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0" r:id="rId15"/>
    <p:sldId id="291" r:id="rId16"/>
    <p:sldId id="292" r:id="rId17"/>
    <p:sldId id="26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320" r:id="rId31"/>
    <p:sldId id="285" r:id="rId32"/>
    <p:sldId id="286" r:id="rId33"/>
    <p:sldId id="287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288" r:id="rId42"/>
    <p:sldId id="289" r:id="rId43"/>
    <p:sldId id="290" r:id="rId44"/>
    <p:sldId id="293" r:id="rId45"/>
    <p:sldId id="321" r:id="rId46"/>
    <p:sldId id="295" r:id="rId47"/>
    <p:sldId id="296" r:id="rId48"/>
    <p:sldId id="297" r:id="rId49"/>
    <p:sldId id="298" r:id="rId50"/>
    <p:sldId id="310" r:id="rId51"/>
    <p:sldId id="311" r:id="rId52"/>
    <p:sldId id="312" r:id="rId53"/>
    <p:sldId id="300" r:id="rId54"/>
    <p:sldId id="301" r:id="rId55"/>
    <p:sldId id="322" r:id="rId56"/>
    <p:sldId id="302" r:id="rId57"/>
    <p:sldId id="314" r:id="rId58"/>
    <p:sldId id="313" r:id="rId59"/>
    <p:sldId id="315" r:id="rId60"/>
    <p:sldId id="316" r:id="rId61"/>
    <p:sldId id="317" r:id="rId62"/>
    <p:sldId id="318" r:id="rId63"/>
    <p:sldId id="323" r:id="rId64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Itim" panose="00000500000000000000" pitchFamily="2" charset="-34"/>
      <p:regular r:id="rId71"/>
    </p:embeddedFont>
    <p:embeddedFont>
      <p:font typeface="Mali" panose="00000800000000000000" pitchFamily="2" charset="-34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CC"/>
    <a:srgbClr val="FFCE00"/>
    <a:srgbClr val="FFD653"/>
    <a:srgbClr val="99FFCC"/>
    <a:srgbClr val="FF66CC"/>
    <a:srgbClr val="FF7C6C"/>
    <a:srgbClr val="FFF2BB"/>
    <a:srgbClr val="000000"/>
    <a:srgbClr val="FC9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3CA5F-4AB6-4CB2-BE77-34177457721D}" v="167" dt="2022-05-05T05:07:36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0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23F3CA5F-4AB6-4CB2-BE77-34177457721D}"/>
    <pc:docChg chg="custSel addSld delSld modSld">
      <pc:chgData name="คณิต พี่นา" userId="fd0cb80c2fc1ad3b" providerId="LiveId" clId="{23F3CA5F-4AB6-4CB2-BE77-34177457721D}" dt="2022-05-05T05:07:36.032" v="204"/>
      <pc:docMkLst>
        <pc:docMk/>
      </pc:docMkLst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57255767" sldId="25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460897492" sldId="25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67609386" sldId="259"/>
        </pc:sldMkLst>
      </pc:sldChg>
      <pc:sldChg chg="modSp modTransition">
        <pc:chgData name="คณิต พี่นา" userId="fd0cb80c2fc1ad3b" providerId="LiveId" clId="{23F3CA5F-4AB6-4CB2-BE77-34177457721D}" dt="2022-05-05T05:05:40.149" v="183"/>
        <pc:sldMkLst>
          <pc:docMk/>
          <pc:sldMk cId="1911098252" sldId="260"/>
        </pc:sldMkLst>
        <pc:picChg chg="mod">
          <ac:chgData name="คณิต พี่นา" userId="fd0cb80c2fc1ad3b" providerId="LiveId" clId="{23F3CA5F-4AB6-4CB2-BE77-34177457721D}" dt="2021-08-14T02:40:50.620" v="3"/>
          <ac:picMkLst>
            <pc:docMk/>
            <pc:sldMk cId="1911098252" sldId="260"/>
            <ac:picMk id="69" creationId="{BADFFF46-660C-4C85-9836-5BD09CF19D8A}"/>
          </ac:picMkLst>
        </pc:picChg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813964067" sldId="26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33035585" sldId="26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777444895" sldId="263"/>
        </pc:sldMkLst>
      </pc:sldChg>
      <pc:sldChg chg="modSp modTransition">
        <pc:chgData name="คณิต พี่นา" userId="fd0cb80c2fc1ad3b" providerId="LiveId" clId="{23F3CA5F-4AB6-4CB2-BE77-34177457721D}" dt="2022-05-05T05:05:40.149" v="183"/>
        <pc:sldMkLst>
          <pc:docMk/>
          <pc:sldMk cId="1987689760" sldId="264"/>
        </pc:sldMkLst>
        <pc:picChg chg="mod">
          <ac:chgData name="คณิต พี่นา" userId="fd0cb80c2fc1ad3b" providerId="LiveId" clId="{23F3CA5F-4AB6-4CB2-BE77-34177457721D}" dt="2021-08-14T02:41:31.950" v="4"/>
          <ac:picMkLst>
            <pc:docMk/>
            <pc:sldMk cId="1987689760" sldId="264"/>
            <ac:picMk id="69" creationId="{BADFFF46-660C-4C85-9836-5BD09CF19D8A}"/>
          </ac:picMkLst>
        </pc:picChg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10608062" sldId="265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568580848" sldId="26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081421767" sldId="26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136944656" sldId="268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763840851" sldId="269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701922490" sldId="270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891261393" sldId="27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79535487" sldId="27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753184930" sldId="273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623325866" sldId="274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49623226" sldId="275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169869182" sldId="27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074342684" sldId="27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497564171" sldId="278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4046030258" sldId="279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481271925" sldId="280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643341074" sldId="28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457294883" sldId="28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682381195" sldId="284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014339130" sldId="285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704267806" sldId="28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14716075" sldId="28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521192092" sldId="288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4074034928" sldId="289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73135936" sldId="290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4265085876" sldId="29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153889167" sldId="29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254325121" sldId="293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099446098" sldId="295"/>
        </pc:sldMkLst>
      </pc:sldChg>
      <pc:sldChg chg="modSp modTransition">
        <pc:chgData name="คณิต พี่นา" userId="fd0cb80c2fc1ad3b" providerId="LiveId" clId="{23F3CA5F-4AB6-4CB2-BE77-34177457721D}" dt="2022-05-05T05:06:05.310" v="187" actId="14838"/>
        <pc:sldMkLst>
          <pc:docMk/>
          <pc:sldMk cId="4270874634" sldId="296"/>
        </pc:sldMkLst>
        <pc:spChg chg="mod">
          <ac:chgData name="คณิต พี่นา" userId="fd0cb80c2fc1ad3b" providerId="LiveId" clId="{23F3CA5F-4AB6-4CB2-BE77-34177457721D}" dt="2022-05-05T05:06:05.310" v="187" actId="14838"/>
          <ac:spMkLst>
            <pc:docMk/>
            <pc:sldMk cId="4270874634" sldId="296"/>
            <ac:spMk id="64" creationId="{B2B2C344-A989-4682-B04A-814D7A56B9BA}"/>
          </ac:spMkLst>
        </pc:spChg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269081839" sldId="29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589966219" sldId="298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231139232" sldId="300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389606894" sldId="30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86498876" sldId="30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839202543" sldId="303"/>
        </pc:sldMkLst>
      </pc:sldChg>
      <pc:sldChg chg="addSp delSp modSp mod modTransition delAnim modAnim">
        <pc:chgData name="คณิต พี่นา" userId="fd0cb80c2fc1ad3b" providerId="LiveId" clId="{23F3CA5F-4AB6-4CB2-BE77-34177457721D}" dt="2022-05-05T05:05:40.149" v="183"/>
        <pc:sldMkLst>
          <pc:docMk/>
          <pc:sldMk cId="1176390981" sldId="304"/>
        </pc:sldMkLst>
        <pc:spChg chg="add mod">
          <ac:chgData name="คณิต พี่นา" userId="fd0cb80c2fc1ad3b" providerId="LiveId" clId="{23F3CA5F-4AB6-4CB2-BE77-34177457721D}" dt="2021-08-16T08:19:57.818" v="30" actId="1582"/>
          <ac:spMkLst>
            <pc:docMk/>
            <pc:sldMk cId="1176390981" sldId="304"/>
            <ac:spMk id="2" creationId="{FE574F31-7CA9-4378-A50C-1FC6D1EAC1F2}"/>
          </ac:spMkLst>
        </pc:spChg>
        <pc:spChg chg="mod">
          <ac:chgData name="คณิต พี่นา" userId="fd0cb80c2fc1ad3b" providerId="LiveId" clId="{23F3CA5F-4AB6-4CB2-BE77-34177457721D}" dt="2021-08-16T08:17:01.264" v="8"/>
          <ac:spMkLst>
            <pc:docMk/>
            <pc:sldMk cId="1176390981" sldId="304"/>
            <ac:spMk id="19" creationId="{AEBCDA8F-84F0-4A0E-941A-6456D6EC1043}"/>
          </ac:spMkLst>
        </pc:spChg>
        <pc:spChg chg="add del mod">
          <ac:chgData name="คณิต พี่นา" userId="fd0cb80c2fc1ad3b" providerId="LiveId" clId="{23F3CA5F-4AB6-4CB2-BE77-34177457721D}" dt="2021-08-16T08:19:36.016" v="22" actId="478"/>
          <ac:spMkLst>
            <pc:docMk/>
            <pc:sldMk cId="1176390981" sldId="304"/>
            <ac:spMk id="22" creationId="{A697377D-1FA5-439F-92BC-3577E094F37F}"/>
          </ac:spMkLst>
        </pc:spChg>
        <pc:spChg chg="mod">
          <ac:chgData name="คณิต พี่นา" userId="fd0cb80c2fc1ad3b" providerId="LiveId" clId="{23F3CA5F-4AB6-4CB2-BE77-34177457721D}" dt="2021-08-16T08:17:49.489" v="21" actId="20577"/>
          <ac:spMkLst>
            <pc:docMk/>
            <pc:sldMk cId="1176390981" sldId="304"/>
            <ac:spMk id="31" creationId="{493E4C5A-92B6-4888-AB57-39D8D4EE553F}"/>
          </ac:spMkLst>
        </pc:spChg>
        <pc:grpChg chg="add mod">
          <ac:chgData name="คณิต พี่นา" userId="fd0cb80c2fc1ad3b" providerId="LiveId" clId="{23F3CA5F-4AB6-4CB2-BE77-34177457721D}" dt="2021-08-16T08:17:01.264" v="8"/>
          <ac:grpSpMkLst>
            <pc:docMk/>
            <pc:sldMk cId="1176390981" sldId="304"/>
            <ac:grpSpMk id="17" creationId="{029268F7-F3F6-4359-9B45-31D7099FC5BF}"/>
          </ac:grpSpMkLst>
        </pc:grpChg>
        <pc:grpChg chg="add mod">
          <ac:chgData name="คณิต พี่นา" userId="fd0cb80c2fc1ad3b" providerId="LiveId" clId="{23F3CA5F-4AB6-4CB2-BE77-34177457721D}" dt="2021-08-16T08:17:01.264" v="8"/>
          <ac:grpSpMkLst>
            <pc:docMk/>
            <pc:sldMk cId="1176390981" sldId="304"/>
            <ac:grpSpMk id="29" creationId="{8B47D960-989D-4AE1-A87B-9EC5FA153555}"/>
          </ac:grpSpMkLst>
        </pc:grpChg>
        <pc:grpChg chg="del">
          <ac:chgData name="คณิต พี่นา" userId="fd0cb80c2fc1ad3b" providerId="LiveId" clId="{23F3CA5F-4AB6-4CB2-BE77-34177457721D}" dt="2021-08-16T08:17:00.407" v="7" actId="478"/>
          <ac:grpSpMkLst>
            <pc:docMk/>
            <pc:sldMk cId="1176390981" sldId="304"/>
            <ac:grpSpMk id="48" creationId="{93652D6C-7277-4DD3-8AE3-A25B7ED3EA18}"/>
          </ac:grpSpMkLst>
        </pc:grpChg>
        <pc:grpChg chg="del">
          <ac:chgData name="คณิต พี่นา" userId="fd0cb80c2fc1ad3b" providerId="LiveId" clId="{23F3CA5F-4AB6-4CB2-BE77-34177457721D}" dt="2021-08-16T08:16:57.906" v="6" actId="478"/>
          <ac:grpSpMkLst>
            <pc:docMk/>
            <pc:sldMk cId="1176390981" sldId="304"/>
            <ac:grpSpMk id="69" creationId="{93A835E5-8472-4D36-A55D-80B39F1987B0}"/>
          </ac:grpSpMkLst>
        </pc:grpChg>
        <pc:picChg chg="del">
          <ac:chgData name="คณิต พี่นา" userId="fd0cb80c2fc1ad3b" providerId="LiveId" clId="{23F3CA5F-4AB6-4CB2-BE77-34177457721D}" dt="2021-08-16T08:16:57.906" v="6" actId="478"/>
          <ac:picMkLst>
            <pc:docMk/>
            <pc:sldMk cId="1176390981" sldId="304"/>
            <ac:picMk id="5" creationId="{30AF115A-02BE-4212-92B2-8154DDC5260B}"/>
          </ac:picMkLst>
        </pc:picChg>
        <pc:picChg chg="mod">
          <ac:chgData name="คณิต พี่นา" userId="fd0cb80c2fc1ad3b" providerId="LiveId" clId="{23F3CA5F-4AB6-4CB2-BE77-34177457721D}" dt="2021-08-16T08:17:01.264" v="8"/>
          <ac:picMkLst>
            <pc:docMk/>
            <pc:sldMk cId="1176390981" sldId="304"/>
            <ac:picMk id="18" creationId="{8EFBC3A8-37C1-465D-87D8-7E2E9D35119D}"/>
          </ac:picMkLst>
        </pc:picChg>
        <pc:picChg chg="add mod">
          <ac:chgData name="คณิต พี่นา" userId="fd0cb80c2fc1ad3b" providerId="LiveId" clId="{23F3CA5F-4AB6-4CB2-BE77-34177457721D}" dt="2021-08-16T08:17:01.264" v="8"/>
          <ac:picMkLst>
            <pc:docMk/>
            <pc:sldMk cId="1176390981" sldId="304"/>
            <ac:picMk id="20" creationId="{17C37479-D1F6-48DF-B932-AD7D6DBCB42B}"/>
          </ac:picMkLst>
        </pc:picChg>
        <pc:picChg chg="add mod">
          <ac:chgData name="คณิต พี่นา" userId="fd0cb80c2fc1ad3b" providerId="LiveId" clId="{23F3CA5F-4AB6-4CB2-BE77-34177457721D}" dt="2021-08-16T08:17:01.264" v="8"/>
          <ac:picMkLst>
            <pc:docMk/>
            <pc:sldMk cId="1176390981" sldId="304"/>
            <ac:picMk id="21" creationId="{EBB37BA2-0D05-44E2-AA6F-62F2D68526D8}"/>
          </ac:picMkLst>
        </pc:picChg>
        <pc:picChg chg="add del mod">
          <ac:chgData name="คณิต พี่นา" userId="fd0cb80c2fc1ad3b" providerId="LiveId" clId="{23F3CA5F-4AB6-4CB2-BE77-34177457721D}" dt="2021-08-16T08:17:29.543" v="16" actId="478"/>
          <ac:picMkLst>
            <pc:docMk/>
            <pc:sldMk cId="1176390981" sldId="304"/>
            <ac:picMk id="25" creationId="{A413977F-20CE-465E-92EA-6FF7F93A472D}"/>
          </ac:picMkLst>
        </pc:picChg>
        <pc:picChg chg="add mod">
          <ac:chgData name="คณิต พี่นา" userId="fd0cb80c2fc1ad3b" providerId="LiveId" clId="{23F3CA5F-4AB6-4CB2-BE77-34177457721D}" dt="2021-08-16T08:17:01.264" v="8"/>
          <ac:picMkLst>
            <pc:docMk/>
            <pc:sldMk cId="1176390981" sldId="304"/>
            <ac:picMk id="26" creationId="{02B900B6-0ABD-4D4E-B255-7D7178EC3C2B}"/>
          </ac:picMkLst>
        </pc:picChg>
        <pc:picChg chg="del">
          <ac:chgData name="คณิต พี่นา" userId="fd0cb80c2fc1ad3b" providerId="LiveId" clId="{23F3CA5F-4AB6-4CB2-BE77-34177457721D}" dt="2021-08-16T08:16:57.906" v="6" actId="478"/>
          <ac:picMkLst>
            <pc:docMk/>
            <pc:sldMk cId="1176390981" sldId="304"/>
            <ac:picMk id="27" creationId="{4449F178-26FA-46D4-981D-39EB7587B3D8}"/>
          </ac:picMkLst>
        </pc:picChg>
        <pc:picChg chg="mod">
          <ac:chgData name="คณิต พี่นา" userId="fd0cb80c2fc1ad3b" providerId="LiveId" clId="{23F3CA5F-4AB6-4CB2-BE77-34177457721D}" dt="2021-08-16T08:17:01.264" v="8"/>
          <ac:picMkLst>
            <pc:docMk/>
            <pc:sldMk cId="1176390981" sldId="304"/>
            <ac:picMk id="30" creationId="{2291DC6A-A8CF-47E0-BBB2-1F7514D6C93E}"/>
          </ac:picMkLst>
        </pc:picChg>
        <pc:picChg chg="del">
          <ac:chgData name="คณิต พี่นา" userId="fd0cb80c2fc1ad3b" providerId="LiveId" clId="{23F3CA5F-4AB6-4CB2-BE77-34177457721D}" dt="2021-08-16T08:16:57.906" v="6" actId="478"/>
          <ac:picMkLst>
            <pc:docMk/>
            <pc:sldMk cId="1176390981" sldId="304"/>
            <ac:picMk id="60" creationId="{41110F96-108F-4078-8EB4-ABD96491B192}"/>
          </ac:picMkLst>
        </pc:picChg>
        <pc:picChg chg="del">
          <ac:chgData name="คณิต พี่นา" userId="fd0cb80c2fc1ad3b" providerId="LiveId" clId="{23F3CA5F-4AB6-4CB2-BE77-34177457721D}" dt="2021-08-16T08:16:57.906" v="6" actId="478"/>
          <ac:picMkLst>
            <pc:docMk/>
            <pc:sldMk cId="1176390981" sldId="304"/>
            <ac:picMk id="65" creationId="{F5CC2BEC-28E6-4F74-8FD4-FE74E48BE7D4}"/>
          </ac:picMkLst>
        </pc:picChg>
        <pc:cxnChg chg="add mod ord">
          <ac:chgData name="คณิต พี่นา" userId="fd0cb80c2fc1ad3b" providerId="LiveId" clId="{23F3CA5F-4AB6-4CB2-BE77-34177457721D}" dt="2021-08-16T08:17:38.016" v="18" actId="12788"/>
          <ac:cxnSpMkLst>
            <pc:docMk/>
            <pc:sldMk cId="1176390981" sldId="304"/>
            <ac:cxnSpMk id="23" creationId="{FD5FF69C-286C-4A99-93C4-F34C8F7BF0CD}"/>
          </ac:cxnSpMkLst>
        </pc:cxnChg>
        <pc:cxnChg chg="add del mod">
          <ac:chgData name="คณิต พี่นา" userId="fd0cb80c2fc1ad3b" providerId="LiveId" clId="{23F3CA5F-4AB6-4CB2-BE77-34177457721D}" dt="2021-08-16T08:17:28.969" v="15" actId="478"/>
          <ac:cxnSpMkLst>
            <pc:docMk/>
            <pc:sldMk cId="1176390981" sldId="304"/>
            <ac:cxnSpMk id="24" creationId="{7466A1D9-9ED1-464D-B196-AEE4AA4FBAE8}"/>
          </ac:cxnSpMkLst>
        </pc:cxnChg>
        <pc:cxnChg chg="del">
          <ac:chgData name="คณิต พี่นา" userId="fd0cb80c2fc1ad3b" providerId="LiveId" clId="{23F3CA5F-4AB6-4CB2-BE77-34177457721D}" dt="2021-08-16T08:16:57.906" v="6" actId="478"/>
          <ac:cxnSpMkLst>
            <pc:docMk/>
            <pc:sldMk cId="1176390981" sldId="304"/>
            <ac:cxnSpMk id="28" creationId="{2DDD4421-F4F7-42EC-B155-23AA02F28E70}"/>
          </ac:cxnSpMkLst>
        </pc:cxnChg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12304129" sldId="305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876983923" sldId="30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551129666" sldId="30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663010016" sldId="308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211893267" sldId="309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364746867" sldId="310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265411110" sldId="311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737899188" sldId="312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697539315" sldId="313"/>
        </pc:sldMkLst>
      </pc:sldChg>
      <pc:sldChg chg="modTransition">
        <pc:chgData name="คณิต พี่นา" userId="fd0cb80c2fc1ad3b" providerId="LiveId" clId="{23F3CA5F-4AB6-4CB2-BE77-34177457721D}" dt="2022-05-05T05:07:36.032" v="204"/>
        <pc:sldMkLst>
          <pc:docMk/>
          <pc:sldMk cId="3188079621" sldId="314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333167813" sldId="315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886486884" sldId="316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1350831350" sldId="317"/>
        </pc:sldMkLst>
      </pc:sldChg>
      <pc:sldChg chg="modTransition">
        <pc:chgData name="คณิต พี่นา" userId="fd0cb80c2fc1ad3b" providerId="LiveId" clId="{23F3CA5F-4AB6-4CB2-BE77-34177457721D}" dt="2022-05-05T05:05:40.149" v="183"/>
        <pc:sldMkLst>
          <pc:docMk/>
          <pc:sldMk cId="2928743286" sldId="318"/>
        </pc:sldMkLst>
      </pc:sldChg>
      <pc:sldChg chg="addSp modSp del mod modTransition modAnim">
        <pc:chgData name="คณิต พี่นา" userId="fd0cb80c2fc1ad3b" providerId="LiveId" clId="{23F3CA5F-4AB6-4CB2-BE77-34177457721D}" dt="2022-05-05T05:07:11.026" v="201" actId="47"/>
        <pc:sldMkLst>
          <pc:docMk/>
          <pc:sldMk cId="1361405581" sldId="319"/>
        </pc:sldMkLst>
        <pc:spChg chg="mod">
          <ac:chgData name="คณิต พี่นา" userId="fd0cb80c2fc1ad3b" providerId="LiveId" clId="{23F3CA5F-4AB6-4CB2-BE77-34177457721D}" dt="2022-05-05T05:01:10.226" v="39" actId="1035"/>
          <ac:spMkLst>
            <pc:docMk/>
            <pc:sldMk cId="1361405581" sldId="319"/>
            <ac:spMk id="2" creationId="{A5052731-40B0-40B9-B434-85F822FCB589}"/>
          </ac:spMkLst>
        </pc:spChg>
        <pc:spChg chg="add mod">
          <ac:chgData name="คณิต พี่นา" userId="fd0cb80c2fc1ad3b" providerId="LiveId" clId="{23F3CA5F-4AB6-4CB2-BE77-34177457721D}" dt="2022-05-05T05:02:23.484" v="143" actId="1076"/>
          <ac:spMkLst>
            <pc:docMk/>
            <pc:sldMk cId="1361405581" sldId="319"/>
            <ac:spMk id="4" creationId="{00B44E9D-A7D8-067F-72EA-52F98BD3BCB0}"/>
          </ac:spMkLst>
        </pc:spChg>
      </pc:sldChg>
      <pc:sldChg chg="add modTransition">
        <pc:chgData name="คณิต พี่นา" userId="fd0cb80c2fc1ad3b" providerId="LiveId" clId="{23F3CA5F-4AB6-4CB2-BE77-34177457721D}" dt="2022-05-05T05:05:40.149" v="183"/>
        <pc:sldMkLst>
          <pc:docMk/>
          <pc:sldMk cId="4087449417" sldId="320"/>
        </pc:sldMkLst>
      </pc:sldChg>
      <pc:sldChg chg="modSp add mod modTransition">
        <pc:chgData name="คณิต พี่นา" userId="fd0cb80c2fc1ad3b" providerId="LiveId" clId="{23F3CA5F-4AB6-4CB2-BE77-34177457721D}" dt="2022-05-05T05:05:40.149" v="183"/>
        <pc:sldMkLst>
          <pc:docMk/>
          <pc:sldMk cId="412567479" sldId="321"/>
        </pc:sldMkLst>
        <pc:spChg chg="mod">
          <ac:chgData name="คณิต พี่นา" userId="fd0cb80c2fc1ad3b" providerId="LiveId" clId="{23F3CA5F-4AB6-4CB2-BE77-34177457721D}" dt="2022-05-05T05:04:25.667" v="174" actId="1076"/>
          <ac:spMkLst>
            <pc:docMk/>
            <pc:sldMk cId="412567479" sldId="321"/>
            <ac:spMk id="4" creationId="{00B44E9D-A7D8-067F-72EA-52F98BD3BCB0}"/>
          </ac:spMkLst>
        </pc:spChg>
      </pc:sldChg>
      <pc:sldChg chg="modSp add mod">
        <pc:chgData name="คณิต พี่นา" userId="fd0cb80c2fc1ad3b" providerId="LiveId" clId="{23F3CA5F-4AB6-4CB2-BE77-34177457721D}" dt="2022-05-05T05:06:57.726" v="200" actId="1076"/>
        <pc:sldMkLst>
          <pc:docMk/>
          <pc:sldMk cId="990566003" sldId="322"/>
        </pc:sldMkLst>
        <pc:spChg chg="mod">
          <ac:chgData name="คณิต พี่นา" userId="fd0cb80c2fc1ad3b" providerId="LiveId" clId="{23F3CA5F-4AB6-4CB2-BE77-34177457721D}" dt="2022-05-05T05:06:57.726" v="200" actId="1076"/>
          <ac:spMkLst>
            <pc:docMk/>
            <pc:sldMk cId="990566003" sldId="322"/>
            <ac:spMk id="4" creationId="{00B44E9D-A7D8-067F-72EA-52F98BD3BCB0}"/>
          </ac:spMkLst>
        </pc:spChg>
      </pc:sldChg>
      <pc:sldChg chg="add">
        <pc:chgData name="คณิต พี่นา" userId="fd0cb80c2fc1ad3b" providerId="LiveId" clId="{23F3CA5F-4AB6-4CB2-BE77-34177457721D}" dt="2022-05-05T05:07:12.082" v="202"/>
        <pc:sldMkLst>
          <pc:docMk/>
          <pc:sldMk cId="3756669649" sldId="32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C16B-CF38-441D-BA17-DB2FF1D43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8C13B-FFF5-4734-BE44-7BD580AC0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C542E-83B4-41F8-93BE-103B24A7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998D-0D51-4BC9-9725-2346FAA5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E22A-99BF-41C4-8866-8A449300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72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79A0-7B70-490C-B9F1-F8917EC1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07978-87FC-49AE-B5B1-F4984029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6D2E-A129-4E62-AF7B-9099C791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07C1-7373-407E-928E-CEFAA240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FDB8F-9EFD-47EC-A6A6-44F74778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2715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3C8F84-04FC-4CC1-9AA0-A068C2D5E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52D8F-76BE-4F2D-A56C-B152CA219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5FC0-3A30-4293-9A17-C424A2C6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57B49-2488-45D2-AED3-9DA9BD30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B4D4A-7469-4417-8DFB-B360356E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5689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3F99-372B-48B4-9661-416C917C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B68B-9CD4-42C6-A973-93B7885A5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A42A4-1267-4267-AE5A-CAEAA4A9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3FFA-02BC-447D-B227-BDF427C1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7505-423C-422F-9FCB-DABF2775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711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833F-F6C1-41D3-855B-359706F6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D983D-25A0-40A5-B51E-7A8D2A7E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8ED01-E123-444A-8F37-836D0605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45A6E-776D-441E-86EA-A927F9B8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7E580-F331-4E96-B15D-F869C617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0918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C01C-5E18-4282-BEB1-3D9355A0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DB24D-D0D3-4062-A952-EA2863E68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51A6F-E1C7-4D9F-818D-383DDBDAA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5E49A-29A1-4B3A-A703-03C121BC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89495-1484-4339-B7C4-3D75E390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AF6-14BF-4ABA-BD5A-9C7E186A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655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F10B-E7F7-4436-AC20-A0506D64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B44C8-253F-4067-B76F-61A70598E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28E77-D59D-4CC9-9E6B-9D62BAB2A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977B9-3982-4180-889C-ED2ED383C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1708C-478B-47E7-B381-FD70BDB33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E8B82-B185-4D57-8330-A830457D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9BCE3-E6CF-49B5-B0A0-04C2C928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C8A0FA-05E0-4DEA-9486-8BEFE755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1528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59C2-4579-4988-B836-876FB971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E61B2-9A70-4A62-8FBF-4910667A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BFAEB-BE9F-47A9-944E-6C4298DE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3AF3-8666-4B20-AA13-89D115C5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205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6DEBF-DD3B-44A6-B106-BA904BD8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0EB1C-3FB6-4007-A697-9FE383FB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97E3-3BA8-4E94-AE45-8549F0BB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5089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9AB7-0A51-4675-9FBE-CAE61E5F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4BA22-E611-44E8-94B4-F7FB08B3C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BDACC-9198-4FC3-8C82-4D5785B1E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9981-A062-435B-B678-069EB22B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99425-1519-463A-8831-B4A7FA35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47ED3-DA48-4045-BF66-CA77BB70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694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3080-0899-4371-98A2-B4A475B2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1CC05-2BAF-417D-843C-D42B876F0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3FCBF-083C-4C44-9D68-1AB3EE4D5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6F577-974F-483F-B8CF-12377BE6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A7936-9B48-4D34-B75B-73A8373F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174F6-0962-4F41-BDB7-37FD542D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8231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C348F-7632-4539-9B7C-98A9EFCB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577C6-1CCA-4589-A3BE-FEB64F17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1BA0E-C30D-4EE1-87EE-04E5EDDDF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A1FFB-BC09-4F02-BAF2-BADA9147A114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82BBD-C63F-4E59-8253-F8E52594C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491C6-4309-42B7-AE4E-1E1F7B89F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A0C7-5AB9-41CE-9862-10ADDC5F4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emf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6.sv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31.emf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6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11" Type="http://schemas.openxmlformats.org/officeDocument/2006/relationships/slide" Target="slide19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0.svg"/><Relationship Id="rId4" Type="http://schemas.openxmlformats.org/officeDocument/2006/relationships/image" Target="../media/image51.emf"/><Relationship Id="rId9" Type="http://schemas.openxmlformats.org/officeDocument/2006/relationships/image" Target="../media/image59.png"/><Relationship Id="rId1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31.emf"/><Relationship Id="rId17" Type="http://schemas.openxmlformats.org/officeDocument/2006/relationships/image" Target="../media/image67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17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1.emf"/><Relationship Id="rId4" Type="http://schemas.openxmlformats.org/officeDocument/2006/relationships/image" Target="../media/image51.emf"/><Relationship Id="rId9" Type="http://schemas.openxmlformats.org/officeDocument/2006/relationships/slide" Target="slide21.xml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31.emf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19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1.emf"/><Relationship Id="rId4" Type="http://schemas.openxmlformats.org/officeDocument/2006/relationships/image" Target="../media/image51.emf"/><Relationship Id="rId9" Type="http://schemas.openxmlformats.org/officeDocument/2006/relationships/slide" Target="slide23.xml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31.emf"/><Relationship Id="rId17" Type="http://schemas.openxmlformats.org/officeDocument/2006/relationships/image" Target="../media/image72.svg"/><Relationship Id="rId2" Type="http://schemas.openxmlformats.org/officeDocument/2006/relationships/audio" Target="../media/audio1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17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1.emf"/><Relationship Id="rId4" Type="http://schemas.openxmlformats.org/officeDocument/2006/relationships/image" Target="../media/image51.emf"/><Relationship Id="rId9" Type="http://schemas.openxmlformats.org/officeDocument/2006/relationships/slide" Target="slide25.xml"/><Relationship Id="rId1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31.emf"/><Relationship Id="rId17" Type="http://schemas.openxmlformats.org/officeDocument/2006/relationships/image" Target="../media/image74.svg"/><Relationship Id="rId2" Type="http://schemas.openxmlformats.org/officeDocument/2006/relationships/audio" Target="../media/audio1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23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1.emf"/><Relationship Id="rId4" Type="http://schemas.openxmlformats.org/officeDocument/2006/relationships/image" Target="../media/image51.emf"/><Relationship Id="rId9" Type="http://schemas.openxmlformats.org/officeDocument/2006/relationships/slide" Target="slide27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3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25.xml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10" Type="http://schemas.openxmlformats.org/officeDocument/2006/relationships/image" Target="../media/image61.emf"/><Relationship Id="rId4" Type="http://schemas.openxmlformats.org/officeDocument/2006/relationships/image" Target="../media/image51.emf"/><Relationship Id="rId9" Type="http://schemas.openxmlformats.org/officeDocument/2006/relationships/slide" Target="slide29.xml"/><Relationship Id="rId1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emf"/><Relationship Id="rId18" Type="http://schemas.openxmlformats.org/officeDocument/2006/relationships/image" Target="../media/image61.emf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4.emf"/><Relationship Id="rId17" Type="http://schemas.openxmlformats.org/officeDocument/2006/relationships/slide" Target="slide31.xml"/><Relationship Id="rId2" Type="http://schemas.openxmlformats.org/officeDocument/2006/relationships/audio" Target="../media/audio1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emf"/><Relationship Id="rId5" Type="http://schemas.openxmlformats.org/officeDocument/2006/relationships/image" Target="../media/image77.png"/><Relationship Id="rId15" Type="http://schemas.openxmlformats.org/officeDocument/2006/relationships/image" Target="../media/image31.emf"/><Relationship Id="rId10" Type="http://schemas.openxmlformats.org/officeDocument/2006/relationships/image" Target="../media/image82.emf"/><Relationship Id="rId19" Type="http://schemas.openxmlformats.org/officeDocument/2006/relationships/slide" Target="slide27.xml"/><Relationship Id="rId4" Type="http://schemas.openxmlformats.org/officeDocument/2006/relationships/image" Target="../media/image76.emf"/><Relationship Id="rId9" Type="http://schemas.openxmlformats.org/officeDocument/2006/relationships/image" Target="../media/image81.emf"/><Relationship Id="rId14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em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emf"/><Relationship Id="rId2" Type="http://schemas.openxmlformats.org/officeDocument/2006/relationships/audio" Target="../media/audio1.wav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emf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emf"/><Relationship Id="rId9" Type="http://schemas.openxmlformats.org/officeDocument/2006/relationships/image" Target="../media/image9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3.emf"/><Relationship Id="rId4" Type="http://schemas.openxmlformats.org/officeDocument/2006/relationships/image" Target="../media/image96.emf"/><Relationship Id="rId9" Type="http://schemas.openxmlformats.org/officeDocument/2006/relationships/image" Target="../media/image9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3.emf"/><Relationship Id="rId7" Type="http://schemas.openxmlformats.org/officeDocument/2006/relationships/image" Target="../media/image9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10" Type="http://schemas.openxmlformats.org/officeDocument/2006/relationships/image" Target="../media/image99.emf"/><Relationship Id="rId4" Type="http://schemas.openxmlformats.org/officeDocument/2006/relationships/image" Target="../media/image94.emf"/><Relationship Id="rId9" Type="http://schemas.openxmlformats.org/officeDocument/2006/relationships/image" Target="../media/image9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emf"/><Relationship Id="rId7" Type="http://schemas.openxmlformats.org/officeDocument/2006/relationships/image" Target="../media/image9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10" Type="http://schemas.openxmlformats.org/officeDocument/2006/relationships/image" Target="../media/image103.emf"/><Relationship Id="rId4" Type="http://schemas.openxmlformats.org/officeDocument/2006/relationships/image" Target="../media/image94.emf"/><Relationship Id="rId9" Type="http://schemas.openxmlformats.org/officeDocument/2006/relationships/image" Target="../media/image9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12" Type="http://schemas.openxmlformats.org/officeDocument/2006/relationships/image" Target="../media/image102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11" Type="http://schemas.openxmlformats.org/officeDocument/2006/relationships/image" Target="../media/image95.png"/><Relationship Id="rId5" Type="http://schemas.openxmlformats.org/officeDocument/2006/relationships/image" Target="../media/image96.emf"/><Relationship Id="rId10" Type="http://schemas.openxmlformats.org/officeDocument/2006/relationships/image" Target="../media/image105.svg"/><Relationship Id="rId4" Type="http://schemas.openxmlformats.org/officeDocument/2006/relationships/image" Target="../media/image94.emf"/><Relationship Id="rId9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10.png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12" Type="http://schemas.openxmlformats.org/officeDocument/2006/relationships/image" Target="../media/image109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11" Type="http://schemas.openxmlformats.org/officeDocument/2006/relationships/image" Target="../media/image108.png"/><Relationship Id="rId5" Type="http://schemas.openxmlformats.org/officeDocument/2006/relationships/image" Target="../media/image96.emf"/><Relationship Id="rId10" Type="http://schemas.openxmlformats.org/officeDocument/2006/relationships/image" Target="../media/image107.png"/><Relationship Id="rId4" Type="http://schemas.openxmlformats.org/officeDocument/2006/relationships/image" Target="../media/image94.emf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2.emf"/><Relationship Id="rId2" Type="http://schemas.openxmlformats.org/officeDocument/2006/relationships/audio" Target="../media/audio1.wav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emf"/><Relationship Id="rId19" Type="http://schemas.openxmlformats.org/officeDocument/2006/relationships/image" Target="../media/image34.svg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6.png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12" Type="http://schemas.openxmlformats.org/officeDocument/2006/relationships/image" Target="../media/image114.png"/><Relationship Id="rId17" Type="http://schemas.openxmlformats.org/officeDocument/2006/relationships/image" Target="../media/image110.png"/><Relationship Id="rId2" Type="http://schemas.openxmlformats.org/officeDocument/2006/relationships/image" Target="../media/image92.emf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11" Type="http://schemas.openxmlformats.org/officeDocument/2006/relationships/image" Target="../media/image113.png"/><Relationship Id="rId5" Type="http://schemas.openxmlformats.org/officeDocument/2006/relationships/image" Target="../media/image96.emf"/><Relationship Id="rId1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94.emf"/><Relationship Id="rId9" Type="http://schemas.openxmlformats.org/officeDocument/2006/relationships/image" Target="../media/image111.png"/><Relationship Id="rId1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6.sv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40.sv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emf"/><Relationship Id="rId4" Type="http://schemas.openxmlformats.org/officeDocument/2006/relationships/image" Target="../media/image143.emf"/><Relationship Id="rId9" Type="http://schemas.openxmlformats.org/officeDocument/2006/relationships/image" Target="../media/image14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emf"/><Relationship Id="rId4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8.sv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0.sv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9.png"/><Relationship Id="rId2" Type="http://schemas.openxmlformats.org/officeDocument/2006/relationships/audio" Target="../media/audio2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2.sv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1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D05881A-D6E6-4DA5-941D-2E1ADD6C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75085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D7656-6EB0-4E76-84C7-79AA463E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43" y="1077176"/>
            <a:ext cx="7147717" cy="4583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ECE1B-6D2F-4F8A-9184-2EA70FA0FE02}"/>
              </a:ext>
            </a:extLst>
          </p:cNvPr>
          <p:cNvSpPr txBox="1"/>
          <p:nvPr/>
        </p:nvSpPr>
        <p:spPr>
          <a:xfrm>
            <a:off x="2653759" y="1586025"/>
            <a:ext cx="6910085" cy="155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0"/>
              </a:spcBef>
            </a:pPr>
            <a:r>
              <a:rPr lang="th-TH" sz="7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บทที่ </a:t>
            </a:r>
            <a:r>
              <a:rPr lang="en-US" sz="7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r>
              <a:rPr lang="th-TH" sz="7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endParaRPr lang="en-US" sz="72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61C02-6CD4-4872-AA22-F0AA8C4F064D}"/>
              </a:ext>
            </a:extLst>
          </p:cNvPr>
          <p:cNvSpPr txBox="1"/>
          <p:nvPr/>
        </p:nvSpPr>
        <p:spPr>
          <a:xfrm>
            <a:off x="2653759" y="3276020"/>
            <a:ext cx="691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th-TH" sz="7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รูปเรขาคณิต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632704-60AE-414E-A558-A5E4706FC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123" y="299750"/>
            <a:ext cx="1956210" cy="9257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DD515-9A64-4963-8F64-46BDB60B1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67" y="423937"/>
            <a:ext cx="1490133" cy="6773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9F6C4D-B1AE-4CF1-B9E8-BBAB0C0C8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288" y="140866"/>
            <a:ext cx="1603022" cy="7676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1824E03-F166-463E-A13A-0AEC1F88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625" y="1739391"/>
            <a:ext cx="1264356" cy="5983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00853D-2B31-4EB6-B836-2DC9DFBF9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587" y="1525206"/>
            <a:ext cx="1264356" cy="5983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9517D4-0024-46E4-A32C-CF55A41B0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32473" y="307468"/>
            <a:ext cx="1490133" cy="67733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DD1D10-3651-4D82-BC55-774DD7AB5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2022" y="2816462"/>
            <a:ext cx="2077414" cy="196807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BBA56B80-5D1B-48F1-ABC9-A8A773AEE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2564" y="3153165"/>
            <a:ext cx="2048539" cy="236089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95BE6CA-41A5-4809-91EB-F7CBC79F8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90914">
            <a:off x="2223321" y="4537734"/>
            <a:ext cx="1605856" cy="216916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477569A6-1B36-430D-93F4-3F1EE72D87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207573" flipH="1">
            <a:off x="8559176" y="4796652"/>
            <a:ext cx="2246969" cy="20658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3B8A62D-CECD-4DFE-BC2F-D933F6BE8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237866" y="231177"/>
            <a:ext cx="1490133" cy="6773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3C8E92D-A026-4BAE-9A56-A4B8E94EA8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936277" y="2393112"/>
            <a:ext cx="817461" cy="8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22222E-6 L -1.66667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1597 L -0.00807 -0.01597 C -0.00391 -0.01898 0.00013 -0.02222 0.0043 -0.02454 C 0.0069 -0.02592 0.02057 -0.02778 0.02149 -0.02801 L 0.07448 -0.02616 C 0.12305 -0.02384 0.07149 -0.02592 0.10013 -0.02291 C 0.10794 -0.02199 0.11589 -0.02176 0.12383 -0.02106 L 0.13047 -0.01944 L 0.1457 -0.01597 C 0.15768 -0.01666 0.16979 -0.01574 0.18177 -0.01782 C 0.18307 -0.01805 0.18372 -0.02106 0.18464 -0.02291 C 0.18594 -0.02546 0.18698 -0.0287 0.18841 -0.03125 C 0.18945 -0.03333 0.19102 -0.03426 0.19219 -0.03634 C 0.19297 -0.03773 0.19336 -0.03981 0.19414 -0.04143 C 0.19596 -0.04583 0.19805 -0.05023 0.19974 -0.05486 C 0.20039 -0.05648 0.20091 -0.05856 0.20169 -0.05995 C 0.20247 -0.06134 0.20365 -0.06227 0.20456 -0.06342 C 0.20482 -0.06504 0.20482 -0.0669 0.20547 -0.06829 C 0.20625 -0.06991 0.20742 -0.07037 0.20833 -0.07176 C 0.20938 -0.07338 0.21029 -0.07523 0.2112 -0.07685 C 0.21615 -0.09467 0.2082 -0.06829 0.21966 -0.09537 C 0.2207 -0.09768 0.22149 -0.1 0.22253 -0.10208 C 0.22253 -0.10208 0.23099 -0.11713 0.23203 -0.11898 C 0.23307 -0.1206 0.23412 -0.12222 0.2349 -0.12407 C 0.23776 -0.13032 0.23958 -0.13842 0.24349 -0.14259 C 0.24505 -0.14444 0.24662 -0.14583 0.24818 -0.14768 C 0.25195 -0.15208 0.25247 -0.1544 0.25677 -0.15787 C 0.25859 -0.15926 0.26055 -0.15995 0.2625 -0.16111 C 0.2638 -0.16204 0.26497 -0.16366 0.26628 -0.16458 C 0.26979 -0.16713 0.27292 -0.16875 0.27669 -0.16967 C 0.28177 -0.17083 0.29193 -0.17291 0.29193 -0.17291 C 0.30404 -0.17916 0.29284 -0.17407 0.30612 -0.17801 C 0.30925 -0.17893 0.3125 -0.18032 0.31563 -0.18148 C 0.31693 -0.18194 0.3181 -0.18287 0.3194 -0.1831 C 0.32188 -0.18379 0.32448 -0.18403 0.32695 -0.18495 C 0.32956 -0.18565 0.33203 -0.18727 0.33464 -0.18819 C 0.33906 -0.18981 0.34349 -0.1912 0.34792 -0.19329 C 0.35352 -0.19583 0.3681 -0.20532 0.37253 -0.21018 C 0.37578 -0.21342 0.37878 -0.21736 0.38203 -0.22037 C 0.3862 -0.22407 0.39102 -0.22569 0.39531 -0.2287 C 0.39766 -0.23032 0.39974 -0.23217 0.40195 -0.23379 C 0.40391 -0.23495 0.40599 -0.23541 0.40768 -0.23727 C 0.41263 -0.24166 0.41693 -0.24838 0.42201 -0.25231 C 0.43386 -0.2618 0.44141 -0.26736 0.45417 -0.28102 C 0.47852 -0.30694 0.45287 -0.28032 0.4694 -0.29629 C 0.47109 -0.29768 0.4724 -0.3 0.47422 -0.30139 C 0.47565 -0.30231 0.47734 -0.30208 0.47891 -0.30301 C 0.48216 -0.30486 0.48503 -0.30856 0.48841 -0.30972 C 0.50274 -0.31481 0.4849 -0.30833 0.49701 -0.31319 C 0.49857 -0.31366 0.50013 -0.31412 0.50169 -0.31481 C 0.50677 -0.3169 0.51172 -0.32014 0.51693 -0.32153 L 0.52357 -0.32315 C 0.52513 -0.3243 0.52656 -0.32592 0.52826 -0.32662 C 0.53021 -0.32731 0.54831 -0.32986 0.54922 -0.32986 C 0.56471 -0.32893 0.58021 -0.32847 0.5957 -0.32662 C 0.59948 -0.32616 0.60326 -0.32407 0.60703 -0.32315 C 0.6112 -0.32245 0.61537 -0.32222 0.6194 -0.32153 C 0.62201 -0.32106 0.62448 -0.32037 0.62708 -0.31991 C 0.62826 -0.31921 0.62956 -0.31852 0.63086 -0.31805 C 0.64219 -0.31574 0.65378 -0.31504 0.66497 -0.31134 C 0.71719 -0.29444 0.69583 -0.2993 0.72865 -0.29282 C 0.73372 -0.29051 0.73867 -0.28819 0.74375 -0.28611 C 0.75143 -0.2831 0.76237 -0.28009 0.77044 -0.27754 C 0.77383 -0.27546 0.77747 -0.27361 0.78086 -0.27083 C 0.78412 -0.26829 0.78724 -0.26435 0.79037 -0.26088 C 0.79102 -0.25903 0.79154 -0.25741 0.79219 -0.25579 C 0.79531 -0.24838 0.79935 -0.24213 0.80169 -0.23379 C 0.803 -0.2294 0.8043 -0.22477 0.80547 -0.22037 C 0.80651 -0.21643 0.80729 -0.21227 0.80833 -0.20856 C 0.80951 -0.2044 0.81094 -0.20069 0.81211 -0.19676 C 0.81419 -0.19004 0.81537 -0.18241 0.81784 -0.17639 C 0.81875 -0.17407 0.81992 -0.17222 0.8207 -0.16967 C 0.82149 -0.1669 0.82162 -0.16366 0.82266 -0.16111 C 0.82383 -0.15787 0.82591 -0.15579 0.82734 -0.15278 C 0.82865 -0.15 0.82995 -0.14722 0.83112 -0.14444 C 0.83177 -0.14282 0.83229 -0.14074 0.83307 -0.13935 C 0.83412 -0.13727 0.83555 -0.13588 0.83685 -0.13426 C 0.8388 -0.13148 0.84063 -0.1287 0.84258 -0.12569 C 0.84349 -0.12245 0.84427 -0.11875 0.84544 -0.11574 C 0.85274 -0.09606 0.84779 -0.11551 0.85482 -0.09375 C 0.85573 -0.0912 0.85586 -0.08796 0.85677 -0.08518 C 0.85925 -0.07801 0.86211 -0.07477 0.86537 -0.06829 C 0.86641 -0.0662 0.86706 -0.06366 0.86823 -0.06157 C 0.86966 -0.05903 0.87149 -0.05764 0.87292 -0.05486 C 0.88451 -0.03264 0.87552 -0.04259 0.8862 -0.03287 C 0.89193 -0.02291 0.88828 -0.02847 0.89948 -0.01597 C 0.90781 -0.00694 0.90612 -0.00949 0.9194 0.0007 L 0.928 0.00764 C 0.93086 0.00972 0.93359 0.0125 0.93659 0.01435 C 0.93841 0.01551 0.94037 0.01644 0.94219 0.01759 C 0.94388 0.01875 0.94531 0.02014 0.94701 0.02107 C 0.94922 0.02246 0.95143 0.02338 0.95365 0.02454 C 0.97149 0.02361 0.98216 0.02523 0.99727 0.02107 C 0.99883 0.0206 1.00052 0.01991 1.00208 0.01945 C 1.00326 0.01829 1.00456 0.0169 1.00586 0.01597 C 1.00872 0.01412 1.01732 0.01042 1.02005 0.00926 C 1.02266 0.0081 1.02526 0.00764 1.02774 0.00579 C 1.02995 0.00417 1.03216 0.00278 1.03438 0.0007 C 1.04297 -0.00694 1.04518 -0.01296 1.05612 -0.01944 C 1.05899 -0.02106 1.06185 -0.02291 1.06471 -0.02454 C 1.06888 -0.02685 1.07357 -0.0294 1.078 -0.02963 C 1.08932 -0.03009 1.10078 -0.02963 1.11211 -0.02963 " pathEditMode="fixed" ptsTypes="AAAAAAAAAAAAAAAAAAAAAAAAAAAAAAAAAAAA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รูปสิบเหลี่ยม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รูปห้าเหลี่ยม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รูปแปดเหลี่ยม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6323" y="4867102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5796" y="4867102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96593" y="4867102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7C23AFD-B103-4AD7-87AD-5E9021D2AA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19638" y="1776930"/>
            <a:ext cx="27527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0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2D9DC88-09E0-4093-BE2D-A7647CC2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2594411-8BE6-4735-8A7B-5A1195919F61}"/>
              </a:ext>
            </a:extLst>
          </p:cNvPr>
          <p:cNvGrpSpPr/>
          <p:nvPr/>
        </p:nvGrpSpPr>
        <p:grpSpPr>
          <a:xfrm>
            <a:off x="1274503" y="4087926"/>
            <a:ext cx="9642997" cy="1861462"/>
            <a:chOff x="1561296" y="4111386"/>
            <a:chExt cx="9642997" cy="186146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0C569D-074E-4F03-A579-379949AF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296" y="4111386"/>
              <a:ext cx="9642997" cy="1861462"/>
            </a:xfrm>
            <a:prstGeom prst="rect">
              <a:avLst/>
            </a:prstGeom>
          </p:spPr>
        </p:pic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F1788DBF-8718-4E28-AE1A-7EA2F0824F44}"/>
                </a:ext>
              </a:extLst>
            </p:cNvPr>
            <p:cNvSpPr txBox="1"/>
            <p:nvPr/>
          </p:nvSpPr>
          <p:spPr>
            <a:xfrm>
              <a:off x="2036500" y="4593469"/>
              <a:ext cx="8692588" cy="822148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6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:</a:t>
              </a:r>
              <a:r>
                <a:rPr lang="th-TH" sz="36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36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ระบุรูปที่มีแกนสมมาตร</a:t>
              </a:r>
              <a:endParaRPr lang="en-US" sz="3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40F8F4-1B52-4FEF-957C-6153470746D2}"/>
              </a:ext>
            </a:extLst>
          </p:cNvPr>
          <p:cNvGrpSpPr/>
          <p:nvPr/>
        </p:nvGrpSpPr>
        <p:grpSpPr>
          <a:xfrm>
            <a:off x="962629" y="937552"/>
            <a:ext cx="10266744" cy="2837860"/>
            <a:chOff x="914400" y="625033"/>
            <a:chExt cx="10266744" cy="283786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E6C8D6-A22A-40AA-899A-52643491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" y="625033"/>
              <a:ext cx="10266744" cy="2837860"/>
            </a:xfrm>
            <a:prstGeom prst="rect">
              <a:avLst/>
            </a:prstGeom>
          </p:spPr>
        </p:pic>
        <p:sp>
          <p:nvSpPr>
            <p:cNvPr id="32" name="หัวข้อ">
              <a:extLst>
                <a:ext uri="{FF2B5EF4-FFF2-40B4-BE49-F238E27FC236}">
                  <a16:creationId xmlns:a16="http://schemas.microsoft.com/office/drawing/2014/main" id="{C7DC0A48-842E-4D33-9771-602AAB3BB4BB}"/>
                </a:ext>
              </a:extLst>
            </p:cNvPr>
            <p:cNvSpPr txBox="1"/>
            <p:nvPr/>
          </p:nvSpPr>
          <p:spPr>
            <a:xfrm>
              <a:off x="1886673" y="1323171"/>
              <a:ext cx="8322198" cy="11869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54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รูปที่มีแกนสมมาตร</a:t>
              </a:r>
              <a:endParaRPr lang="en-US" sz="54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944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6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4CA49-FA8A-4680-8646-C6960E3999E4}"/>
              </a:ext>
            </a:extLst>
          </p:cNvPr>
          <p:cNvSpPr/>
          <p:nvPr/>
        </p:nvSpPr>
        <p:spPr>
          <a:xfrm>
            <a:off x="6323637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00DCC0-9818-448F-80AA-4DE89E00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3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หัวข้อ">
            <a:extLst>
              <a:ext uri="{FF2B5EF4-FFF2-40B4-BE49-F238E27FC236}">
                <a16:creationId xmlns:a16="http://schemas.microsoft.com/office/drawing/2014/main" id="{CBBA03C9-D632-4E7D-A906-AF7AA528B3BA}"/>
              </a:ext>
            </a:extLst>
          </p:cNvPr>
          <p:cNvSpPr txBox="1"/>
          <p:nvPr/>
        </p:nvSpPr>
        <p:spPr>
          <a:xfrm>
            <a:off x="568123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6768D2-7C97-4EBB-B033-BC5C105574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6473145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3CCCCF6A-D7E8-4C3B-AC0F-2FBDAAB45F0A}"/>
              </a:ext>
            </a:extLst>
          </p:cNvPr>
          <p:cNvSpPr txBox="1"/>
          <p:nvPr/>
        </p:nvSpPr>
        <p:spPr>
          <a:xfrm>
            <a:off x="6473145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รูปไม่มีแกนสมมาตร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D4F667-BDB3-4819-BC22-7CA3552F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568123" y="3810000"/>
            <a:ext cx="4288639" cy="25547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A16A0D-F4D9-4C1B-9277-904E95F05F17}"/>
              </a:ext>
            </a:extLst>
          </p:cNvPr>
          <p:cNvSpPr txBox="1"/>
          <p:nvPr/>
        </p:nvSpPr>
        <p:spPr>
          <a:xfrm>
            <a:off x="527483" y="4036060"/>
            <a:ext cx="432927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รูปที่เมื่อพับแล้วสองข้าง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ของรอยพับทับกันสนิท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เป็น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รอยพับเป็น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แกนสมมาตร</a:t>
            </a:r>
            <a:endParaRPr lang="en-US" sz="28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C012D2-0691-4772-965C-00300FF3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9F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7119085" y="4245692"/>
            <a:ext cx="4583146" cy="2119061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1752731-F03F-4E40-8CDA-633FBE152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035" y="2941427"/>
            <a:ext cx="2787858" cy="3595375"/>
          </a:xfrm>
          <a:prstGeom prst="rect">
            <a:avLst/>
          </a:prstGeom>
        </p:spPr>
      </p:pic>
      <p:sp>
        <p:nvSpPr>
          <p:cNvPr id="34" name="สี่เหลี่ยมครึ่ง">
            <a:extLst>
              <a:ext uri="{FF2B5EF4-FFF2-40B4-BE49-F238E27FC236}">
                <a16:creationId xmlns:a16="http://schemas.microsoft.com/office/drawing/2014/main" id="{372B2551-2A14-46A4-8C04-A85EA873D7F4}"/>
              </a:ext>
            </a:extLst>
          </p:cNvPr>
          <p:cNvSpPr/>
          <p:nvPr/>
        </p:nvSpPr>
        <p:spPr>
          <a:xfrm>
            <a:off x="1137514" y="2075735"/>
            <a:ext cx="1337825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สี่เหลี่ยมเต็ม">
            <a:extLst>
              <a:ext uri="{FF2B5EF4-FFF2-40B4-BE49-F238E27FC236}">
                <a16:creationId xmlns:a16="http://schemas.microsoft.com/office/drawing/2014/main" id="{757E3D1B-1322-4B55-9FDD-1DC490F0DED9}"/>
              </a:ext>
            </a:extLst>
          </p:cNvPr>
          <p:cNvSpPr/>
          <p:nvPr/>
        </p:nvSpPr>
        <p:spPr>
          <a:xfrm>
            <a:off x="1137514" y="2075735"/>
            <a:ext cx="2673174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04C915-3498-4CF5-B721-7AF8DAFFEC9A}"/>
              </a:ext>
            </a:extLst>
          </p:cNvPr>
          <p:cNvCxnSpPr>
            <a:cxnSpLocks/>
          </p:cNvCxnSpPr>
          <p:nvPr/>
        </p:nvCxnSpPr>
        <p:spPr>
          <a:xfrm>
            <a:off x="2474101" y="1768032"/>
            <a:ext cx="0" cy="19126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6CE0F3-02F8-46E9-A69B-0BF74235850B}"/>
              </a:ext>
            </a:extLst>
          </p:cNvPr>
          <p:cNvGrpSpPr/>
          <p:nvPr/>
        </p:nvGrpSpPr>
        <p:grpSpPr>
          <a:xfrm>
            <a:off x="2474101" y="1979735"/>
            <a:ext cx="3492803" cy="538579"/>
            <a:chOff x="2474101" y="1979735"/>
            <a:chExt cx="3492803" cy="53857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E360BB9-161A-4B85-B1DA-CCBDC04CD4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101" y="2279650"/>
              <a:ext cx="1497189" cy="23866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9B26A9-A660-44AD-82F0-EE18255E6D59}"/>
                </a:ext>
              </a:extLst>
            </p:cNvPr>
            <p:cNvSpPr txBox="1"/>
            <p:nvPr/>
          </p:nvSpPr>
          <p:spPr>
            <a:xfrm>
              <a:off x="3893200" y="1979735"/>
              <a:ext cx="2073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แกนสมมาตร</a:t>
              </a:r>
              <a:endPara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840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6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4CA49-FA8A-4680-8646-C6960E3999E4}"/>
              </a:ext>
            </a:extLst>
          </p:cNvPr>
          <p:cNvSpPr/>
          <p:nvPr/>
        </p:nvSpPr>
        <p:spPr>
          <a:xfrm>
            <a:off x="6323637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00DCC0-9818-448F-80AA-4DE89E00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3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หัวข้อ">
            <a:extLst>
              <a:ext uri="{FF2B5EF4-FFF2-40B4-BE49-F238E27FC236}">
                <a16:creationId xmlns:a16="http://schemas.microsoft.com/office/drawing/2014/main" id="{CBBA03C9-D632-4E7D-A906-AF7AA528B3BA}"/>
              </a:ext>
            </a:extLst>
          </p:cNvPr>
          <p:cNvSpPr txBox="1"/>
          <p:nvPr/>
        </p:nvSpPr>
        <p:spPr>
          <a:xfrm>
            <a:off x="568123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6768D2-7C97-4EBB-B033-BC5C105574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6473145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3CCCCF6A-D7E8-4C3B-AC0F-2FBDAAB45F0A}"/>
              </a:ext>
            </a:extLst>
          </p:cNvPr>
          <p:cNvSpPr txBox="1"/>
          <p:nvPr/>
        </p:nvSpPr>
        <p:spPr>
          <a:xfrm>
            <a:off x="6473145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รูปไม่มีแกนสมมาตร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D4F667-BDB3-4819-BC22-7CA3552F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568123" y="3810000"/>
            <a:ext cx="4288639" cy="25547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A16A0D-F4D9-4C1B-9277-904E95F05F17}"/>
              </a:ext>
            </a:extLst>
          </p:cNvPr>
          <p:cNvSpPr txBox="1"/>
          <p:nvPr/>
        </p:nvSpPr>
        <p:spPr>
          <a:xfrm>
            <a:off x="527483" y="4036060"/>
            <a:ext cx="432927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รูปที่เมื่อพับแล้วสองข้าง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ของรอยพับทับกันสนิท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เป็น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รอยพับเป็น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แกนสมมาตร</a:t>
            </a:r>
            <a:endParaRPr lang="en-US" sz="28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C012D2-0691-4772-965C-00300FF3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9F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7119085" y="4245692"/>
            <a:ext cx="4583146" cy="2119061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32DDFC-51AB-4448-8746-25AEDFD17222}"/>
              </a:ext>
            </a:extLst>
          </p:cNvPr>
          <p:cNvSpPr txBox="1"/>
          <p:nvPr/>
        </p:nvSpPr>
        <p:spPr>
          <a:xfrm>
            <a:off x="7303893" y="4497245"/>
            <a:ext cx="4329279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รูปที่ไม่สามารถพับให้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สองข้างของรอยพับทับกันสนิท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รูปที่ไม่มีแกนสมมาตร</a:t>
            </a:r>
            <a:endParaRPr lang="en-US" sz="28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1752731-F03F-4E40-8CDA-633FBE152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035" y="2941427"/>
            <a:ext cx="2787858" cy="3595375"/>
          </a:xfrm>
          <a:prstGeom prst="rect">
            <a:avLst/>
          </a:prstGeom>
        </p:spPr>
      </p:pic>
      <p:sp>
        <p:nvSpPr>
          <p:cNvPr id="34" name="สี่เหลี่ยมครึ่ง">
            <a:extLst>
              <a:ext uri="{FF2B5EF4-FFF2-40B4-BE49-F238E27FC236}">
                <a16:creationId xmlns:a16="http://schemas.microsoft.com/office/drawing/2014/main" id="{372B2551-2A14-46A4-8C04-A85EA873D7F4}"/>
              </a:ext>
            </a:extLst>
          </p:cNvPr>
          <p:cNvSpPr/>
          <p:nvPr/>
        </p:nvSpPr>
        <p:spPr>
          <a:xfrm>
            <a:off x="1137514" y="2075735"/>
            <a:ext cx="1337825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สี่เหลี่ยมเต็ม">
            <a:extLst>
              <a:ext uri="{FF2B5EF4-FFF2-40B4-BE49-F238E27FC236}">
                <a16:creationId xmlns:a16="http://schemas.microsoft.com/office/drawing/2014/main" id="{757E3D1B-1322-4B55-9FDD-1DC490F0DED9}"/>
              </a:ext>
            </a:extLst>
          </p:cNvPr>
          <p:cNvSpPr/>
          <p:nvPr/>
        </p:nvSpPr>
        <p:spPr>
          <a:xfrm>
            <a:off x="1137514" y="2075735"/>
            <a:ext cx="2673174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04C915-3498-4CF5-B721-7AF8DAFFEC9A}"/>
              </a:ext>
            </a:extLst>
          </p:cNvPr>
          <p:cNvCxnSpPr>
            <a:cxnSpLocks/>
          </p:cNvCxnSpPr>
          <p:nvPr/>
        </p:nvCxnSpPr>
        <p:spPr>
          <a:xfrm>
            <a:off x="2474101" y="1768032"/>
            <a:ext cx="0" cy="19126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6CE0F3-02F8-46E9-A69B-0BF74235850B}"/>
              </a:ext>
            </a:extLst>
          </p:cNvPr>
          <p:cNvGrpSpPr/>
          <p:nvPr/>
        </p:nvGrpSpPr>
        <p:grpSpPr>
          <a:xfrm>
            <a:off x="2474101" y="1979735"/>
            <a:ext cx="3492803" cy="538579"/>
            <a:chOff x="2474101" y="1979735"/>
            <a:chExt cx="3492803" cy="53857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E360BB9-161A-4B85-B1DA-CCBDC04CD4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101" y="2279650"/>
              <a:ext cx="1497189" cy="23866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9B26A9-A660-44AD-82F0-EE18255E6D59}"/>
                </a:ext>
              </a:extLst>
            </p:cNvPr>
            <p:cNvSpPr txBox="1"/>
            <p:nvPr/>
          </p:nvSpPr>
          <p:spPr>
            <a:xfrm>
              <a:off x="3893200" y="1979735"/>
              <a:ext cx="2073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แกนสมมาตร</a:t>
              </a:r>
              <a:endPara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5" name="กลับด้านล่าง">
            <a:extLst>
              <a:ext uri="{FF2B5EF4-FFF2-40B4-BE49-F238E27FC236}">
                <a16:creationId xmlns:a16="http://schemas.microsoft.com/office/drawing/2014/main" id="{7B6A076B-589E-4435-A5C4-9CB9E6C7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84" r="1"/>
          <a:stretch/>
        </p:blipFill>
        <p:spPr>
          <a:xfrm flipH="1" flipV="1">
            <a:off x="8054585" y="2052397"/>
            <a:ext cx="1506243" cy="1054699"/>
          </a:xfrm>
          <a:prstGeom prst="rect">
            <a:avLst/>
          </a:prstGeom>
        </p:spPr>
      </p:pic>
      <p:pic>
        <p:nvPicPr>
          <p:cNvPr id="76" name="กลับด้านบน">
            <a:extLst>
              <a:ext uri="{FF2B5EF4-FFF2-40B4-BE49-F238E27FC236}">
                <a16:creationId xmlns:a16="http://schemas.microsoft.com/office/drawing/2014/main" id="{D583E361-0CFB-4412-862E-EA34A92EF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84" r="1"/>
          <a:stretch/>
        </p:blipFill>
        <p:spPr>
          <a:xfrm flipH="1">
            <a:off x="8054585" y="2052397"/>
            <a:ext cx="1506243" cy="1054699"/>
          </a:xfrm>
          <a:prstGeom prst="rect">
            <a:avLst/>
          </a:prstGeom>
        </p:spPr>
      </p:pic>
      <p:pic>
        <p:nvPicPr>
          <p:cNvPr id="77" name="เต็มสีเหลือง">
            <a:extLst>
              <a:ext uri="{FF2B5EF4-FFF2-40B4-BE49-F238E27FC236}">
                <a16:creationId xmlns:a16="http://schemas.microsoft.com/office/drawing/2014/main" id="{1F3EB48B-316E-43C7-A7C7-3A6473052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585" y="2052397"/>
            <a:ext cx="3054361" cy="1054699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356AD7E-2623-4448-B381-7DC503F285F4}"/>
              </a:ext>
            </a:extLst>
          </p:cNvPr>
          <p:cNvGrpSpPr/>
          <p:nvPr/>
        </p:nvGrpSpPr>
        <p:grpSpPr>
          <a:xfrm>
            <a:off x="7171397" y="2497089"/>
            <a:ext cx="2758553" cy="1227878"/>
            <a:chOff x="2863387" y="867532"/>
            <a:chExt cx="2758553" cy="1227878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7F52915-4C38-4AF8-89EE-F93E000E10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1554" y="867532"/>
              <a:ext cx="479716" cy="79931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A3903F6-20B6-40D3-9ECC-EA48622BFD3E}"/>
                </a:ext>
              </a:extLst>
            </p:cNvPr>
            <p:cNvSpPr txBox="1"/>
            <p:nvPr/>
          </p:nvSpPr>
          <p:spPr>
            <a:xfrm>
              <a:off x="2863387" y="1572190"/>
              <a:ext cx="2758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พับทับกันไม่สนิท</a:t>
              </a:r>
              <a:endPara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846AC5-A529-4665-8D0B-686A424158CF}"/>
              </a:ext>
            </a:extLst>
          </p:cNvPr>
          <p:cNvSpPr txBox="1"/>
          <p:nvPr/>
        </p:nvSpPr>
        <p:spPr>
          <a:xfrm>
            <a:off x="7264266" y="3708679"/>
            <a:ext cx="443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นักเรียนลองพับอีกด้านดูนะคะ</a:t>
            </a:r>
            <a:endParaRPr lang="en-US" sz="28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1261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6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4CA49-FA8A-4680-8646-C6960E3999E4}"/>
              </a:ext>
            </a:extLst>
          </p:cNvPr>
          <p:cNvSpPr/>
          <p:nvPr/>
        </p:nvSpPr>
        <p:spPr>
          <a:xfrm>
            <a:off x="6323637" y="321198"/>
            <a:ext cx="5580000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00DCC0-9818-448F-80AA-4DE89E00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3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หัวข้อ">
            <a:extLst>
              <a:ext uri="{FF2B5EF4-FFF2-40B4-BE49-F238E27FC236}">
                <a16:creationId xmlns:a16="http://schemas.microsoft.com/office/drawing/2014/main" id="{CBBA03C9-D632-4E7D-A906-AF7AA528B3BA}"/>
              </a:ext>
            </a:extLst>
          </p:cNvPr>
          <p:cNvSpPr txBox="1"/>
          <p:nvPr/>
        </p:nvSpPr>
        <p:spPr>
          <a:xfrm>
            <a:off x="568123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6768D2-7C97-4EBB-B033-BC5C105574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6473145" y="540667"/>
            <a:ext cx="5150734" cy="114589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3CCCCF6A-D7E8-4C3B-AC0F-2FBDAAB45F0A}"/>
              </a:ext>
            </a:extLst>
          </p:cNvPr>
          <p:cNvSpPr txBox="1"/>
          <p:nvPr/>
        </p:nvSpPr>
        <p:spPr>
          <a:xfrm>
            <a:off x="6473145" y="238830"/>
            <a:ext cx="5150734" cy="12490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รูปไม่มีแกนสมมาตร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D4F667-BDB3-4819-BC22-7CA3552F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568123" y="3810000"/>
            <a:ext cx="4288639" cy="25547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A16A0D-F4D9-4C1B-9277-904E95F05F17}"/>
              </a:ext>
            </a:extLst>
          </p:cNvPr>
          <p:cNvSpPr txBox="1"/>
          <p:nvPr/>
        </p:nvSpPr>
        <p:spPr>
          <a:xfrm>
            <a:off x="527483" y="4036060"/>
            <a:ext cx="432927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รูปที่เมื่อพับแล้วสองข้าง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ของรอยพับทับกันสนิท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เป็น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รอยพับเป็น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แกนสมมาตร</a:t>
            </a:r>
            <a:endParaRPr lang="en-US" sz="28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C012D2-0691-4772-965C-00300FF3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9FFF">
                <a:tint val="45000"/>
                <a:satMod val="400000"/>
              </a:srgbClr>
            </a:duotone>
            <a:lum bright="20000" contrast="40000"/>
          </a:blip>
          <a:stretch>
            <a:fillRect/>
          </a:stretch>
        </p:blipFill>
        <p:spPr>
          <a:xfrm>
            <a:off x="7119085" y="4245692"/>
            <a:ext cx="4583146" cy="2119061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32DDFC-51AB-4448-8746-25AEDFD17222}"/>
              </a:ext>
            </a:extLst>
          </p:cNvPr>
          <p:cNvSpPr txBox="1"/>
          <p:nvPr/>
        </p:nvSpPr>
        <p:spPr>
          <a:xfrm>
            <a:off x="7303893" y="4497245"/>
            <a:ext cx="4329279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รูปที่ไม่สามารถพับให้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สองข้างของรอยพับทับกันสนิท</a:t>
            </a:r>
          </a:p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เป็น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รูปที่ไม่มีแกนสมมาตร</a:t>
            </a:r>
            <a:endParaRPr lang="en-US" sz="28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1752731-F03F-4E40-8CDA-633FBE152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035" y="2941427"/>
            <a:ext cx="2787858" cy="3595375"/>
          </a:xfrm>
          <a:prstGeom prst="rect">
            <a:avLst/>
          </a:prstGeom>
        </p:spPr>
      </p:pic>
      <p:sp>
        <p:nvSpPr>
          <p:cNvPr id="34" name="สี่เหลี่ยมครึ่ง">
            <a:extLst>
              <a:ext uri="{FF2B5EF4-FFF2-40B4-BE49-F238E27FC236}">
                <a16:creationId xmlns:a16="http://schemas.microsoft.com/office/drawing/2014/main" id="{372B2551-2A14-46A4-8C04-A85EA873D7F4}"/>
              </a:ext>
            </a:extLst>
          </p:cNvPr>
          <p:cNvSpPr/>
          <p:nvPr/>
        </p:nvSpPr>
        <p:spPr>
          <a:xfrm>
            <a:off x="1137514" y="2075735"/>
            <a:ext cx="1337825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สี่เหลี่ยมเต็ม">
            <a:extLst>
              <a:ext uri="{FF2B5EF4-FFF2-40B4-BE49-F238E27FC236}">
                <a16:creationId xmlns:a16="http://schemas.microsoft.com/office/drawing/2014/main" id="{757E3D1B-1322-4B55-9FDD-1DC490F0DED9}"/>
              </a:ext>
            </a:extLst>
          </p:cNvPr>
          <p:cNvSpPr/>
          <p:nvPr/>
        </p:nvSpPr>
        <p:spPr>
          <a:xfrm>
            <a:off x="1137514" y="2075735"/>
            <a:ext cx="2673174" cy="1313725"/>
          </a:xfrm>
          <a:custGeom>
            <a:avLst/>
            <a:gdLst>
              <a:gd name="connsiteX0" fmla="*/ 0 w 2673174"/>
              <a:gd name="connsiteY0" fmla="*/ 0 h 1313725"/>
              <a:gd name="connsiteX1" fmla="*/ 2673175 w 2673174"/>
              <a:gd name="connsiteY1" fmla="*/ 0 h 1313725"/>
              <a:gd name="connsiteX2" fmla="*/ 2673175 w 2673174"/>
              <a:gd name="connsiteY2" fmla="*/ 1313726 h 1313725"/>
              <a:gd name="connsiteX3" fmla="*/ 0 w 2673174"/>
              <a:gd name="connsiteY3" fmla="*/ 1313726 h 131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174" h="1313725">
                <a:moveTo>
                  <a:pt x="0" y="0"/>
                </a:moveTo>
                <a:lnTo>
                  <a:pt x="2673175" y="0"/>
                </a:lnTo>
                <a:lnTo>
                  <a:pt x="2673175" y="1313726"/>
                </a:lnTo>
                <a:lnTo>
                  <a:pt x="0" y="1313726"/>
                </a:lnTo>
                <a:close/>
              </a:path>
            </a:pathLst>
          </a:custGeom>
          <a:solidFill>
            <a:srgbClr val="92D050"/>
          </a:solidFill>
          <a:ln w="321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04C915-3498-4CF5-B721-7AF8DAFFEC9A}"/>
              </a:ext>
            </a:extLst>
          </p:cNvPr>
          <p:cNvCxnSpPr>
            <a:cxnSpLocks/>
          </p:cNvCxnSpPr>
          <p:nvPr/>
        </p:nvCxnSpPr>
        <p:spPr>
          <a:xfrm>
            <a:off x="2474101" y="1768032"/>
            <a:ext cx="0" cy="19126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6CE0F3-02F8-46E9-A69B-0BF74235850B}"/>
              </a:ext>
            </a:extLst>
          </p:cNvPr>
          <p:cNvGrpSpPr/>
          <p:nvPr/>
        </p:nvGrpSpPr>
        <p:grpSpPr>
          <a:xfrm>
            <a:off x="2474101" y="1979735"/>
            <a:ext cx="3492803" cy="538579"/>
            <a:chOff x="2474101" y="1979735"/>
            <a:chExt cx="3492803" cy="53857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E360BB9-161A-4B85-B1DA-CCBDC04CD4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101" y="2279650"/>
              <a:ext cx="1497189" cy="23866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9B26A9-A660-44AD-82F0-EE18255E6D59}"/>
                </a:ext>
              </a:extLst>
            </p:cNvPr>
            <p:cNvSpPr txBox="1"/>
            <p:nvPr/>
          </p:nvSpPr>
          <p:spPr>
            <a:xfrm>
              <a:off x="3893200" y="1979735"/>
              <a:ext cx="2073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แกนสมมาตร</a:t>
              </a:r>
              <a:endPara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7" name="เต็มสีเหลืองล่าง">
            <a:extLst>
              <a:ext uri="{FF2B5EF4-FFF2-40B4-BE49-F238E27FC236}">
                <a16:creationId xmlns:a16="http://schemas.microsoft.com/office/drawing/2014/main" id="{A297D7DC-8F4C-4912-9D10-27987C5277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592"/>
          <a:stretch/>
        </p:blipFill>
        <p:spPr>
          <a:xfrm rot="10800000">
            <a:off x="7939411" y="2299348"/>
            <a:ext cx="3054361" cy="552740"/>
          </a:xfrm>
          <a:prstGeom prst="rect">
            <a:avLst/>
          </a:prstGeom>
        </p:spPr>
      </p:pic>
      <p:grpSp>
        <p:nvGrpSpPr>
          <p:cNvPr id="9" name="เต็มสีเหลืองบน">
            <a:extLst>
              <a:ext uri="{FF2B5EF4-FFF2-40B4-BE49-F238E27FC236}">
                <a16:creationId xmlns:a16="http://schemas.microsoft.com/office/drawing/2014/main" id="{9D04AA6B-EAFF-43D9-A7C2-78FA14B43585}"/>
              </a:ext>
            </a:extLst>
          </p:cNvPr>
          <p:cNvGrpSpPr/>
          <p:nvPr/>
        </p:nvGrpSpPr>
        <p:grpSpPr>
          <a:xfrm>
            <a:off x="7625264" y="2299348"/>
            <a:ext cx="3054361" cy="552740"/>
            <a:chOff x="7569330" y="2339271"/>
            <a:chExt cx="3054361" cy="552740"/>
          </a:xfrm>
        </p:grpSpPr>
        <p:pic>
          <p:nvPicPr>
            <p:cNvPr id="32" name="เต็มสีเหลืองบน">
              <a:extLst>
                <a:ext uri="{FF2B5EF4-FFF2-40B4-BE49-F238E27FC236}">
                  <a16:creationId xmlns:a16="http://schemas.microsoft.com/office/drawing/2014/main" id="{C880CC22-49A8-454D-9885-4B20C0193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7592"/>
            <a:stretch/>
          </p:blipFill>
          <p:spPr>
            <a:xfrm rot="10800000" flipV="1">
              <a:off x="7569330" y="2339271"/>
              <a:ext cx="3054361" cy="55274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78E6797-5699-4970-BD05-405D4DE9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0770" y="2352675"/>
              <a:ext cx="6529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เต็มสีเหลือง">
            <a:extLst>
              <a:ext uri="{FF2B5EF4-FFF2-40B4-BE49-F238E27FC236}">
                <a16:creationId xmlns:a16="http://schemas.microsoft.com/office/drawing/2014/main" id="{1F3EB48B-316E-43C7-A7C7-3A6473052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552" y="2299348"/>
            <a:ext cx="3054361" cy="10546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86E30DD-5D7C-454C-9BE0-B6E8684EFADF}"/>
              </a:ext>
            </a:extLst>
          </p:cNvPr>
          <p:cNvGrpSpPr/>
          <p:nvPr/>
        </p:nvGrpSpPr>
        <p:grpSpPr>
          <a:xfrm>
            <a:off x="8493252" y="2653461"/>
            <a:ext cx="2758553" cy="920563"/>
            <a:chOff x="2676354" y="579819"/>
            <a:chExt cx="2758553" cy="92056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5611371-7E17-41DB-9DE7-3B5BD4BA4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4792" y="579819"/>
              <a:ext cx="119845" cy="46725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2CD43-D36E-4B68-9FB7-9F8FB0A853EF}"/>
                </a:ext>
              </a:extLst>
            </p:cNvPr>
            <p:cNvSpPr txBox="1"/>
            <p:nvPr/>
          </p:nvSpPr>
          <p:spPr>
            <a:xfrm>
              <a:off x="2676354" y="977162"/>
              <a:ext cx="2758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พับทับกันไม่สนิท</a:t>
              </a:r>
              <a:endPara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9C06E56-8177-442B-A32F-43BA5F067F84}"/>
              </a:ext>
            </a:extLst>
          </p:cNvPr>
          <p:cNvSpPr txBox="1"/>
          <p:nvPr/>
        </p:nvSpPr>
        <p:spPr>
          <a:xfrm>
            <a:off x="7264266" y="3658633"/>
            <a:ext cx="443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ดังนั้น รูปนี้ไม่มีแกนสมมาตร</a:t>
            </a:r>
            <a:endParaRPr lang="en-US" sz="28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1922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354958" y="1402080"/>
            <a:ext cx="11482085" cy="5215749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หัวข้อ">
            <a:extLst>
              <a:ext uri="{FF2B5EF4-FFF2-40B4-BE49-F238E27FC236}">
                <a16:creationId xmlns:a16="http://schemas.microsoft.com/office/drawing/2014/main" id="{CBBA03C9-D632-4E7D-A906-AF7AA528B3BA}"/>
              </a:ext>
            </a:extLst>
          </p:cNvPr>
          <p:cNvSpPr txBox="1"/>
          <p:nvPr/>
        </p:nvSpPr>
        <p:spPr>
          <a:xfrm>
            <a:off x="1246978" y="53781"/>
            <a:ext cx="7882358" cy="99514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400" u="sng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รูปที่มีแกนสมมาตร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0AB5BF5-D401-4114-BCE1-A72D7648E8BE}"/>
              </a:ext>
            </a:extLst>
          </p:cNvPr>
          <p:cNvSpPr/>
          <p:nvPr/>
        </p:nvSpPr>
        <p:spPr>
          <a:xfrm rot="5400000">
            <a:off x="644236" y="490947"/>
            <a:ext cx="592281" cy="509155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641711-F9D0-43D1-95D6-82E510D58EFB}"/>
              </a:ext>
            </a:extLst>
          </p:cNvPr>
          <p:cNvGrpSpPr/>
          <p:nvPr/>
        </p:nvGrpSpPr>
        <p:grpSpPr>
          <a:xfrm>
            <a:off x="1628002" y="1686762"/>
            <a:ext cx="1891621" cy="2340000"/>
            <a:chOff x="1767912" y="1608112"/>
            <a:chExt cx="1891621" cy="2340000"/>
          </a:xfrm>
        </p:grpSpPr>
        <p:sp>
          <p:nvSpPr>
            <p:cNvPr id="72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1767912" y="1832302"/>
              <a:ext cx="1891621" cy="1891621"/>
            </a:xfrm>
            <a:custGeom>
              <a:avLst/>
              <a:gdLst>
                <a:gd name="connsiteX0" fmla="*/ 1891621 w 1891621"/>
                <a:gd name="connsiteY0" fmla="*/ 945811 h 1891621"/>
                <a:gd name="connsiteX1" fmla="*/ 945811 w 1891621"/>
                <a:gd name="connsiteY1" fmla="*/ 1891622 h 1891621"/>
                <a:gd name="connsiteX2" fmla="*/ 0 w 1891621"/>
                <a:gd name="connsiteY2" fmla="*/ 945811 h 1891621"/>
                <a:gd name="connsiteX3" fmla="*/ 945811 w 1891621"/>
                <a:gd name="connsiteY3" fmla="*/ 0 h 1891621"/>
                <a:gd name="connsiteX4" fmla="*/ 1891621 w 1891621"/>
                <a:gd name="connsiteY4" fmla="*/ 945811 h 189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1621" h="1891621">
                  <a:moveTo>
                    <a:pt x="1891621" y="945811"/>
                  </a:moveTo>
                  <a:cubicBezTo>
                    <a:pt x="1891621" y="1468168"/>
                    <a:pt x="1468168" y="1891622"/>
                    <a:pt x="945811" y="1891622"/>
                  </a:cubicBezTo>
                  <a:cubicBezTo>
                    <a:pt x="423454" y="1891622"/>
                    <a:pt x="0" y="1468168"/>
                    <a:pt x="0" y="945811"/>
                  </a:cubicBezTo>
                  <a:cubicBezTo>
                    <a:pt x="0" y="423454"/>
                    <a:pt x="423454" y="0"/>
                    <a:pt x="945811" y="0"/>
                  </a:cubicBezTo>
                  <a:cubicBezTo>
                    <a:pt x="1468168" y="0"/>
                    <a:pt x="1891621" y="423454"/>
                    <a:pt x="1891621" y="945811"/>
                  </a:cubicBezTo>
                  <a:close/>
                </a:path>
              </a:pathLst>
            </a:custGeom>
            <a:solidFill>
              <a:srgbClr val="DCFF44"/>
            </a:solidFill>
            <a:ln w="176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2710785" y="1608112"/>
              <a:ext cx="5874" cy="2340000"/>
            </a:xfrm>
            <a:custGeom>
              <a:avLst/>
              <a:gdLst>
                <a:gd name="connsiteX0" fmla="*/ 0 w 5874"/>
                <a:gd name="connsiteY0" fmla="*/ 0 h 2631821"/>
                <a:gd name="connsiteX1" fmla="*/ 0 w 5874"/>
                <a:gd name="connsiteY1" fmla="*/ 2631821 h 263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631821">
                  <a:moveTo>
                    <a:pt x="0" y="0"/>
                  </a:moveTo>
                  <a:lnTo>
                    <a:pt x="0" y="2631821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F44B5E-5A74-4825-88A8-6857DCC59081}"/>
              </a:ext>
            </a:extLst>
          </p:cNvPr>
          <p:cNvGrpSpPr/>
          <p:nvPr/>
        </p:nvGrpSpPr>
        <p:grpSpPr>
          <a:xfrm>
            <a:off x="4833410" y="1686762"/>
            <a:ext cx="2172427" cy="2376000"/>
            <a:chOff x="3937990" y="1789638"/>
            <a:chExt cx="2172427" cy="2376000"/>
          </a:xfrm>
        </p:grpSpPr>
        <p:sp>
          <p:nvSpPr>
            <p:cNvPr id="74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3937990" y="2036821"/>
              <a:ext cx="2172427" cy="1881634"/>
            </a:xfrm>
            <a:custGeom>
              <a:avLst/>
              <a:gdLst>
                <a:gd name="connsiteX0" fmla="*/ 1629614 w 2172427"/>
                <a:gd name="connsiteY0" fmla="*/ 0 h 1881634"/>
                <a:gd name="connsiteX1" fmla="*/ 542813 w 2172427"/>
                <a:gd name="connsiteY1" fmla="*/ 0 h 1881634"/>
                <a:gd name="connsiteX2" fmla="*/ 0 w 2172427"/>
                <a:gd name="connsiteY2" fmla="*/ 940524 h 1881634"/>
                <a:gd name="connsiteX3" fmla="*/ 542813 w 2172427"/>
                <a:gd name="connsiteY3" fmla="*/ 1881635 h 1881634"/>
                <a:gd name="connsiteX4" fmla="*/ 1629614 w 2172427"/>
                <a:gd name="connsiteY4" fmla="*/ 1881635 h 1881634"/>
                <a:gd name="connsiteX5" fmla="*/ 2172427 w 2172427"/>
                <a:gd name="connsiteY5" fmla="*/ 940524 h 188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427" h="1881634">
                  <a:moveTo>
                    <a:pt x="1629614" y="0"/>
                  </a:moveTo>
                  <a:lnTo>
                    <a:pt x="542813" y="0"/>
                  </a:lnTo>
                  <a:lnTo>
                    <a:pt x="0" y="940524"/>
                  </a:lnTo>
                  <a:lnTo>
                    <a:pt x="542813" y="1881635"/>
                  </a:lnTo>
                  <a:lnTo>
                    <a:pt x="1629614" y="1881635"/>
                  </a:lnTo>
                  <a:lnTo>
                    <a:pt x="2172427" y="940524"/>
                  </a:lnTo>
                  <a:close/>
                </a:path>
              </a:pathLst>
            </a:custGeom>
            <a:solidFill>
              <a:srgbClr val="FF8343"/>
            </a:solidFill>
            <a:ln w="176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5021266" y="1789638"/>
              <a:ext cx="5874" cy="2376000"/>
            </a:xfrm>
            <a:custGeom>
              <a:avLst/>
              <a:gdLst>
                <a:gd name="connsiteX0" fmla="*/ 0 w 5874"/>
                <a:gd name="connsiteY0" fmla="*/ 0 h 2631821"/>
                <a:gd name="connsiteX1" fmla="*/ 0 w 5874"/>
                <a:gd name="connsiteY1" fmla="*/ 2631821 h 263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631821">
                  <a:moveTo>
                    <a:pt x="0" y="0"/>
                  </a:moveTo>
                  <a:lnTo>
                    <a:pt x="0" y="2631821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AAB62D-9515-4E53-98CF-05EF2BB514EB}"/>
              </a:ext>
            </a:extLst>
          </p:cNvPr>
          <p:cNvGrpSpPr/>
          <p:nvPr/>
        </p:nvGrpSpPr>
        <p:grpSpPr>
          <a:xfrm>
            <a:off x="8319624" y="1686762"/>
            <a:ext cx="2188288" cy="2160000"/>
            <a:chOff x="6239071" y="1936253"/>
            <a:chExt cx="2188288" cy="2160000"/>
          </a:xfrm>
        </p:grpSpPr>
        <p:sp>
          <p:nvSpPr>
            <p:cNvPr id="76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6239071" y="2073968"/>
              <a:ext cx="2188288" cy="1884571"/>
            </a:xfrm>
            <a:custGeom>
              <a:avLst/>
              <a:gdLst>
                <a:gd name="connsiteX0" fmla="*/ 2175952 w 2188288"/>
                <a:gd name="connsiteY0" fmla="*/ 1884572 h 1884571"/>
                <a:gd name="connsiteX1" fmla="*/ 1775891 w 2188288"/>
                <a:gd name="connsiteY1" fmla="*/ 1884572 h 1884571"/>
                <a:gd name="connsiteX2" fmla="*/ 1764142 w 2188288"/>
                <a:gd name="connsiteY2" fmla="*/ 1873998 h 1884571"/>
                <a:gd name="connsiteX3" fmla="*/ 1764142 w 2188288"/>
                <a:gd name="connsiteY3" fmla="*/ 992220 h 1884571"/>
                <a:gd name="connsiteX4" fmla="*/ 1766492 w 2188288"/>
                <a:gd name="connsiteY4" fmla="*/ 847705 h 1884571"/>
                <a:gd name="connsiteX5" fmla="*/ 1783529 w 2188288"/>
                <a:gd name="connsiteY5" fmla="*/ 452344 h 1884571"/>
                <a:gd name="connsiteX6" fmla="*/ 1273613 w 2188288"/>
                <a:gd name="connsiteY6" fmla="*/ 1876935 h 1884571"/>
                <a:gd name="connsiteX7" fmla="*/ 1262452 w 2188288"/>
                <a:gd name="connsiteY7" fmla="*/ 1884572 h 1884571"/>
                <a:gd name="connsiteX8" fmla="*/ 868853 w 2188288"/>
                <a:gd name="connsiteY8" fmla="*/ 1884572 h 1884571"/>
                <a:gd name="connsiteX9" fmla="*/ 857692 w 2188288"/>
                <a:gd name="connsiteY9" fmla="*/ 1876935 h 1884571"/>
                <a:gd name="connsiteX10" fmla="*/ 383024 w 2188288"/>
                <a:gd name="connsiteY10" fmla="*/ 454107 h 1884571"/>
                <a:gd name="connsiteX11" fmla="*/ 407110 w 2188288"/>
                <a:gd name="connsiteY11" fmla="*/ 1006907 h 1884571"/>
                <a:gd name="connsiteX12" fmla="*/ 407110 w 2188288"/>
                <a:gd name="connsiteY12" fmla="*/ 1873410 h 1884571"/>
                <a:gd name="connsiteX13" fmla="*/ 395361 w 2188288"/>
                <a:gd name="connsiteY13" fmla="*/ 1883985 h 1884571"/>
                <a:gd name="connsiteX14" fmla="*/ 11749 w 2188288"/>
                <a:gd name="connsiteY14" fmla="*/ 1883985 h 1884571"/>
                <a:gd name="connsiteX15" fmla="*/ 0 w 2188288"/>
                <a:gd name="connsiteY15" fmla="*/ 1873410 h 1884571"/>
                <a:gd name="connsiteX16" fmla="*/ 0 w 2188288"/>
                <a:gd name="connsiteY16" fmla="*/ 11162 h 1884571"/>
                <a:gd name="connsiteX17" fmla="*/ 11749 w 2188288"/>
                <a:gd name="connsiteY17" fmla="*/ 587 h 1884571"/>
                <a:gd name="connsiteX18" fmla="*/ 596272 w 2188288"/>
                <a:gd name="connsiteY18" fmla="*/ 587 h 1884571"/>
                <a:gd name="connsiteX19" fmla="*/ 607434 w 2188288"/>
                <a:gd name="connsiteY19" fmla="*/ 8224 h 1884571"/>
                <a:gd name="connsiteX20" fmla="*/ 1079752 w 2188288"/>
                <a:gd name="connsiteY20" fmla="*/ 1412254 h 1884571"/>
                <a:gd name="connsiteX21" fmla="*/ 1580855 w 2188288"/>
                <a:gd name="connsiteY21" fmla="*/ 7637 h 1884571"/>
                <a:gd name="connsiteX22" fmla="*/ 1592017 w 2188288"/>
                <a:gd name="connsiteY22" fmla="*/ 0 h 1884571"/>
                <a:gd name="connsiteX23" fmla="*/ 2176540 w 2188288"/>
                <a:gd name="connsiteY23" fmla="*/ 0 h 1884571"/>
                <a:gd name="connsiteX24" fmla="*/ 2188289 w 2188288"/>
                <a:gd name="connsiteY24" fmla="*/ 10574 h 1884571"/>
                <a:gd name="connsiteX25" fmla="*/ 2188289 w 2188288"/>
                <a:gd name="connsiteY25" fmla="*/ 1873410 h 1884571"/>
                <a:gd name="connsiteX26" fmla="*/ 2175952 w 2188288"/>
                <a:gd name="connsiteY26" fmla="*/ 1884572 h 188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88288" h="1884571">
                  <a:moveTo>
                    <a:pt x="2175952" y="1884572"/>
                  </a:moveTo>
                  <a:lnTo>
                    <a:pt x="1775891" y="1884572"/>
                  </a:lnTo>
                  <a:cubicBezTo>
                    <a:pt x="1769430" y="1884572"/>
                    <a:pt x="1764142" y="1879872"/>
                    <a:pt x="1764142" y="1873998"/>
                  </a:cubicBezTo>
                  <a:lnTo>
                    <a:pt x="1764142" y="992220"/>
                  </a:lnTo>
                  <a:cubicBezTo>
                    <a:pt x="1764142" y="950510"/>
                    <a:pt x="1764730" y="901751"/>
                    <a:pt x="1766492" y="847705"/>
                  </a:cubicBezTo>
                  <a:cubicBezTo>
                    <a:pt x="1767668" y="796008"/>
                    <a:pt x="1773542" y="663242"/>
                    <a:pt x="1783529" y="452344"/>
                  </a:cubicBezTo>
                  <a:lnTo>
                    <a:pt x="1273613" y="1876935"/>
                  </a:lnTo>
                  <a:cubicBezTo>
                    <a:pt x="1271851" y="1881635"/>
                    <a:pt x="1267739" y="1884572"/>
                    <a:pt x="1262452" y="1884572"/>
                  </a:cubicBezTo>
                  <a:lnTo>
                    <a:pt x="868853" y="1884572"/>
                  </a:lnTo>
                  <a:cubicBezTo>
                    <a:pt x="863566" y="1884572"/>
                    <a:pt x="858866" y="1881635"/>
                    <a:pt x="857692" y="1876935"/>
                  </a:cubicBezTo>
                  <a:lnTo>
                    <a:pt x="383024" y="454107"/>
                  </a:lnTo>
                  <a:cubicBezTo>
                    <a:pt x="398885" y="727276"/>
                    <a:pt x="407110" y="912913"/>
                    <a:pt x="407110" y="1006907"/>
                  </a:cubicBezTo>
                  <a:lnTo>
                    <a:pt x="407110" y="1873410"/>
                  </a:lnTo>
                  <a:cubicBezTo>
                    <a:pt x="407110" y="1879285"/>
                    <a:pt x="401822" y="1883985"/>
                    <a:pt x="395361" y="1883985"/>
                  </a:cubicBezTo>
                  <a:lnTo>
                    <a:pt x="11749" y="1883985"/>
                  </a:lnTo>
                  <a:cubicBezTo>
                    <a:pt x="5287" y="1883985"/>
                    <a:pt x="0" y="1879285"/>
                    <a:pt x="0" y="1873410"/>
                  </a:cubicBezTo>
                  <a:lnTo>
                    <a:pt x="0" y="11162"/>
                  </a:lnTo>
                  <a:cubicBezTo>
                    <a:pt x="0" y="5287"/>
                    <a:pt x="5287" y="587"/>
                    <a:pt x="11749" y="587"/>
                  </a:cubicBezTo>
                  <a:lnTo>
                    <a:pt x="596272" y="587"/>
                  </a:lnTo>
                  <a:cubicBezTo>
                    <a:pt x="601559" y="587"/>
                    <a:pt x="605671" y="3525"/>
                    <a:pt x="607434" y="8224"/>
                  </a:cubicBezTo>
                  <a:lnTo>
                    <a:pt x="1079752" y="1412254"/>
                  </a:lnTo>
                  <a:lnTo>
                    <a:pt x="1580855" y="7637"/>
                  </a:lnTo>
                  <a:cubicBezTo>
                    <a:pt x="1582618" y="2937"/>
                    <a:pt x="1586730" y="0"/>
                    <a:pt x="1592017" y="0"/>
                  </a:cubicBezTo>
                  <a:lnTo>
                    <a:pt x="2176540" y="0"/>
                  </a:lnTo>
                  <a:cubicBezTo>
                    <a:pt x="2183002" y="0"/>
                    <a:pt x="2188289" y="4700"/>
                    <a:pt x="2188289" y="10574"/>
                  </a:cubicBezTo>
                  <a:lnTo>
                    <a:pt x="2188289" y="1873410"/>
                  </a:lnTo>
                  <a:cubicBezTo>
                    <a:pt x="2187702" y="1879872"/>
                    <a:pt x="2182414" y="1884572"/>
                    <a:pt x="2175952" y="1884572"/>
                  </a:cubicBezTo>
                  <a:close/>
                </a:path>
              </a:pathLst>
            </a:custGeom>
            <a:solidFill>
              <a:srgbClr val="FFB312"/>
            </a:solidFill>
            <a:ln w="176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7330278" y="1936253"/>
              <a:ext cx="5874" cy="2160000"/>
            </a:xfrm>
            <a:custGeom>
              <a:avLst/>
              <a:gdLst>
                <a:gd name="connsiteX0" fmla="*/ 0 w 5874"/>
                <a:gd name="connsiteY0" fmla="*/ 0 h 2508454"/>
                <a:gd name="connsiteX1" fmla="*/ 0 w 5874"/>
                <a:gd name="connsiteY1" fmla="*/ 2508455 h 250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508454">
                  <a:moveTo>
                    <a:pt x="0" y="0"/>
                  </a:moveTo>
                  <a:lnTo>
                    <a:pt x="0" y="2508455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4274C8-AAD4-45B7-923E-B85FD0B32BED}"/>
              </a:ext>
            </a:extLst>
          </p:cNvPr>
          <p:cNvGrpSpPr/>
          <p:nvPr/>
        </p:nvGrpSpPr>
        <p:grpSpPr>
          <a:xfrm>
            <a:off x="8572807" y="4436632"/>
            <a:ext cx="1676047" cy="1908000"/>
            <a:chOff x="7123480" y="4665842"/>
            <a:chExt cx="1676047" cy="1908000"/>
          </a:xfrm>
        </p:grpSpPr>
        <p:sp>
          <p:nvSpPr>
            <p:cNvPr id="79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7123480" y="4806155"/>
              <a:ext cx="1676047" cy="1627375"/>
            </a:xfrm>
            <a:custGeom>
              <a:avLst/>
              <a:gdLst>
                <a:gd name="connsiteX0" fmla="*/ 1659293 w 1676047"/>
                <a:gd name="connsiteY0" fmla="*/ 596859 h 1627375"/>
                <a:gd name="connsiteX1" fmla="*/ 1229860 w 1676047"/>
                <a:gd name="connsiteY1" fmla="*/ 377737 h 1627375"/>
                <a:gd name="connsiteX2" fmla="*/ 1172876 w 1676047"/>
                <a:gd name="connsiteY2" fmla="*/ 402410 h 1627375"/>
                <a:gd name="connsiteX3" fmla="*/ 1178750 w 1676047"/>
                <a:gd name="connsiteY3" fmla="*/ 340727 h 1627375"/>
                <a:gd name="connsiteX4" fmla="*/ 838024 w 1676047"/>
                <a:gd name="connsiteY4" fmla="*/ 0 h 1627375"/>
                <a:gd name="connsiteX5" fmla="*/ 497297 w 1676047"/>
                <a:gd name="connsiteY5" fmla="*/ 340727 h 1627375"/>
                <a:gd name="connsiteX6" fmla="*/ 503171 w 1676047"/>
                <a:gd name="connsiteY6" fmla="*/ 402410 h 1627375"/>
                <a:gd name="connsiteX7" fmla="*/ 446188 w 1676047"/>
                <a:gd name="connsiteY7" fmla="*/ 377737 h 1627375"/>
                <a:gd name="connsiteX8" fmla="*/ 16754 w 1676047"/>
                <a:gd name="connsiteY8" fmla="*/ 596859 h 1627375"/>
                <a:gd name="connsiteX9" fmla="*/ 235877 w 1676047"/>
                <a:gd name="connsiteY9" fmla="*/ 1026293 h 1627375"/>
                <a:gd name="connsiteX10" fmla="*/ 296386 w 1676047"/>
                <a:gd name="connsiteY10" fmla="*/ 1039804 h 1627375"/>
                <a:gd name="connsiteX11" fmla="*/ 255263 w 1676047"/>
                <a:gd name="connsiteY11" fmla="*/ 1086214 h 1627375"/>
                <a:gd name="connsiteX12" fmla="*/ 330458 w 1676047"/>
                <a:gd name="connsiteY12" fmla="*/ 1562057 h 1627375"/>
                <a:gd name="connsiteX13" fmla="*/ 806301 w 1676047"/>
                <a:gd name="connsiteY13" fmla="*/ 1486861 h 1627375"/>
                <a:gd name="connsiteX14" fmla="*/ 838024 w 1676047"/>
                <a:gd name="connsiteY14" fmla="*/ 1433403 h 1627375"/>
                <a:gd name="connsiteX15" fmla="*/ 869747 w 1676047"/>
                <a:gd name="connsiteY15" fmla="*/ 1486861 h 1627375"/>
                <a:gd name="connsiteX16" fmla="*/ 1345589 w 1676047"/>
                <a:gd name="connsiteY16" fmla="*/ 1562057 h 1627375"/>
                <a:gd name="connsiteX17" fmla="*/ 1420784 w 1676047"/>
                <a:gd name="connsiteY17" fmla="*/ 1086214 h 1627375"/>
                <a:gd name="connsiteX18" fmla="*/ 1379662 w 1676047"/>
                <a:gd name="connsiteY18" fmla="*/ 1039804 h 1627375"/>
                <a:gd name="connsiteX19" fmla="*/ 1440170 w 1676047"/>
                <a:gd name="connsiteY19" fmla="*/ 1026293 h 1627375"/>
                <a:gd name="connsiteX20" fmla="*/ 1659293 w 1676047"/>
                <a:gd name="connsiteY20" fmla="*/ 596859 h 1627375"/>
                <a:gd name="connsiteX21" fmla="*/ 838024 w 1676047"/>
                <a:gd name="connsiteY21" fmla="*/ 1125573 h 1627375"/>
                <a:gd name="connsiteX22" fmla="*/ 558980 w 1676047"/>
                <a:gd name="connsiteY22" fmla="*/ 846530 h 1627375"/>
                <a:gd name="connsiteX23" fmla="*/ 838024 w 1676047"/>
                <a:gd name="connsiteY23" fmla="*/ 567486 h 1627375"/>
                <a:gd name="connsiteX24" fmla="*/ 1117067 w 1676047"/>
                <a:gd name="connsiteY24" fmla="*/ 846530 h 1627375"/>
                <a:gd name="connsiteX25" fmla="*/ 838024 w 1676047"/>
                <a:gd name="connsiteY25" fmla="*/ 1125573 h 162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6047" h="1627375">
                  <a:moveTo>
                    <a:pt x="1659293" y="596859"/>
                  </a:moveTo>
                  <a:cubicBezTo>
                    <a:pt x="1601134" y="417684"/>
                    <a:pt x="1409035" y="319578"/>
                    <a:pt x="1229860" y="377737"/>
                  </a:cubicBezTo>
                  <a:cubicBezTo>
                    <a:pt x="1209886" y="384199"/>
                    <a:pt x="1191087" y="392423"/>
                    <a:pt x="1172876" y="402410"/>
                  </a:cubicBezTo>
                  <a:cubicBezTo>
                    <a:pt x="1176400" y="382436"/>
                    <a:pt x="1178750" y="361875"/>
                    <a:pt x="1178750" y="340727"/>
                  </a:cubicBezTo>
                  <a:cubicBezTo>
                    <a:pt x="1178750" y="152740"/>
                    <a:pt x="1026011" y="0"/>
                    <a:pt x="838024" y="0"/>
                  </a:cubicBezTo>
                  <a:cubicBezTo>
                    <a:pt x="650036" y="0"/>
                    <a:pt x="497297" y="152740"/>
                    <a:pt x="497297" y="340727"/>
                  </a:cubicBezTo>
                  <a:cubicBezTo>
                    <a:pt x="497297" y="361875"/>
                    <a:pt x="499647" y="382436"/>
                    <a:pt x="503171" y="402410"/>
                  </a:cubicBezTo>
                  <a:cubicBezTo>
                    <a:pt x="485547" y="393011"/>
                    <a:pt x="466749" y="384199"/>
                    <a:pt x="446188" y="377737"/>
                  </a:cubicBezTo>
                  <a:cubicBezTo>
                    <a:pt x="267013" y="319578"/>
                    <a:pt x="74913" y="417684"/>
                    <a:pt x="16754" y="596859"/>
                  </a:cubicBezTo>
                  <a:cubicBezTo>
                    <a:pt x="-41404" y="776035"/>
                    <a:pt x="56702" y="968134"/>
                    <a:pt x="235877" y="1026293"/>
                  </a:cubicBezTo>
                  <a:cubicBezTo>
                    <a:pt x="255851" y="1032755"/>
                    <a:pt x="275825" y="1036867"/>
                    <a:pt x="296386" y="1039804"/>
                  </a:cubicBezTo>
                  <a:cubicBezTo>
                    <a:pt x="281699" y="1053904"/>
                    <a:pt x="267600" y="1069177"/>
                    <a:pt x="255263" y="1086214"/>
                  </a:cubicBezTo>
                  <a:cubicBezTo>
                    <a:pt x="144821" y="1238366"/>
                    <a:pt x="178306" y="1451614"/>
                    <a:pt x="330458" y="1562057"/>
                  </a:cubicBezTo>
                  <a:cubicBezTo>
                    <a:pt x="482610" y="1672499"/>
                    <a:pt x="695859" y="1639014"/>
                    <a:pt x="806301" y="1486861"/>
                  </a:cubicBezTo>
                  <a:cubicBezTo>
                    <a:pt x="818638" y="1469825"/>
                    <a:pt x="829212" y="1452201"/>
                    <a:pt x="838024" y="1433403"/>
                  </a:cubicBezTo>
                  <a:cubicBezTo>
                    <a:pt x="846835" y="1451614"/>
                    <a:pt x="856823" y="1469825"/>
                    <a:pt x="869747" y="1486861"/>
                  </a:cubicBezTo>
                  <a:cubicBezTo>
                    <a:pt x="980189" y="1639014"/>
                    <a:pt x="1193437" y="1673086"/>
                    <a:pt x="1345589" y="1562057"/>
                  </a:cubicBezTo>
                  <a:cubicBezTo>
                    <a:pt x="1497742" y="1451614"/>
                    <a:pt x="1531814" y="1238366"/>
                    <a:pt x="1420784" y="1086214"/>
                  </a:cubicBezTo>
                  <a:cubicBezTo>
                    <a:pt x="1408447" y="1069177"/>
                    <a:pt x="1394349" y="1053904"/>
                    <a:pt x="1379662" y="1039804"/>
                  </a:cubicBezTo>
                  <a:cubicBezTo>
                    <a:pt x="1399635" y="1036867"/>
                    <a:pt x="1420196" y="1032755"/>
                    <a:pt x="1440170" y="1026293"/>
                  </a:cubicBezTo>
                  <a:cubicBezTo>
                    <a:pt x="1619346" y="968134"/>
                    <a:pt x="1717452" y="775447"/>
                    <a:pt x="1659293" y="596859"/>
                  </a:cubicBezTo>
                  <a:close/>
                  <a:moveTo>
                    <a:pt x="838024" y="1125573"/>
                  </a:moveTo>
                  <a:cubicBezTo>
                    <a:pt x="683522" y="1125573"/>
                    <a:pt x="558980" y="1000444"/>
                    <a:pt x="558980" y="846530"/>
                  </a:cubicBezTo>
                  <a:cubicBezTo>
                    <a:pt x="558980" y="692028"/>
                    <a:pt x="684109" y="567486"/>
                    <a:pt x="838024" y="567486"/>
                  </a:cubicBezTo>
                  <a:cubicBezTo>
                    <a:pt x="992526" y="567486"/>
                    <a:pt x="1117067" y="692616"/>
                    <a:pt x="1117067" y="846530"/>
                  </a:cubicBezTo>
                  <a:cubicBezTo>
                    <a:pt x="1117067" y="1000444"/>
                    <a:pt x="991939" y="1125573"/>
                    <a:pt x="838024" y="1125573"/>
                  </a:cubicBezTo>
                  <a:close/>
                </a:path>
              </a:pathLst>
            </a:custGeom>
            <a:solidFill>
              <a:srgbClr val="F09E8D"/>
            </a:solidFill>
            <a:ln w="176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Graphic 70">
              <a:extLst>
                <a:ext uri="{FF2B5EF4-FFF2-40B4-BE49-F238E27FC236}">
                  <a16:creationId xmlns:a16="http://schemas.microsoft.com/office/drawing/2014/main" id="{AB399DD1-A8DC-48DB-809A-3D227BB191F0}"/>
                </a:ext>
              </a:extLst>
            </p:cNvPr>
            <p:cNvSpPr/>
            <p:nvPr/>
          </p:nvSpPr>
          <p:spPr>
            <a:xfrm>
              <a:off x="7958566" y="4665842"/>
              <a:ext cx="5874" cy="1908000"/>
            </a:xfrm>
            <a:custGeom>
              <a:avLst/>
              <a:gdLst>
                <a:gd name="connsiteX0" fmla="*/ 0 w 5874"/>
                <a:gd name="connsiteY0" fmla="*/ 0 h 2332216"/>
                <a:gd name="connsiteX1" fmla="*/ 0 w 5874"/>
                <a:gd name="connsiteY1" fmla="*/ 2332217 h 233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332216">
                  <a:moveTo>
                    <a:pt x="0" y="0"/>
                  </a:moveTo>
                  <a:lnTo>
                    <a:pt x="0" y="2332217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7B370-7A27-42ED-9B6C-FDB8BE1105AD}"/>
              </a:ext>
            </a:extLst>
          </p:cNvPr>
          <p:cNvGrpSpPr/>
          <p:nvPr/>
        </p:nvGrpSpPr>
        <p:grpSpPr>
          <a:xfrm>
            <a:off x="5190412" y="4292632"/>
            <a:ext cx="1431092" cy="2052000"/>
            <a:chOff x="3817844" y="4968384"/>
            <a:chExt cx="1431092" cy="20520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103899B-2586-4C5D-A1E7-B1BD065E6699}"/>
                </a:ext>
              </a:extLst>
            </p:cNvPr>
            <p:cNvSpPr/>
            <p:nvPr/>
          </p:nvSpPr>
          <p:spPr>
            <a:xfrm>
              <a:off x="3817844" y="5181046"/>
              <a:ext cx="1431092" cy="1626677"/>
            </a:xfrm>
            <a:custGeom>
              <a:avLst/>
              <a:gdLst>
                <a:gd name="connsiteX0" fmla="*/ 1214928 w 1431092"/>
                <a:gd name="connsiteY0" fmla="*/ 45822 h 1626677"/>
                <a:gd name="connsiteX1" fmla="*/ 960558 w 1431092"/>
                <a:gd name="connsiteY1" fmla="*/ 421797 h 1626677"/>
                <a:gd name="connsiteX2" fmla="*/ 715587 w 1431092"/>
                <a:gd name="connsiteY2" fmla="*/ 0 h 1626677"/>
                <a:gd name="connsiteX3" fmla="*/ 470616 w 1431092"/>
                <a:gd name="connsiteY3" fmla="*/ 421797 h 1626677"/>
                <a:gd name="connsiteX4" fmla="*/ 216246 w 1431092"/>
                <a:gd name="connsiteY4" fmla="*/ 45822 h 1626677"/>
                <a:gd name="connsiteX5" fmla="*/ 716174 w 1431092"/>
                <a:gd name="connsiteY5" fmla="*/ 1626677 h 1626677"/>
                <a:gd name="connsiteX6" fmla="*/ 1214928 w 1431092"/>
                <a:gd name="connsiteY6" fmla="*/ 45822 h 16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092" h="1626677">
                  <a:moveTo>
                    <a:pt x="1214928" y="45822"/>
                  </a:moveTo>
                  <a:lnTo>
                    <a:pt x="960558" y="421797"/>
                  </a:lnTo>
                  <a:lnTo>
                    <a:pt x="715587" y="0"/>
                  </a:lnTo>
                  <a:lnTo>
                    <a:pt x="470616" y="421797"/>
                  </a:lnTo>
                  <a:lnTo>
                    <a:pt x="216246" y="45822"/>
                  </a:lnTo>
                  <a:cubicBezTo>
                    <a:pt x="80542" y="224410"/>
                    <a:pt x="-391188" y="1626677"/>
                    <a:pt x="716174" y="1626677"/>
                  </a:cubicBezTo>
                  <a:cubicBezTo>
                    <a:pt x="1822361" y="1626090"/>
                    <a:pt x="1350044" y="223823"/>
                    <a:pt x="1214928" y="45822"/>
                  </a:cubicBezTo>
                  <a:close/>
                </a:path>
              </a:pathLst>
            </a:custGeom>
            <a:solidFill>
              <a:srgbClr val="A4D165"/>
            </a:solidFill>
            <a:ln w="58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Graphic 70">
              <a:extLst>
                <a:ext uri="{FF2B5EF4-FFF2-40B4-BE49-F238E27FC236}">
                  <a16:creationId xmlns:a16="http://schemas.microsoft.com/office/drawing/2014/main" id="{9D1E9278-F611-4474-B46F-A64DC19FE74C}"/>
                </a:ext>
              </a:extLst>
            </p:cNvPr>
            <p:cNvSpPr/>
            <p:nvPr/>
          </p:nvSpPr>
          <p:spPr>
            <a:xfrm>
              <a:off x="4530453" y="4968384"/>
              <a:ext cx="5874" cy="2052000"/>
            </a:xfrm>
            <a:custGeom>
              <a:avLst/>
              <a:gdLst>
                <a:gd name="connsiteX0" fmla="*/ 0 w 5874"/>
                <a:gd name="connsiteY0" fmla="*/ 0 h 2332216"/>
                <a:gd name="connsiteX1" fmla="*/ 0 w 5874"/>
                <a:gd name="connsiteY1" fmla="*/ 2332217 h 233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332216">
                  <a:moveTo>
                    <a:pt x="0" y="0"/>
                  </a:moveTo>
                  <a:lnTo>
                    <a:pt x="0" y="2332217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D7F66B-F9F0-43D1-A24A-D531F02FCCD0}"/>
              </a:ext>
            </a:extLst>
          </p:cNvPr>
          <p:cNvGrpSpPr/>
          <p:nvPr/>
        </p:nvGrpSpPr>
        <p:grpSpPr>
          <a:xfrm>
            <a:off x="1902639" y="4256632"/>
            <a:ext cx="1336471" cy="2088000"/>
            <a:chOff x="1710341" y="4749261"/>
            <a:chExt cx="1336471" cy="2088000"/>
          </a:xfrm>
        </p:grpSpPr>
        <p:sp>
          <p:nvSpPr>
            <p:cNvPr id="85" name="Graphic 70">
              <a:extLst>
                <a:ext uri="{FF2B5EF4-FFF2-40B4-BE49-F238E27FC236}">
                  <a16:creationId xmlns:a16="http://schemas.microsoft.com/office/drawing/2014/main" id="{954D5141-C922-49C4-86B8-B13AB8F9DEE7}"/>
                </a:ext>
              </a:extLst>
            </p:cNvPr>
            <p:cNvSpPr/>
            <p:nvPr/>
          </p:nvSpPr>
          <p:spPr>
            <a:xfrm>
              <a:off x="1710341" y="4976104"/>
              <a:ext cx="1336471" cy="1634314"/>
            </a:xfrm>
            <a:custGeom>
              <a:avLst/>
              <a:gdLst>
                <a:gd name="connsiteX0" fmla="*/ 488179 w 1336471"/>
                <a:gd name="connsiteY0" fmla="*/ 1634314 h 1634314"/>
                <a:gd name="connsiteX1" fmla="*/ 848292 w 1336471"/>
                <a:gd name="connsiteY1" fmla="*/ 1634314 h 1634314"/>
                <a:gd name="connsiteX2" fmla="*/ 848292 w 1336471"/>
                <a:gd name="connsiteY2" fmla="*/ 281981 h 1634314"/>
                <a:gd name="connsiteX3" fmla="*/ 858867 w 1336471"/>
                <a:gd name="connsiteY3" fmla="*/ 272582 h 1634314"/>
                <a:gd name="connsiteX4" fmla="*/ 1336472 w 1336471"/>
                <a:gd name="connsiteY4" fmla="*/ 272582 h 1634314"/>
                <a:gd name="connsiteX5" fmla="*/ 1336472 w 1336471"/>
                <a:gd name="connsiteY5" fmla="*/ 0 h 1634314"/>
                <a:gd name="connsiteX6" fmla="*/ 0 w 1336471"/>
                <a:gd name="connsiteY6" fmla="*/ 0 h 1634314"/>
                <a:gd name="connsiteX7" fmla="*/ 0 w 1336471"/>
                <a:gd name="connsiteY7" fmla="*/ 272582 h 1634314"/>
                <a:gd name="connsiteX8" fmla="*/ 477605 w 1336471"/>
                <a:gd name="connsiteY8" fmla="*/ 272582 h 1634314"/>
                <a:gd name="connsiteX9" fmla="*/ 488179 w 1336471"/>
                <a:gd name="connsiteY9" fmla="*/ 281981 h 1634314"/>
                <a:gd name="connsiteX10" fmla="*/ 488179 w 1336471"/>
                <a:gd name="connsiteY10" fmla="*/ 1634314 h 16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6471" h="1634314">
                  <a:moveTo>
                    <a:pt x="488179" y="1634314"/>
                  </a:moveTo>
                  <a:lnTo>
                    <a:pt x="848292" y="1634314"/>
                  </a:lnTo>
                  <a:lnTo>
                    <a:pt x="848292" y="281981"/>
                  </a:lnTo>
                  <a:cubicBezTo>
                    <a:pt x="848292" y="276694"/>
                    <a:pt x="852992" y="272582"/>
                    <a:pt x="858867" y="272582"/>
                  </a:cubicBezTo>
                  <a:lnTo>
                    <a:pt x="1336472" y="272582"/>
                  </a:lnTo>
                  <a:lnTo>
                    <a:pt x="1336472" y="0"/>
                  </a:lnTo>
                  <a:lnTo>
                    <a:pt x="0" y="0"/>
                  </a:lnTo>
                  <a:lnTo>
                    <a:pt x="0" y="272582"/>
                  </a:lnTo>
                  <a:lnTo>
                    <a:pt x="477605" y="272582"/>
                  </a:lnTo>
                  <a:cubicBezTo>
                    <a:pt x="483480" y="272582"/>
                    <a:pt x="488179" y="276694"/>
                    <a:pt x="488179" y="281981"/>
                  </a:cubicBezTo>
                  <a:lnTo>
                    <a:pt x="488179" y="1634314"/>
                  </a:lnTo>
                  <a:close/>
                </a:path>
              </a:pathLst>
            </a:custGeom>
            <a:solidFill>
              <a:srgbClr val="32FFFF"/>
            </a:solidFill>
            <a:ln w="1761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Graphic 70">
              <a:extLst>
                <a:ext uri="{FF2B5EF4-FFF2-40B4-BE49-F238E27FC236}">
                  <a16:creationId xmlns:a16="http://schemas.microsoft.com/office/drawing/2014/main" id="{23E02899-2E18-46FA-AC51-275DE174C752}"/>
                </a:ext>
              </a:extLst>
            </p:cNvPr>
            <p:cNvSpPr/>
            <p:nvPr/>
          </p:nvSpPr>
          <p:spPr>
            <a:xfrm>
              <a:off x="2375639" y="4749261"/>
              <a:ext cx="5874" cy="2088000"/>
            </a:xfrm>
            <a:custGeom>
              <a:avLst/>
              <a:gdLst>
                <a:gd name="connsiteX0" fmla="*/ 0 w 5874"/>
                <a:gd name="connsiteY0" fmla="*/ 0 h 2332216"/>
                <a:gd name="connsiteX1" fmla="*/ 0 w 5874"/>
                <a:gd name="connsiteY1" fmla="*/ 2332217 h 233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4" h="2332216">
                  <a:moveTo>
                    <a:pt x="0" y="0"/>
                  </a:moveTo>
                  <a:lnTo>
                    <a:pt x="0" y="2332217"/>
                  </a:lnTo>
                </a:path>
              </a:pathLst>
            </a:custGeom>
            <a:ln w="38100" cap="rnd">
              <a:solidFill>
                <a:srgbClr val="FF0000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5085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354958" y="1402080"/>
            <a:ext cx="11482085" cy="5215749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หัวข้อ">
            <a:extLst>
              <a:ext uri="{FF2B5EF4-FFF2-40B4-BE49-F238E27FC236}">
                <a16:creationId xmlns:a16="http://schemas.microsoft.com/office/drawing/2014/main" id="{CBBA03C9-D632-4E7D-A906-AF7AA528B3BA}"/>
              </a:ext>
            </a:extLst>
          </p:cNvPr>
          <p:cNvSpPr txBox="1"/>
          <p:nvPr/>
        </p:nvSpPr>
        <p:spPr>
          <a:xfrm>
            <a:off x="1246978" y="23301"/>
            <a:ext cx="7882358" cy="99514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400" u="sng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รูปที่ไม่มีแกนสมมาตร</a:t>
            </a:r>
            <a:endParaRPr lang="en-US" sz="44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0AB5BF5-D401-4114-BCE1-A72D7648E8BE}"/>
              </a:ext>
            </a:extLst>
          </p:cNvPr>
          <p:cNvSpPr/>
          <p:nvPr/>
        </p:nvSpPr>
        <p:spPr>
          <a:xfrm rot="5400000">
            <a:off x="644236" y="490947"/>
            <a:ext cx="592281" cy="509155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473E24AA-4AC4-4422-A08A-15FE67C52AB1}"/>
              </a:ext>
            </a:extLst>
          </p:cNvPr>
          <p:cNvSpPr/>
          <p:nvPr/>
        </p:nvSpPr>
        <p:spPr>
          <a:xfrm>
            <a:off x="1173213" y="3970527"/>
            <a:ext cx="2740839" cy="2425584"/>
          </a:xfrm>
          <a:custGeom>
            <a:avLst/>
            <a:gdLst>
              <a:gd name="connsiteX0" fmla="*/ 2740839 w 2740839"/>
              <a:gd name="connsiteY0" fmla="*/ 0 h 2425584"/>
              <a:gd name="connsiteX1" fmla="*/ 0 w 2740839"/>
              <a:gd name="connsiteY1" fmla="*/ 618899 h 2425584"/>
              <a:gd name="connsiteX2" fmla="*/ 519768 w 2740839"/>
              <a:gd name="connsiteY2" fmla="*/ 2425585 h 2425584"/>
              <a:gd name="connsiteX3" fmla="*/ 2141588 w 2740839"/>
              <a:gd name="connsiteY3" fmla="*/ 2363070 h 242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839" h="2425584">
                <a:moveTo>
                  <a:pt x="2740839" y="0"/>
                </a:moveTo>
                <a:lnTo>
                  <a:pt x="0" y="618899"/>
                </a:lnTo>
                <a:lnTo>
                  <a:pt x="519768" y="2425585"/>
                </a:lnTo>
                <a:lnTo>
                  <a:pt x="2141588" y="2363070"/>
                </a:lnTo>
                <a:close/>
              </a:path>
            </a:pathLst>
          </a:custGeom>
          <a:solidFill>
            <a:srgbClr val="FFC9F8"/>
          </a:solidFill>
          <a:ln w="2677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473E24AA-4AC4-4422-A08A-15FE67C52AB1}"/>
              </a:ext>
            </a:extLst>
          </p:cNvPr>
          <p:cNvSpPr/>
          <p:nvPr/>
        </p:nvSpPr>
        <p:spPr>
          <a:xfrm>
            <a:off x="5094395" y="4565313"/>
            <a:ext cx="2473810" cy="1830798"/>
          </a:xfrm>
          <a:custGeom>
            <a:avLst/>
            <a:gdLst>
              <a:gd name="connsiteX0" fmla="*/ 2473811 w 2473810"/>
              <a:gd name="connsiteY0" fmla="*/ 0 h 1830798"/>
              <a:gd name="connsiteX1" fmla="*/ 1439633 w 2473810"/>
              <a:gd name="connsiteY1" fmla="*/ 0 h 1830798"/>
              <a:gd name="connsiteX2" fmla="*/ 1251194 w 2473810"/>
              <a:gd name="connsiteY2" fmla="*/ 0 h 1830798"/>
              <a:gd name="connsiteX3" fmla="*/ 0 w 2473810"/>
              <a:gd name="connsiteY3" fmla="*/ 0 h 1830798"/>
              <a:gd name="connsiteX4" fmla="*/ 0 w 2473810"/>
              <a:gd name="connsiteY4" fmla="*/ 1830798 h 1830798"/>
              <a:gd name="connsiteX5" fmla="*/ 1439633 w 2473810"/>
              <a:gd name="connsiteY5" fmla="*/ 1830798 h 1830798"/>
              <a:gd name="connsiteX6" fmla="*/ 1439633 w 2473810"/>
              <a:gd name="connsiteY6" fmla="*/ 985059 h 1830798"/>
              <a:gd name="connsiteX7" fmla="*/ 2473811 w 2473810"/>
              <a:gd name="connsiteY7" fmla="*/ 985059 h 183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3810" h="1830798">
                <a:moveTo>
                  <a:pt x="2473811" y="0"/>
                </a:moveTo>
                <a:lnTo>
                  <a:pt x="1439633" y="0"/>
                </a:lnTo>
                <a:lnTo>
                  <a:pt x="1251194" y="0"/>
                </a:lnTo>
                <a:lnTo>
                  <a:pt x="0" y="0"/>
                </a:lnTo>
                <a:lnTo>
                  <a:pt x="0" y="1830798"/>
                </a:lnTo>
                <a:lnTo>
                  <a:pt x="1439633" y="1830798"/>
                </a:lnTo>
                <a:lnTo>
                  <a:pt x="1439633" y="985059"/>
                </a:lnTo>
                <a:lnTo>
                  <a:pt x="2473811" y="985059"/>
                </a:lnTo>
                <a:close/>
              </a:path>
            </a:pathLst>
          </a:custGeom>
          <a:solidFill>
            <a:srgbClr val="FBB040"/>
          </a:solidFill>
          <a:ln w="2677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473E24AA-4AC4-4422-A08A-15FE67C52AB1}"/>
              </a:ext>
            </a:extLst>
          </p:cNvPr>
          <p:cNvSpPr/>
          <p:nvPr/>
        </p:nvSpPr>
        <p:spPr>
          <a:xfrm>
            <a:off x="5506102" y="1703296"/>
            <a:ext cx="1650397" cy="2231787"/>
          </a:xfrm>
          <a:custGeom>
            <a:avLst/>
            <a:gdLst>
              <a:gd name="connsiteX0" fmla="*/ 1234226 w 1650397"/>
              <a:gd name="connsiteY0" fmla="*/ 615327 h 2231787"/>
              <a:gd name="connsiteX1" fmla="*/ 1301207 w 1650397"/>
              <a:gd name="connsiteY1" fmla="*/ 500121 h 2231787"/>
              <a:gd name="connsiteX2" fmla="*/ 1589669 w 1650397"/>
              <a:gd name="connsiteY2" fmla="*/ 0 h 2231787"/>
              <a:gd name="connsiteX3" fmla="*/ 1011851 w 1650397"/>
              <a:gd name="connsiteY3" fmla="*/ 0 h 2231787"/>
              <a:gd name="connsiteX4" fmla="*/ 434033 w 1650397"/>
              <a:gd name="connsiteY4" fmla="*/ 0 h 2231787"/>
              <a:gd name="connsiteX5" fmla="*/ 723389 w 1650397"/>
              <a:gd name="connsiteY5" fmla="*/ 500121 h 2231787"/>
              <a:gd name="connsiteX6" fmla="*/ 789476 w 1650397"/>
              <a:gd name="connsiteY6" fmla="*/ 615327 h 2231787"/>
              <a:gd name="connsiteX7" fmla="*/ 493869 w 1650397"/>
              <a:gd name="connsiteY7" fmla="*/ 615327 h 2231787"/>
              <a:gd name="connsiteX8" fmla="*/ 783225 w 1650397"/>
              <a:gd name="connsiteY8" fmla="*/ 1116341 h 2231787"/>
              <a:gd name="connsiteX9" fmla="*/ 849312 w 1650397"/>
              <a:gd name="connsiteY9" fmla="*/ 1230654 h 2231787"/>
              <a:gd name="connsiteX10" fmla="*/ 577818 w 1650397"/>
              <a:gd name="connsiteY10" fmla="*/ 1230654 h 2231787"/>
              <a:gd name="connsiteX11" fmla="*/ 0 w 1650397"/>
              <a:gd name="connsiteY11" fmla="*/ 1230654 h 2231787"/>
              <a:gd name="connsiteX12" fmla="*/ 288462 w 1650397"/>
              <a:gd name="connsiteY12" fmla="*/ 1731667 h 2231787"/>
              <a:gd name="connsiteX13" fmla="*/ 577818 w 1650397"/>
              <a:gd name="connsiteY13" fmla="*/ 2231788 h 2231787"/>
              <a:gd name="connsiteX14" fmla="*/ 866280 w 1650397"/>
              <a:gd name="connsiteY14" fmla="*/ 1731667 h 2231787"/>
              <a:gd name="connsiteX15" fmla="*/ 1002920 w 1650397"/>
              <a:gd name="connsiteY15" fmla="*/ 1495896 h 2231787"/>
              <a:gd name="connsiteX16" fmla="*/ 1072580 w 1650397"/>
              <a:gd name="connsiteY16" fmla="*/ 1616461 h 2231787"/>
              <a:gd name="connsiteX17" fmla="*/ 1361043 w 1650397"/>
              <a:gd name="connsiteY17" fmla="*/ 1116341 h 2231787"/>
              <a:gd name="connsiteX18" fmla="*/ 1650398 w 1650397"/>
              <a:gd name="connsiteY18" fmla="*/ 615327 h 22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0397" h="2231787">
                <a:moveTo>
                  <a:pt x="1234226" y="615327"/>
                </a:moveTo>
                <a:lnTo>
                  <a:pt x="1301207" y="500121"/>
                </a:lnTo>
                <a:lnTo>
                  <a:pt x="1589669" y="0"/>
                </a:lnTo>
                <a:lnTo>
                  <a:pt x="1011851" y="0"/>
                </a:lnTo>
                <a:lnTo>
                  <a:pt x="434033" y="0"/>
                </a:lnTo>
                <a:lnTo>
                  <a:pt x="723389" y="500121"/>
                </a:lnTo>
                <a:lnTo>
                  <a:pt x="789476" y="615327"/>
                </a:lnTo>
                <a:lnTo>
                  <a:pt x="493869" y="615327"/>
                </a:lnTo>
                <a:lnTo>
                  <a:pt x="783225" y="1116341"/>
                </a:lnTo>
                <a:lnTo>
                  <a:pt x="849312" y="1230654"/>
                </a:lnTo>
                <a:lnTo>
                  <a:pt x="577818" y="1230654"/>
                </a:lnTo>
                <a:lnTo>
                  <a:pt x="0" y="1230654"/>
                </a:lnTo>
                <a:lnTo>
                  <a:pt x="288462" y="1731667"/>
                </a:lnTo>
                <a:lnTo>
                  <a:pt x="577818" y="2231788"/>
                </a:lnTo>
                <a:lnTo>
                  <a:pt x="866280" y="1731667"/>
                </a:lnTo>
                <a:lnTo>
                  <a:pt x="1002920" y="1495896"/>
                </a:lnTo>
                <a:lnTo>
                  <a:pt x="1072580" y="1616461"/>
                </a:lnTo>
                <a:lnTo>
                  <a:pt x="1361043" y="1116341"/>
                </a:lnTo>
                <a:lnTo>
                  <a:pt x="1650398" y="615327"/>
                </a:lnTo>
                <a:close/>
              </a:path>
            </a:pathLst>
          </a:custGeom>
          <a:solidFill>
            <a:srgbClr val="FFFC3F"/>
          </a:solidFill>
          <a:ln w="2677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Graphic 9">
            <a:extLst>
              <a:ext uri="{FF2B5EF4-FFF2-40B4-BE49-F238E27FC236}">
                <a16:creationId xmlns:a16="http://schemas.microsoft.com/office/drawing/2014/main" id="{473E24AA-4AC4-4422-A08A-15FE67C52AB1}"/>
              </a:ext>
            </a:extLst>
          </p:cNvPr>
          <p:cNvSpPr/>
          <p:nvPr/>
        </p:nvSpPr>
        <p:spPr>
          <a:xfrm>
            <a:off x="1426399" y="1926564"/>
            <a:ext cx="2234467" cy="1785251"/>
          </a:xfrm>
          <a:custGeom>
            <a:avLst/>
            <a:gdLst>
              <a:gd name="connsiteX0" fmla="*/ 1117234 w 2234467"/>
              <a:gd name="connsiteY0" fmla="*/ 668018 h 1785251"/>
              <a:gd name="connsiteX1" fmla="*/ 0 w 2234467"/>
              <a:gd name="connsiteY1" fmla="*/ 640333 h 1785251"/>
              <a:gd name="connsiteX2" fmla="*/ 0 w 2234467"/>
              <a:gd name="connsiteY2" fmla="*/ 668018 h 1785251"/>
              <a:gd name="connsiteX3" fmla="*/ 1117234 w 2234467"/>
              <a:gd name="connsiteY3" fmla="*/ 1785252 h 1785251"/>
              <a:gd name="connsiteX4" fmla="*/ 2234467 w 2234467"/>
              <a:gd name="connsiteY4" fmla="*/ 668018 h 1785251"/>
              <a:gd name="connsiteX5" fmla="*/ 2012985 w 2234467"/>
              <a:gd name="connsiteY5" fmla="*/ 0 h 1785251"/>
              <a:gd name="connsiteX6" fmla="*/ 1117234 w 2234467"/>
              <a:gd name="connsiteY6" fmla="*/ 668018 h 17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4467" h="1785251">
                <a:moveTo>
                  <a:pt x="1117234" y="668018"/>
                </a:moveTo>
                <a:lnTo>
                  <a:pt x="0" y="640333"/>
                </a:lnTo>
                <a:cubicBezTo>
                  <a:pt x="0" y="649264"/>
                  <a:pt x="0" y="659087"/>
                  <a:pt x="0" y="668018"/>
                </a:cubicBezTo>
                <a:cubicBezTo>
                  <a:pt x="0" y="1285131"/>
                  <a:pt x="500121" y="1785252"/>
                  <a:pt x="1117234" y="1785252"/>
                </a:cubicBezTo>
                <a:cubicBezTo>
                  <a:pt x="1734347" y="1785252"/>
                  <a:pt x="2234467" y="1285131"/>
                  <a:pt x="2234467" y="668018"/>
                </a:cubicBezTo>
                <a:cubicBezTo>
                  <a:pt x="2234467" y="417958"/>
                  <a:pt x="2152305" y="186652"/>
                  <a:pt x="2012985" y="0"/>
                </a:cubicBezTo>
                <a:lnTo>
                  <a:pt x="1117234" y="668018"/>
                </a:lnTo>
                <a:close/>
              </a:path>
            </a:pathLst>
          </a:custGeom>
          <a:solidFill>
            <a:srgbClr val="7FFF9C"/>
          </a:solidFill>
          <a:ln w="2677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473E24AA-4AC4-4422-A08A-15FE67C52AB1}"/>
              </a:ext>
            </a:extLst>
          </p:cNvPr>
          <p:cNvSpPr/>
          <p:nvPr/>
        </p:nvSpPr>
        <p:spPr>
          <a:xfrm>
            <a:off x="8064050" y="1926564"/>
            <a:ext cx="2977503" cy="946656"/>
          </a:xfrm>
          <a:custGeom>
            <a:avLst/>
            <a:gdLst>
              <a:gd name="connsiteX0" fmla="*/ 2383610 w 2977503"/>
              <a:gd name="connsiteY0" fmla="*/ 0 h 946656"/>
              <a:gd name="connsiteX1" fmla="*/ 0 w 2977503"/>
              <a:gd name="connsiteY1" fmla="*/ 946657 h 946656"/>
              <a:gd name="connsiteX2" fmla="*/ 2977504 w 2977503"/>
              <a:gd name="connsiteY2" fmla="*/ 946657 h 94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7503" h="946656">
                <a:moveTo>
                  <a:pt x="2383610" y="0"/>
                </a:moveTo>
                <a:lnTo>
                  <a:pt x="0" y="946657"/>
                </a:lnTo>
                <a:lnTo>
                  <a:pt x="2977504" y="946657"/>
                </a:lnTo>
                <a:close/>
              </a:path>
            </a:pathLst>
          </a:custGeom>
          <a:solidFill>
            <a:srgbClr val="00A651"/>
          </a:solidFill>
          <a:ln w="2677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8" name="Graphic 9">
            <a:extLst>
              <a:ext uri="{FF2B5EF4-FFF2-40B4-BE49-F238E27FC236}">
                <a16:creationId xmlns:a16="http://schemas.microsoft.com/office/drawing/2014/main" id="{267F08DA-F91F-471D-ADFD-DB35A72BB3AA}"/>
              </a:ext>
            </a:extLst>
          </p:cNvPr>
          <p:cNvGrpSpPr/>
          <p:nvPr/>
        </p:nvGrpSpPr>
        <p:grpSpPr>
          <a:xfrm>
            <a:off x="9115417" y="3309196"/>
            <a:ext cx="849880" cy="3086915"/>
            <a:chOff x="10435912" y="3021734"/>
            <a:chExt cx="849880" cy="308691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3342E8-3B8A-424B-A962-A3789D726591}"/>
                </a:ext>
              </a:extLst>
            </p:cNvPr>
            <p:cNvSpPr/>
            <p:nvPr/>
          </p:nvSpPr>
          <p:spPr>
            <a:xfrm>
              <a:off x="10580120" y="4345380"/>
              <a:ext cx="586355" cy="1763269"/>
            </a:xfrm>
            <a:custGeom>
              <a:avLst/>
              <a:gdLst>
                <a:gd name="connsiteX0" fmla="*/ 585462 w 586355"/>
                <a:gd name="connsiteY0" fmla="*/ 1662245 h 1763269"/>
                <a:gd name="connsiteX1" fmla="*/ 560457 w 586355"/>
                <a:gd name="connsiteY1" fmla="*/ 1741729 h 1763269"/>
                <a:gd name="connsiteX2" fmla="*/ 482759 w 586355"/>
                <a:gd name="connsiteY2" fmla="*/ 1763162 h 1763269"/>
                <a:gd name="connsiteX3" fmla="*/ 249667 w 586355"/>
                <a:gd name="connsiteY3" fmla="*/ 1738156 h 1763269"/>
                <a:gd name="connsiteX4" fmla="*/ 180008 w 586355"/>
                <a:gd name="connsiteY4" fmla="*/ 1669390 h 1763269"/>
                <a:gd name="connsiteX5" fmla="*/ 499 w 586355"/>
                <a:gd name="connsiteY5" fmla="*/ 177959 h 1763269"/>
                <a:gd name="connsiteX6" fmla="*/ 61229 w 586355"/>
                <a:gd name="connsiteY6" fmla="*/ 91331 h 1763269"/>
                <a:gd name="connsiteX7" fmla="*/ 459539 w 586355"/>
                <a:gd name="connsiteY7" fmla="*/ 2024 h 1763269"/>
                <a:gd name="connsiteX8" fmla="*/ 525627 w 586355"/>
                <a:gd name="connsiteY8" fmla="*/ 17206 h 1763269"/>
                <a:gd name="connsiteX9" fmla="*/ 555991 w 586355"/>
                <a:gd name="connsiteY9" fmla="*/ 77935 h 1763269"/>
                <a:gd name="connsiteX10" fmla="*/ 556884 w 586355"/>
                <a:gd name="connsiteY10" fmla="*/ 110085 h 1763269"/>
                <a:gd name="connsiteX11" fmla="*/ 558670 w 586355"/>
                <a:gd name="connsiteY11" fmla="*/ 199392 h 1763269"/>
                <a:gd name="connsiteX12" fmla="*/ 561349 w 586355"/>
                <a:gd name="connsiteY12" fmla="*/ 334246 h 1763269"/>
                <a:gd name="connsiteX13" fmla="*/ 564922 w 586355"/>
                <a:gd name="connsiteY13" fmla="*/ 503037 h 1763269"/>
                <a:gd name="connsiteX14" fmla="*/ 568494 w 586355"/>
                <a:gd name="connsiteY14" fmla="*/ 694155 h 1763269"/>
                <a:gd name="connsiteX15" fmla="*/ 572066 w 586355"/>
                <a:gd name="connsiteY15" fmla="*/ 895096 h 1763269"/>
                <a:gd name="connsiteX16" fmla="*/ 575638 w 586355"/>
                <a:gd name="connsiteY16" fmla="*/ 1094251 h 1763269"/>
                <a:gd name="connsiteX17" fmla="*/ 579211 w 586355"/>
                <a:gd name="connsiteY17" fmla="*/ 1280903 h 1763269"/>
                <a:gd name="connsiteX18" fmla="*/ 581890 w 586355"/>
                <a:gd name="connsiteY18" fmla="*/ 1442549 h 1763269"/>
                <a:gd name="connsiteX19" fmla="*/ 584569 w 586355"/>
                <a:gd name="connsiteY19" fmla="*/ 1567579 h 1763269"/>
                <a:gd name="connsiteX20" fmla="*/ 586356 w 586355"/>
                <a:gd name="connsiteY20" fmla="*/ 1644384 h 1763269"/>
                <a:gd name="connsiteX21" fmla="*/ 585462 w 586355"/>
                <a:gd name="connsiteY21" fmla="*/ 1662245 h 176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355" h="1763269">
                  <a:moveTo>
                    <a:pt x="585462" y="1662245"/>
                  </a:moveTo>
                  <a:cubicBezTo>
                    <a:pt x="585462" y="1689931"/>
                    <a:pt x="582783" y="1722081"/>
                    <a:pt x="560457" y="1741729"/>
                  </a:cubicBezTo>
                  <a:cubicBezTo>
                    <a:pt x="539915" y="1759590"/>
                    <a:pt x="509551" y="1764055"/>
                    <a:pt x="482759" y="1763162"/>
                  </a:cubicBezTo>
                  <a:lnTo>
                    <a:pt x="249667" y="1738156"/>
                  </a:lnTo>
                  <a:cubicBezTo>
                    <a:pt x="213051" y="1734584"/>
                    <a:pt x="183579" y="1706006"/>
                    <a:pt x="180008" y="1669390"/>
                  </a:cubicBezTo>
                  <a:lnTo>
                    <a:pt x="499" y="177959"/>
                  </a:lnTo>
                  <a:cubicBezTo>
                    <a:pt x="-3966" y="137770"/>
                    <a:pt x="21933" y="100262"/>
                    <a:pt x="61229" y="91331"/>
                  </a:cubicBezTo>
                  <a:lnTo>
                    <a:pt x="459539" y="2024"/>
                  </a:lnTo>
                  <a:cubicBezTo>
                    <a:pt x="482759" y="-3335"/>
                    <a:pt x="506872" y="2024"/>
                    <a:pt x="525627" y="17206"/>
                  </a:cubicBezTo>
                  <a:cubicBezTo>
                    <a:pt x="544381" y="31495"/>
                    <a:pt x="555098" y="53822"/>
                    <a:pt x="555991" y="77935"/>
                  </a:cubicBezTo>
                  <a:cubicBezTo>
                    <a:pt x="555991" y="88651"/>
                    <a:pt x="555991" y="99368"/>
                    <a:pt x="556884" y="110085"/>
                  </a:cubicBezTo>
                  <a:cubicBezTo>
                    <a:pt x="557777" y="139557"/>
                    <a:pt x="557777" y="169921"/>
                    <a:pt x="558670" y="199392"/>
                  </a:cubicBezTo>
                  <a:cubicBezTo>
                    <a:pt x="559564" y="244046"/>
                    <a:pt x="560457" y="289593"/>
                    <a:pt x="561349" y="334246"/>
                  </a:cubicBezTo>
                  <a:cubicBezTo>
                    <a:pt x="562242" y="390510"/>
                    <a:pt x="563135" y="446774"/>
                    <a:pt x="564922" y="503037"/>
                  </a:cubicBezTo>
                  <a:cubicBezTo>
                    <a:pt x="565815" y="566445"/>
                    <a:pt x="567600" y="629853"/>
                    <a:pt x="568494" y="694155"/>
                  </a:cubicBezTo>
                  <a:cubicBezTo>
                    <a:pt x="569387" y="761135"/>
                    <a:pt x="571173" y="828116"/>
                    <a:pt x="572066" y="895096"/>
                  </a:cubicBezTo>
                  <a:cubicBezTo>
                    <a:pt x="572960" y="961183"/>
                    <a:pt x="574745" y="1028164"/>
                    <a:pt x="575638" y="1094251"/>
                  </a:cubicBezTo>
                  <a:cubicBezTo>
                    <a:pt x="576531" y="1156766"/>
                    <a:pt x="578318" y="1218388"/>
                    <a:pt x="579211" y="1280903"/>
                  </a:cubicBezTo>
                  <a:cubicBezTo>
                    <a:pt x="580104" y="1334488"/>
                    <a:pt x="580997" y="1388965"/>
                    <a:pt x="581890" y="1442549"/>
                  </a:cubicBezTo>
                  <a:cubicBezTo>
                    <a:pt x="582783" y="1484524"/>
                    <a:pt x="583676" y="1525605"/>
                    <a:pt x="584569" y="1567579"/>
                  </a:cubicBezTo>
                  <a:cubicBezTo>
                    <a:pt x="585462" y="1593479"/>
                    <a:pt x="585462" y="1618485"/>
                    <a:pt x="586356" y="1644384"/>
                  </a:cubicBezTo>
                  <a:cubicBezTo>
                    <a:pt x="585462" y="1648849"/>
                    <a:pt x="585462" y="1655100"/>
                    <a:pt x="585462" y="1662245"/>
                  </a:cubicBezTo>
                  <a:close/>
                </a:path>
              </a:pathLst>
            </a:custGeom>
            <a:solidFill>
              <a:srgbClr val="6E3200"/>
            </a:solidFill>
            <a:ln w="2677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762179-FD79-4895-91A3-491B3FAB76D3}"/>
                </a:ext>
              </a:extLst>
            </p:cNvPr>
            <p:cNvSpPr/>
            <p:nvPr/>
          </p:nvSpPr>
          <p:spPr>
            <a:xfrm>
              <a:off x="10435912" y="3021734"/>
              <a:ext cx="849880" cy="1293518"/>
            </a:xfrm>
            <a:custGeom>
              <a:avLst/>
              <a:gdLst>
                <a:gd name="connsiteX0" fmla="*/ 378694 w 849880"/>
                <a:gd name="connsiteY0" fmla="*/ 1293519 h 1293518"/>
                <a:gd name="connsiteX1" fmla="*/ 136671 w 849880"/>
                <a:gd name="connsiteY1" fmla="*/ 1226538 h 1293518"/>
                <a:gd name="connsiteX2" fmla="*/ 31 w 849880"/>
                <a:gd name="connsiteY2" fmla="*/ 997018 h 1293518"/>
                <a:gd name="connsiteX3" fmla="*/ 132206 w 849880"/>
                <a:gd name="connsiteY3" fmla="*/ 721952 h 1293518"/>
                <a:gd name="connsiteX4" fmla="*/ 161676 w 849880"/>
                <a:gd name="connsiteY4" fmla="*/ 692481 h 1293518"/>
                <a:gd name="connsiteX5" fmla="*/ 377801 w 849880"/>
                <a:gd name="connsiteY5" fmla="*/ 461175 h 1293518"/>
                <a:gd name="connsiteX6" fmla="*/ 457283 w 849880"/>
                <a:gd name="connsiteY6" fmla="*/ 142348 h 1293518"/>
                <a:gd name="connsiteX7" fmla="*/ 576062 w 849880"/>
                <a:gd name="connsiteY7" fmla="*/ 69116 h 1293518"/>
                <a:gd name="connsiteX8" fmla="*/ 718061 w 849880"/>
                <a:gd name="connsiteY8" fmla="*/ 309353 h 1293518"/>
                <a:gd name="connsiteX9" fmla="*/ 824337 w 849880"/>
                <a:gd name="connsiteY9" fmla="*/ 587991 h 1293518"/>
                <a:gd name="connsiteX10" fmla="*/ 538554 w 849880"/>
                <a:gd name="connsiteY10" fmla="*/ 1260475 h 1293518"/>
                <a:gd name="connsiteX11" fmla="*/ 378694 w 849880"/>
                <a:gd name="connsiteY11" fmla="*/ 1293519 h 129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9880" h="1293518">
                  <a:moveTo>
                    <a:pt x="378694" y="1293519"/>
                  </a:moveTo>
                  <a:cubicBezTo>
                    <a:pt x="294744" y="1293519"/>
                    <a:pt x="206330" y="1270299"/>
                    <a:pt x="136671" y="1226538"/>
                  </a:cubicBezTo>
                  <a:cubicBezTo>
                    <a:pt x="50042" y="1172061"/>
                    <a:pt x="1816" y="1089898"/>
                    <a:pt x="31" y="997018"/>
                  </a:cubicBezTo>
                  <a:cubicBezTo>
                    <a:pt x="-1755" y="872881"/>
                    <a:pt x="75049" y="780895"/>
                    <a:pt x="132206" y="721952"/>
                  </a:cubicBezTo>
                  <a:lnTo>
                    <a:pt x="161676" y="692481"/>
                  </a:lnTo>
                  <a:cubicBezTo>
                    <a:pt x="234909" y="618356"/>
                    <a:pt x="310820" y="542445"/>
                    <a:pt x="377801" y="461175"/>
                  </a:cubicBezTo>
                  <a:cubicBezTo>
                    <a:pt x="456390" y="367402"/>
                    <a:pt x="466214" y="240586"/>
                    <a:pt x="457283" y="142348"/>
                  </a:cubicBezTo>
                  <a:cubicBezTo>
                    <a:pt x="438529" y="-50556"/>
                    <a:pt x="516227" y="-18405"/>
                    <a:pt x="576062" y="69116"/>
                  </a:cubicBezTo>
                  <a:cubicBezTo>
                    <a:pt x="630540" y="149493"/>
                    <a:pt x="678766" y="230762"/>
                    <a:pt x="718061" y="309353"/>
                  </a:cubicBezTo>
                  <a:cubicBezTo>
                    <a:pt x="761822" y="396874"/>
                    <a:pt x="798438" y="493326"/>
                    <a:pt x="824337" y="587991"/>
                  </a:cubicBezTo>
                  <a:cubicBezTo>
                    <a:pt x="903819" y="884491"/>
                    <a:pt x="794865" y="1142589"/>
                    <a:pt x="538554" y="1260475"/>
                  </a:cubicBezTo>
                  <a:cubicBezTo>
                    <a:pt x="491220" y="1282802"/>
                    <a:pt x="435850" y="1293519"/>
                    <a:pt x="378694" y="1293519"/>
                  </a:cubicBezTo>
                  <a:close/>
                </a:path>
              </a:pathLst>
            </a:custGeom>
            <a:solidFill>
              <a:srgbClr val="FFCB00"/>
            </a:solidFill>
            <a:ln w="2677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D9165A-1573-4929-ACE4-42B5A4978F14}"/>
                </a:ext>
              </a:extLst>
            </p:cNvPr>
            <p:cNvSpPr/>
            <p:nvPr/>
          </p:nvSpPr>
          <p:spPr>
            <a:xfrm>
              <a:off x="10819964" y="4262562"/>
              <a:ext cx="81269" cy="255562"/>
            </a:xfrm>
            <a:custGeom>
              <a:avLst/>
              <a:gdLst>
                <a:gd name="connsiteX0" fmla="*/ 51799 w 81269"/>
                <a:gd name="connsiteY0" fmla="*/ 7144 h 255562"/>
                <a:gd name="connsiteX1" fmla="*/ 34830 w 81269"/>
                <a:gd name="connsiteY1" fmla="*/ 4465 h 255562"/>
                <a:gd name="connsiteX2" fmla="*/ 17861 w 81269"/>
                <a:gd name="connsiteY2" fmla="*/ 7144 h 255562"/>
                <a:gd name="connsiteX3" fmla="*/ 0 w 81269"/>
                <a:gd name="connsiteY3" fmla="*/ 4465 h 255562"/>
                <a:gd name="connsiteX4" fmla="*/ 893 w 81269"/>
                <a:gd name="connsiteY4" fmla="*/ 248274 h 255562"/>
                <a:gd name="connsiteX5" fmla="*/ 81269 w 81269"/>
                <a:gd name="connsiteY5" fmla="*/ 247381 h 255562"/>
                <a:gd name="connsiteX6" fmla="*/ 80377 w 81269"/>
                <a:gd name="connsiteY6" fmla="*/ 0 h 255562"/>
                <a:gd name="connsiteX7" fmla="*/ 51799 w 81269"/>
                <a:gd name="connsiteY7" fmla="*/ 7144 h 25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9" h="255562">
                  <a:moveTo>
                    <a:pt x="51799" y="7144"/>
                  </a:moveTo>
                  <a:cubicBezTo>
                    <a:pt x="45546" y="7144"/>
                    <a:pt x="40188" y="6251"/>
                    <a:pt x="34830" y="4465"/>
                  </a:cubicBezTo>
                  <a:cubicBezTo>
                    <a:pt x="29472" y="6251"/>
                    <a:pt x="24113" y="7144"/>
                    <a:pt x="17861" y="7144"/>
                  </a:cubicBezTo>
                  <a:cubicBezTo>
                    <a:pt x="11610" y="7144"/>
                    <a:pt x="5358" y="6251"/>
                    <a:pt x="0" y="4465"/>
                  </a:cubicBezTo>
                  <a:lnTo>
                    <a:pt x="893" y="248274"/>
                  </a:lnTo>
                  <a:cubicBezTo>
                    <a:pt x="18754" y="258991"/>
                    <a:pt x="65195" y="257205"/>
                    <a:pt x="81269" y="247381"/>
                  </a:cubicBezTo>
                  <a:lnTo>
                    <a:pt x="80377" y="0"/>
                  </a:lnTo>
                  <a:cubicBezTo>
                    <a:pt x="71446" y="5358"/>
                    <a:pt x="62515" y="7144"/>
                    <a:pt x="51799" y="7144"/>
                  </a:cubicBezTo>
                  <a:close/>
                </a:path>
              </a:pathLst>
            </a:custGeom>
            <a:solidFill>
              <a:srgbClr val="040506"/>
            </a:solidFill>
            <a:ln w="89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3C315F0-5795-4AD8-8BDF-8BB65B8919BE}"/>
                </a:ext>
              </a:extLst>
            </p:cNvPr>
            <p:cNvSpPr/>
            <p:nvPr/>
          </p:nvSpPr>
          <p:spPr>
            <a:xfrm>
              <a:off x="10734480" y="4486356"/>
              <a:ext cx="260952" cy="74979"/>
            </a:xfrm>
            <a:custGeom>
              <a:avLst/>
              <a:gdLst>
                <a:gd name="connsiteX0" fmla="*/ 60477 w 260952"/>
                <a:gd name="connsiteY0" fmla="*/ 2152 h 74979"/>
                <a:gd name="connsiteX1" fmla="*/ 642 w 260952"/>
                <a:gd name="connsiteY1" fmla="*/ 43234 h 74979"/>
                <a:gd name="connsiteX2" fmla="*/ 131923 w 260952"/>
                <a:gd name="connsiteY2" fmla="*/ 71812 h 74979"/>
                <a:gd name="connsiteX3" fmla="*/ 258740 w 260952"/>
                <a:gd name="connsiteY3" fmla="*/ 14655 h 74979"/>
                <a:gd name="connsiteX4" fmla="*/ 60477 w 260952"/>
                <a:gd name="connsiteY4" fmla="*/ 2152 h 7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52" h="74979">
                  <a:moveTo>
                    <a:pt x="60477" y="2152"/>
                  </a:moveTo>
                  <a:cubicBezTo>
                    <a:pt x="60477" y="2152"/>
                    <a:pt x="8680" y="8404"/>
                    <a:pt x="642" y="43234"/>
                  </a:cubicBezTo>
                  <a:cubicBezTo>
                    <a:pt x="-7396" y="78064"/>
                    <a:pt x="61371" y="78064"/>
                    <a:pt x="131923" y="71812"/>
                  </a:cubicBezTo>
                  <a:cubicBezTo>
                    <a:pt x="181936" y="67347"/>
                    <a:pt x="276602" y="41448"/>
                    <a:pt x="258740" y="14655"/>
                  </a:cubicBezTo>
                  <a:cubicBezTo>
                    <a:pt x="244451" y="-7671"/>
                    <a:pt x="60477" y="2152"/>
                    <a:pt x="60477" y="2152"/>
                  </a:cubicBezTo>
                  <a:close/>
                </a:path>
              </a:pathLst>
            </a:custGeom>
            <a:solidFill>
              <a:srgbClr val="040506"/>
            </a:solidFill>
            <a:ln w="89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889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5B9C356-5D30-48A8-AED6-48B0B785B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3355ABA-22D6-48B5-B204-066BAD66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1493" y="1495736"/>
            <a:ext cx="2300859" cy="3977321"/>
          </a:xfrm>
          <a:prstGeom prst="rect">
            <a:avLst/>
          </a:prstGeom>
        </p:spPr>
      </p:pic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2510" y="2631944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2081" y="2622952"/>
            <a:ext cx="1357852" cy="135785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99A550-7229-4FFB-B9F4-C38EE706A545}"/>
              </a:ext>
            </a:extLst>
          </p:cNvPr>
          <p:cNvCxnSpPr>
            <a:cxnSpLocks/>
            <a:stCxn id="3" idx="0"/>
            <a:endCxn id="3" idx="2"/>
          </p:cNvCxnSpPr>
          <p:nvPr/>
        </p:nvCxnSpPr>
        <p:spPr>
          <a:xfrm>
            <a:off x="2751923" y="1495736"/>
            <a:ext cx="0" cy="397732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2176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EA61F32-3D52-4B52-B9DB-49656E7BB731}"/>
              </a:ext>
            </a:extLst>
          </p:cNvPr>
          <p:cNvGrpSpPr/>
          <p:nvPr/>
        </p:nvGrpSpPr>
        <p:grpSpPr>
          <a:xfrm>
            <a:off x="561818" y="1194318"/>
            <a:ext cx="6283190" cy="1147943"/>
            <a:chOff x="6484728" y="1041691"/>
            <a:chExt cx="5101528" cy="114794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AF35990-2C47-4151-9262-2E1C9443E771}"/>
                </a:ext>
              </a:extLst>
            </p:cNvPr>
            <p:cNvSpPr/>
            <p:nvPr/>
          </p:nvSpPr>
          <p:spPr>
            <a:xfrm>
              <a:off x="6484728" y="1041691"/>
              <a:ext cx="5101528" cy="1147943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4E8238-88F3-4574-993B-14C2B35840F3}"/>
                </a:ext>
              </a:extLst>
            </p:cNvPr>
            <p:cNvSpPr txBox="1"/>
            <p:nvPr/>
          </p:nvSpPr>
          <p:spPr>
            <a:xfrm>
              <a:off x="6633745" y="120482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รอยพับทับกันสนิท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C6AA620-10B8-472E-96E4-A5828A5622AB}"/>
              </a:ext>
            </a:extLst>
          </p:cNvPr>
          <p:cNvGrpSpPr/>
          <p:nvPr/>
        </p:nvGrpSpPr>
        <p:grpSpPr>
          <a:xfrm>
            <a:off x="492369" y="3962166"/>
            <a:ext cx="6106692" cy="1275929"/>
            <a:chOff x="5229144" y="3797712"/>
            <a:chExt cx="6402439" cy="127592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72D3351-9D92-41EA-8889-EE9D4B2D7282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6D39CB-04F8-4C23-886C-FD3E41BFAFA3}"/>
                </a:ext>
              </a:extLst>
            </p:cNvPr>
            <p:cNvSpPr txBox="1"/>
            <p:nvPr/>
          </p:nvSpPr>
          <p:spPr>
            <a:xfrm>
              <a:off x="5866236" y="4097312"/>
              <a:ext cx="56849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4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เป็นแกนสมมาตร</a:t>
              </a:r>
              <a:endPara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pic>
        <p:nvPicPr>
          <p:cNvPr id="54" name="ครึ่ง">
            <a:extLst>
              <a:ext uri="{FF2B5EF4-FFF2-40B4-BE49-F238E27FC236}">
                <a16:creationId xmlns:a16="http://schemas.microsoft.com/office/drawing/2014/main" id="{54C2B64A-7463-444B-89D7-806C54635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21"/>
          <a:stretch/>
        </p:blipFill>
        <p:spPr>
          <a:xfrm>
            <a:off x="2125941" y="1861899"/>
            <a:ext cx="1154057" cy="3974937"/>
          </a:xfrm>
          <a:prstGeom prst="rect">
            <a:avLst/>
          </a:prstGeom>
        </p:spPr>
      </p:pic>
      <p:pic>
        <p:nvPicPr>
          <p:cNvPr id="37" name="เต็ม">
            <a:extLst>
              <a:ext uri="{FF2B5EF4-FFF2-40B4-BE49-F238E27FC236}">
                <a16:creationId xmlns:a16="http://schemas.microsoft.com/office/drawing/2014/main" id="{A46F4A5F-3B75-40D7-8FCD-1B87EDC83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9570" y="1859515"/>
            <a:ext cx="2300859" cy="397732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7B9E8D-CDDC-4CD2-ACB0-35943634A36D}"/>
              </a:ext>
            </a:extLst>
          </p:cNvPr>
          <p:cNvCxnSpPr>
            <a:cxnSpLocks/>
            <a:stCxn id="37" idx="0"/>
            <a:endCxn id="37" idx="2"/>
          </p:cNvCxnSpPr>
          <p:nvPr/>
        </p:nvCxnSpPr>
        <p:spPr>
          <a:xfrm>
            <a:off x="3280000" y="1859515"/>
            <a:ext cx="0" cy="397732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B336E56-2B79-4A8A-B665-A5EC4BBEE873}"/>
              </a:ext>
            </a:extLst>
          </p:cNvPr>
          <p:cNvSpPr txBox="1"/>
          <p:nvPr/>
        </p:nvSpPr>
        <p:spPr>
          <a:xfrm>
            <a:off x="8017170" y="2928530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953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1.11111E-6 L 0.41484 -0.003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79167E-6 -3.33333E-6 L 0.4289 -0.00231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ED889-E22B-4992-A333-5B221DC7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4510" y="2643740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3409" y="2643740"/>
            <a:ext cx="1357852" cy="1357852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7B4B2DA-C73D-4F83-AEBB-BBE911FFD9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35747" y="1889553"/>
            <a:ext cx="2232350" cy="354010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99A550-7229-4FFB-B9F4-C38EE706A545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1635747" y="3659607"/>
            <a:ext cx="16154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84930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raphic 250">
            <a:extLst>
              <a:ext uri="{FF2B5EF4-FFF2-40B4-BE49-F238E27FC236}">
                <a16:creationId xmlns:a16="http://schemas.microsoft.com/office/drawing/2014/main" id="{783E5E3F-503F-4B34-A904-C509ECB22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3" r="5256" b="8012"/>
          <a:stretch/>
        </p:blipFill>
        <p:spPr>
          <a:xfrm>
            <a:off x="0" y="0"/>
            <a:ext cx="12213270" cy="6858000"/>
          </a:xfrm>
          <a:prstGeom prst="rect">
            <a:avLst/>
          </a:prstGeom>
        </p:spPr>
      </p:pic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589EBBF-D044-439D-9748-D488E4FF5633}"/>
              </a:ext>
            </a:extLst>
          </p:cNvPr>
          <p:cNvGrpSpPr/>
          <p:nvPr/>
        </p:nvGrpSpPr>
        <p:grpSpPr>
          <a:xfrm>
            <a:off x="-1" y="2307953"/>
            <a:ext cx="12213271" cy="1840374"/>
            <a:chOff x="-1" y="2307953"/>
            <a:chExt cx="12213271" cy="1840374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AFD75028-E848-4DC1-80BF-658B9855513F}"/>
                </a:ext>
              </a:extLst>
            </p:cNvPr>
            <p:cNvSpPr/>
            <p:nvPr/>
          </p:nvSpPr>
          <p:spPr>
            <a:xfrm>
              <a:off x="-1" y="2307953"/>
              <a:ext cx="12213271" cy="1840374"/>
            </a:xfrm>
            <a:prstGeom prst="rect">
              <a:avLst/>
            </a:prstGeom>
            <a:solidFill>
              <a:srgbClr val="FC9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0F87CB3-725A-4AF3-848B-EB5467EEF5F9}"/>
                </a:ext>
              </a:extLst>
            </p:cNvPr>
            <p:cNvSpPr/>
            <p:nvPr/>
          </p:nvSpPr>
          <p:spPr>
            <a:xfrm>
              <a:off x="-1" y="2383174"/>
              <a:ext cx="12213271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1FC6C4CE-B029-4BC9-8676-AFCA7904FDD9}"/>
                </a:ext>
              </a:extLst>
            </p:cNvPr>
            <p:cNvSpPr/>
            <p:nvPr/>
          </p:nvSpPr>
          <p:spPr>
            <a:xfrm>
              <a:off x="-1" y="3949707"/>
              <a:ext cx="12213271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F190150-5251-4AEF-9B26-009024119ABB}"/>
              </a:ext>
            </a:extLst>
          </p:cNvPr>
          <p:cNvSpPr txBox="1"/>
          <p:nvPr/>
        </p:nvSpPr>
        <p:spPr>
          <a:xfrm>
            <a:off x="1976594" y="2766609"/>
            <a:ext cx="826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th-TH" sz="6000" dirty="0">
                <a:latin typeface="Mali" panose="00000800000000000000" pitchFamily="2" charset="-34"/>
                <a:cs typeface="Mali" panose="00000800000000000000" pitchFamily="2" charset="-34"/>
              </a:rPr>
              <a:t>เตรียมความพร้อม</a:t>
            </a:r>
          </a:p>
        </p:txBody>
      </p:sp>
    </p:spTree>
    <p:extLst>
      <p:ext uri="{BB962C8B-B14F-4D97-AF65-F5344CB8AC3E}">
        <p14:creationId xmlns:p14="http://schemas.microsoft.com/office/powerpoint/2010/main" val="346089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honeycomb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8460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7957-9D5C-4E0E-B7E8-D48E55698422}"/>
              </a:ext>
            </a:extLst>
          </p:cNvPr>
          <p:cNvGrpSpPr/>
          <p:nvPr/>
        </p:nvGrpSpPr>
        <p:grpSpPr>
          <a:xfrm>
            <a:off x="561818" y="1138335"/>
            <a:ext cx="6283190" cy="1275928"/>
            <a:chOff x="6484728" y="985708"/>
            <a:chExt cx="5101528" cy="127592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64D7FF-014A-4E16-81C2-7F1C4122682B}"/>
                </a:ext>
              </a:extLst>
            </p:cNvPr>
            <p:cNvSpPr/>
            <p:nvPr/>
          </p:nvSpPr>
          <p:spPr>
            <a:xfrm>
              <a:off x="6484728" y="985708"/>
              <a:ext cx="5101528" cy="1275928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5342-504F-4672-B3E1-77A6F648FEF5}"/>
                </a:ext>
              </a:extLst>
            </p:cNvPr>
            <p:cNvSpPr txBox="1"/>
            <p:nvPr/>
          </p:nvSpPr>
          <p:spPr>
            <a:xfrm>
              <a:off x="6633745" y="125913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รอยพับทับกันไม่สนิท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A65C06-E727-4015-A287-ADDA50B1D71D}"/>
              </a:ext>
            </a:extLst>
          </p:cNvPr>
          <p:cNvGrpSpPr/>
          <p:nvPr/>
        </p:nvGrpSpPr>
        <p:grpSpPr>
          <a:xfrm>
            <a:off x="492369" y="3962166"/>
            <a:ext cx="6121147" cy="1275929"/>
            <a:chOff x="5229144" y="3797712"/>
            <a:chExt cx="6417589" cy="1275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9A3EF6-DE22-4896-BFA0-C11838BADCF4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99E750-120B-4938-ACBA-7A977D9DA5F2}"/>
                </a:ext>
              </a:extLst>
            </p:cNvPr>
            <p:cNvSpPr txBox="1"/>
            <p:nvPr/>
          </p:nvSpPr>
          <p:spPr>
            <a:xfrm>
              <a:off x="5574986" y="4097312"/>
              <a:ext cx="60717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3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ไม่เป็นแกนสมมาตร</a:t>
              </a:r>
              <a:endParaRPr lang="en-US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40940-68E3-4E6B-8E6F-5B919B8B0388}"/>
              </a:ext>
            </a:extLst>
          </p:cNvPr>
          <p:cNvSpPr txBox="1"/>
          <p:nvPr/>
        </p:nvSpPr>
        <p:spPr>
          <a:xfrm>
            <a:off x="8017170" y="2824355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  <p:pic>
        <p:nvPicPr>
          <p:cNvPr id="2" name="บน">
            <a:extLst>
              <a:ext uri="{FF2B5EF4-FFF2-40B4-BE49-F238E27FC236}">
                <a16:creationId xmlns:a16="http://schemas.microsoft.com/office/drawing/2014/main" id="{62568808-6CB7-4B37-B1BC-4ADCDDED0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696"/>
          <a:stretch/>
        </p:blipFill>
        <p:spPr>
          <a:xfrm>
            <a:off x="2168183" y="1888402"/>
            <a:ext cx="2231329" cy="1781796"/>
          </a:xfrm>
          <a:prstGeom prst="rect">
            <a:avLst/>
          </a:prstGeom>
        </p:spPr>
      </p:pic>
      <p:pic>
        <p:nvPicPr>
          <p:cNvPr id="17" name="ล่าง">
            <a:extLst>
              <a:ext uri="{FF2B5EF4-FFF2-40B4-BE49-F238E27FC236}">
                <a16:creationId xmlns:a16="http://schemas.microsoft.com/office/drawing/2014/main" id="{33342762-E0D3-437E-B1F6-8B7A0EB74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04"/>
          <a:stretch/>
        </p:blipFill>
        <p:spPr>
          <a:xfrm flipV="1">
            <a:off x="2168183" y="1888402"/>
            <a:ext cx="2231329" cy="1760287"/>
          </a:xfrm>
          <a:prstGeom prst="rect">
            <a:avLst/>
          </a:prstGeom>
        </p:spPr>
      </p:pic>
      <p:grpSp>
        <p:nvGrpSpPr>
          <p:cNvPr id="3" name="เต็ม">
            <a:extLst>
              <a:ext uri="{FF2B5EF4-FFF2-40B4-BE49-F238E27FC236}">
                <a16:creationId xmlns:a16="http://schemas.microsoft.com/office/drawing/2014/main" id="{B9FD794E-C2FE-414A-A93A-A30E80192B6F}"/>
              </a:ext>
            </a:extLst>
          </p:cNvPr>
          <p:cNvGrpSpPr/>
          <p:nvPr/>
        </p:nvGrpSpPr>
        <p:grpSpPr>
          <a:xfrm>
            <a:off x="2168183" y="1888402"/>
            <a:ext cx="2232350" cy="3540107"/>
            <a:chOff x="2168183" y="1927917"/>
            <a:chExt cx="2232350" cy="354010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992A5E5-3B91-4762-A1B3-3907D46B1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8183" y="1927917"/>
              <a:ext cx="2232350" cy="3540107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9EF260-45B0-4257-9428-F25ED39A8C04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>
              <a:off x="2168183" y="3697971"/>
              <a:ext cx="1615453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3325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2.22222E-6 L 0.41484 -0.0037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75E-6 -3.33333E-6 L 0.4289 -0.0023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ED889-E22B-4992-A333-5B221DC7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8987" y="2615973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2081" y="2646453"/>
            <a:ext cx="1357852" cy="1357852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373DC24-6DC6-4E69-9B3B-A5588AABDD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2069" y="1903873"/>
            <a:ext cx="3109001" cy="295856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99A550-7229-4FFB-B9F4-C38EE706A545}"/>
              </a:ext>
            </a:extLst>
          </p:cNvPr>
          <p:cNvCxnSpPr>
            <a:cxnSpLocks/>
            <a:stCxn id="3" idx="0"/>
          </p:cNvCxnSpPr>
          <p:nvPr/>
        </p:nvCxnSpPr>
        <p:spPr>
          <a:xfrm>
            <a:off x="2746570" y="1903873"/>
            <a:ext cx="0" cy="225156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2322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8460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7957-9D5C-4E0E-B7E8-D48E55698422}"/>
              </a:ext>
            </a:extLst>
          </p:cNvPr>
          <p:cNvGrpSpPr/>
          <p:nvPr/>
        </p:nvGrpSpPr>
        <p:grpSpPr>
          <a:xfrm>
            <a:off x="561818" y="1138335"/>
            <a:ext cx="6283190" cy="1275928"/>
            <a:chOff x="6484728" y="985708"/>
            <a:chExt cx="5101528" cy="127592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64D7FF-014A-4E16-81C2-7F1C4122682B}"/>
                </a:ext>
              </a:extLst>
            </p:cNvPr>
            <p:cNvSpPr/>
            <p:nvPr/>
          </p:nvSpPr>
          <p:spPr>
            <a:xfrm>
              <a:off x="6484728" y="985708"/>
              <a:ext cx="5101528" cy="1275928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5342-504F-4672-B3E1-77A6F648FEF5}"/>
                </a:ext>
              </a:extLst>
            </p:cNvPr>
            <p:cNvSpPr txBox="1"/>
            <p:nvPr/>
          </p:nvSpPr>
          <p:spPr>
            <a:xfrm>
              <a:off x="6633745" y="125913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รอยพับทับกันสนิท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A65C06-E727-4015-A287-ADDA50B1D71D}"/>
              </a:ext>
            </a:extLst>
          </p:cNvPr>
          <p:cNvGrpSpPr/>
          <p:nvPr/>
        </p:nvGrpSpPr>
        <p:grpSpPr>
          <a:xfrm>
            <a:off x="492369" y="3962166"/>
            <a:ext cx="6317091" cy="1275929"/>
            <a:chOff x="5229144" y="3797712"/>
            <a:chExt cx="6623025" cy="1275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9A3EF6-DE22-4896-BFA0-C11838BADCF4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99E750-120B-4938-ACBA-7A977D9DA5F2}"/>
                </a:ext>
              </a:extLst>
            </p:cNvPr>
            <p:cNvSpPr txBox="1"/>
            <p:nvPr/>
          </p:nvSpPr>
          <p:spPr>
            <a:xfrm>
              <a:off x="5780422" y="4097312"/>
              <a:ext cx="60717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3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เป็นแกนสมมาตร</a:t>
              </a:r>
              <a:endParaRPr lang="en-US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40940-68E3-4E6B-8E6F-5B919B8B0388}"/>
              </a:ext>
            </a:extLst>
          </p:cNvPr>
          <p:cNvSpPr txBox="1"/>
          <p:nvPr/>
        </p:nvSpPr>
        <p:spPr>
          <a:xfrm>
            <a:off x="8017170" y="2824355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D72CA62-FE11-472E-BC0E-A8CA90771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576"/>
          <a:stretch/>
        </p:blipFill>
        <p:spPr>
          <a:xfrm>
            <a:off x="1837508" y="2114512"/>
            <a:ext cx="1536583" cy="295856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3F802BE-CA1C-456A-B9CC-40B53E6E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7508" y="2114512"/>
            <a:ext cx="3109001" cy="295856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DEC8E5-5594-4697-89EF-F3573CCF3F88}"/>
              </a:ext>
            </a:extLst>
          </p:cNvPr>
          <p:cNvCxnSpPr>
            <a:cxnSpLocks/>
            <a:stCxn id="24" idx="0"/>
          </p:cNvCxnSpPr>
          <p:nvPr/>
        </p:nvCxnSpPr>
        <p:spPr>
          <a:xfrm flipH="1">
            <a:off x="3374091" y="2114512"/>
            <a:ext cx="17918" cy="224412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69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2.22222E-6 L 0.41484 -0.00371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04167E-6 -3.33333E-6 L 0.42891 -0.00231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ED889-E22B-4992-A333-5B221DC7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8987" y="2615973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2081" y="2646453"/>
            <a:ext cx="1357852" cy="1357852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BB4F3A5-01AE-49E7-9307-FB0D9BA07B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13048" y="1832062"/>
            <a:ext cx="2665010" cy="3204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DB0BFD-817D-4571-BD48-06477A456226}"/>
              </a:ext>
            </a:extLst>
          </p:cNvPr>
          <p:cNvCxnSpPr>
            <a:cxnSpLocks/>
            <a:stCxn id="3" idx="0"/>
          </p:cNvCxnSpPr>
          <p:nvPr/>
        </p:nvCxnSpPr>
        <p:spPr>
          <a:xfrm>
            <a:off x="2845553" y="1832062"/>
            <a:ext cx="0" cy="3204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42684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8460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7957-9D5C-4E0E-B7E8-D48E55698422}"/>
              </a:ext>
            </a:extLst>
          </p:cNvPr>
          <p:cNvGrpSpPr/>
          <p:nvPr/>
        </p:nvGrpSpPr>
        <p:grpSpPr>
          <a:xfrm>
            <a:off x="561818" y="1138335"/>
            <a:ext cx="6283190" cy="1275928"/>
            <a:chOff x="6484728" y="985708"/>
            <a:chExt cx="5101528" cy="127592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64D7FF-014A-4E16-81C2-7F1C4122682B}"/>
                </a:ext>
              </a:extLst>
            </p:cNvPr>
            <p:cNvSpPr/>
            <p:nvPr/>
          </p:nvSpPr>
          <p:spPr>
            <a:xfrm>
              <a:off x="6484728" y="985708"/>
              <a:ext cx="5101528" cy="1275928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5342-504F-4672-B3E1-77A6F648FEF5}"/>
                </a:ext>
              </a:extLst>
            </p:cNvPr>
            <p:cNvSpPr txBox="1"/>
            <p:nvPr/>
          </p:nvSpPr>
          <p:spPr>
            <a:xfrm>
              <a:off x="6633745" y="125913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รอยพับทับกันสนิท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A65C06-E727-4015-A287-ADDA50B1D71D}"/>
              </a:ext>
            </a:extLst>
          </p:cNvPr>
          <p:cNvGrpSpPr/>
          <p:nvPr/>
        </p:nvGrpSpPr>
        <p:grpSpPr>
          <a:xfrm>
            <a:off x="492369" y="3962166"/>
            <a:ext cx="6475708" cy="1275929"/>
            <a:chOff x="5229144" y="3797712"/>
            <a:chExt cx="6789322" cy="1275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9A3EF6-DE22-4896-BFA0-C11838BADCF4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99E750-120B-4938-ACBA-7A977D9DA5F2}"/>
                </a:ext>
              </a:extLst>
            </p:cNvPr>
            <p:cNvSpPr txBox="1"/>
            <p:nvPr/>
          </p:nvSpPr>
          <p:spPr>
            <a:xfrm>
              <a:off x="5946719" y="4097312"/>
              <a:ext cx="60717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3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เป็นแกนสมมาตร</a:t>
              </a:r>
              <a:endParaRPr lang="en-US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40940-68E3-4E6B-8E6F-5B919B8B0388}"/>
              </a:ext>
            </a:extLst>
          </p:cNvPr>
          <p:cNvSpPr txBox="1"/>
          <p:nvPr/>
        </p:nvSpPr>
        <p:spPr>
          <a:xfrm>
            <a:off x="8017170" y="2824355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403EA1-4A91-44F2-B5B1-A219E1DD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/>
          <a:stretch/>
        </p:blipFill>
        <p:spPr>
          <a:xfrm>
            <a:off x="1698244" y="2009544"/>
            <a:ext cx="1500539" cy="36080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9EA780C-D3F6-44CF-922B-CD9B58AC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244" y="2009544"/>
            <a:ext cx="3001078" cy="3608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E94B7D-919A-424D-A3A2-0E8601CA0029}"/>
              </a:ext>
            </a:extLst>
          </p:cNvPr>
          <p:cNvCxnSpPr>
            <a:cxnSpLocks/>
          </p:cNvCxnSpPr>
          <p:nvPr/>
        </p:nvCxnSpPr>
        <p:spPr>
          <a:xfrm>
            <a:off x="3198783" y="2009544"/>
            <a:ext cx="0" cy="360803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564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2.22222E-6 L 0.41484 -0.00371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6.25E-7 -3.33333E-6 L 0.42891 -0.00231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ED889-E22B-4992-A333-5B221DC7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2241" y="2645664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9966" y="2645664"/>
            <a:ext cx="1357852" cy="1357852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4AE59AC-BB71-4874-A9CE-86EF7496D5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61845" y="1689021"/>
            <a:ext cx="2947728" cy="347995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035DE2-F757-4D76-9F99-20464DA5EDCF}"/>
              </a:ext>
            </a:extLst>
          </p:cNvPr>
          <p:cNvCxnSpPr>
            <a:cxnSpLocks/>
          </p:cNvCxnSpPr>
          <p:nvPr/>
        </p:nvCxnSpPr>
        <p:spPr>
          <a:xfrm>
            <a:off x="1534160" y="3068320"/>
            <a:ext cx="2529840" cy="36068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03025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8460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7957-9D5C-4E0E-B7E8-D48E55698422}"/>
              </a:ext>
            </a:extLst>
          </p:cNvPr>
          <p:cNvGrpSpPr/>
          <p:nvPr/>
        </p:nvGrpSpPr>
        <p:grpSpPr>
          <a:xfrm>
            <a:off x="561818" y="1138335"/>
            <a:ext cx="6283190" cy="1275928"/>
            <a:chOff x="6484728" y="985708"/>
            <a:chExt cx="5101528" cy="127592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64D7FF-014A-4E16-81C2-7F1C4122682B}"/>
                </a:ext>
              </a:extLst>
            </p:cNvPr>
            <p:cNvSpPr/>
            <p:nvPr/>
          </p:nvSpPr>
          <p:spPr>
            <a:xfrm>
              <a:off x="6484728" y="985708"/>
              <a:ext cx="5101528" cy="1275928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5342-504F-4672-B3E1-77A6F648FEF5}"/>
                </a:ext>
              </a:extLst>
            </p:cNvPr>
            <p:cNvSpPr txBox="1"/>
            <p:nvPr/>
          </p:nvSpPr>
          <p:spPr>
            <a:xfrm>
              <a:off x="6633745" y="125913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รอยพับทับกันไม่สนิท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A65C06-E727-4015-A287-ADDA50B1D71D}"/>
              </a:ext>
            </a:extLst>
          </p:cNvPr>
          <p:cNvGrpSpPr/>
          <p:nvPr/>
        </p:nvGrpSpPr>
        <p:grpSpPr>
          <a:xfrm>
            <a:off x="492369" y="3962166"/>
            <a:ext cx="6121147" cy="1275929"/>
            <a:chOff x="5229144" y="3797712"/>
            <a:chExt cx="6417589" cy="1275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9A3EF6-DE22-4896-BFA0-C11838BADCF4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99E750-120B-4938-ACBA-7A977D9DA5F2}"/>
                </a:ext>
              </a:extLst>
            </p:cNvPr>
            <p:cNvSpPr txBox="1"/>
            <p:nvPr/>
          </p:nvSpPr>
          <p:spPr>
            <a:xfrm>
              <a:off x="5574986" y="4097312"/>
              <a:ext cx="60717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3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ไม่เป็นแกนสมมาตร</a:t>
              </a:r>
              <a:endParaRPr lang="en-US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40940-68E3-4E6B-8E6F-5B919B8B0388}"/>
              </a:ext>
            </a:extLst>
          </p:cNvPr>
          <p:cNvSpPr txBox="1"/>
          <p:nvPr/>
        </p:nvSpPr>
        <p:spPr>
          <a:xfrm>
            <a:off x="8017170" y="2824355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  <p:sp>
        <p:nvSpPr>
          <p:cNvPr id="30" name="บน">
            <a:extLst>
              <a:ext uri="{FF2B5EF4-FFF2-40B4-BE49-F238E27FC236}">
                <a16:creationId xmlns:a16="http://schemas.microsoft.com/office/drawing/2014/main" id="{7AFEDA03-D88B-4B5E-90E2-618E79B9C168}"/>
              </a:ext>
            </a:extLst>
          </p:cNvPr>
          <p:cNvSpPr/>
          <p:nvPr/>
        </p:nvSpPr>
        <p:spPr>
          <a:xfrm>
            <a:off x="1885128" y="2050589"/>
            <a:ext cx="2695759" cy="1748803"/>
          </a:xfrm>
          <a:custGeom>
            <a:avLst/>
            <a:gdLst>
              <a:gd name="connsiteX0" fmla="*/ 2633014 w 2695759"/>
              <a:gd name="connsiteY0" fmla="*/ 1748804 h 1748803"/>
              <a:gd name="connsiteX1" fmla="*/ 1963168 w 2695759"/>
              <a:gd name="connsiteY1" fmla="*/ 688750 h 1748803"/>
              <a:gd name="connsiteX2" fmla="*/ 565695 w 2695759"/>
              <a:gd name="connsiteY2" fmla="*/ 0 h 1748803"/>
              <a:gd name="connsiteX3" fmla="*/ 0 w 2695759"/>
              <a:gd name="connsiteY3" fmla="*/ 1372149 h 1748803"/>
              <a:gd name="connsiteX4" fmla="*/ 2853 w 2695759"/>
              <a:gd name="connsiteY4" fmla="*/ 1371436 h 1748803"/>
              <a:gd name="connsiteX5" fmla="*/ 2633014 w 2695759"/>
              <a:gd name="connsiteY5" fmla="*/ 1748804 h 17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5759" h="1748803">
                <a:moveTo>
                  <a:pt x="2633014" y="1748804"/>
                </a:moveTo>
                <a:cubicBezTo>
                  <a:pt x="2799227" y="1369296"/>
                  <a:pt x="2654772" y="859600"/>
                  <a:pt x="1963168" y="688750"/>
                </a:cubicBezTo>
                <a:cubicBezTo>
                  <a:pt x="1583661" y="594586"/>
                  <a:pt x="1070754" y="351330"/>
                  <a:pt x="565695" y="0"/>
                </a:cubicBezTo>
                <a:cubicBezTo>
                  <a:pt x="408042" y="571402"/>
                  <a:pt x="221142" y="1056487"/>
                  <a:pt x="0" y="1372149"/>
                </a:cubicBezTo>
                <a:lnTo>
                  <a:pt x="2853" y="1371436"/>
                </a:lnTo>
                <a:lnTo>
                  <a:pt x="2633014" y="1748804"/>
                </a:lnTo>
                <a:close/>
              </a:path>
            </a:pathLst>
          </a:custGeom>
          <a:solidFill>
            <a:srgbClr val="00B050"/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ล่าง">
            <a:extLst>
              <a:ext uri="{FF2B5EF4-FFF2-40B4-BE49-F238E27FC236}">
                <a16:creationId xmlns:a16="http://schemas.microsoft.com/office/drawing/2014/main" id="{7AFEDA03-D88B-4B5E-90E2-618E79B9C168}"/>
              </a:ext>
            </a:extLst>
          </p:cNvPr>
          <p:cNvSpPr/>
          <p:nvPr/>
        </p:nvSpPr>
        <p:spPr>
          <a:xfrm rot="994082" flipV="1">
            <a:off x="1877383" y="1669859"/>
            <a:ext cx="2890576" cy="2110477"/>
          </a:xfrm>
          <a:custGeom>
            <a:avLst/>
            <a:gdLst>
              <a:gd name="connsiteX0" fmla="*/ 1531624 w 2890576"/>
              <a:gd name="connsiteY0" fmla="*/ 577109 h 2110477"/>
              <a:gd name="connsiteX1" fmla="*/ 1545178 w 2890576"/>
              <a:gd name="connsiteY1" fmla="*/ 2110478 h 2110477"/>
              <a:gd name="connsiteX2" fmla="*/ 1849426 w 2890576"/>
              <a:gd name="connsiteY2" fmla="*/ 2110478 h 2110477"/>
              <a:gd name="connsiteX3" fmla="*/ 1606527 w 2890576"/>
              <a:gd name="connsiteY3" fmla="*/ 593516 h 2110477"/>
              <a:gd name="connsiteX4" fmla="*/ 2890576 w 2890576"/>
              <a:gd name="connsiteY4" fmla="*/ 377011 h 2110477"/>
              <a:gd name="connsiteX5" fmla="*/ 260416 w 2890576"/>
              <a:gd name="connsiteY5" fmla="*/ 0 h 2110477"/>
              <a:gd name="connsiteX6" fmla="*/ 257562 w 2890576"/>
              <a:gd name="connsiteY6" fmla="*/ 713 h 2110477"/>
              <a:gd name="connsiteX7" fmla="*/ 232238 w 2890576"/>
              <a:gd name="connsiteY7" fmla="*/ 36025 h 2110477"/>
              <a:gd name="connsiteX8" fmla="*/ 1531624 w 2890576"/>
              <a:gd name="connsiteY8" fmla="*/ 577109 h 211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576" h="2110477">
                <a:moveTo>
                  <a:pt x="1531624" y="577109"/>
                </a:moveTo>
                <a:cubicBezTo>
                  <a:pt x="1632565" y="932362"/>
                  <a:pt x="1778804" y="1630742"/>
                  <a:pt x="1545178" y="2110478"/>
                </a:cubicBezTo>
                <a:cubicBezTo>
                  <a:pt x="1642195" y="2069459"/>
                  <a:pt x="1722448" y="2059829"/>
                  <a:pt x="1849426" y="2110478"/>
                </a:cubicBezTo>
                <a:cubicBezTo>
                  <a:pt x="2086975" y="1796242"/>
                  <a:pt x="1820892" y="1040436"/>
                  <a:pt x="1606527" y="593516"/>
                </a:cubicBezTo>
                <a:cubicBezTo>
                  <a:pt x="2195050" y="1032589"/>
                  <a:pt x="2715446" y="777206"/>
                  <a:pt x="2890576" y="377011"/>
                </a:cubicBezTo>
                <a:lnTo>
                  <a:pt x="260416" y="0"/>
                </a:lnTo>
                <a:lnTo>
                  <a:pt x="257562" y="713"/>
                </a:lnTo>
                <a:cubicBezTo>
                  <a:pt x="249002" y="12841"/>
                  <a:pt x="240798" y="24611"/>
                  <a:pt x="232238" y="36025"/>
                </a:cubicBezTo>
                <a:cubicBezTo>
                  <a:pt x="-645552" y="1228764"/>
                  <a:pt x="1225949" y="2033791"/>
                  <a:pt x="1531624" y="577109"/>
                </a:cubicBezTo>
                <a:close/>
              </a:path>
            </a:pathLst>
          </a:custGeom>
          <a:solidFill>
            <a:srgbClr val="00B050"/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2" name="เต็ม">
            <a:extLst>
              <a:ext uri="{FF2B5EF4-FFF2-40B4-BE49-F238E27FC236}">
                <a16:creationId xmlns:a16="http://schemas.microsoft.com/office/drawing/2014/main" id="{0BA1BAE4-E7E9-4D88-805B-5D0B9D6A3662}"/>
              </a:ext>
            </a:extLst>
          </p:cNvPr>
          <p:cNvGrpSpPr/>
          <p:nvPr/>
        </p:nvGrpSpPr>
        <p:grpSpPr>
          <a:xfrm>
            <a:off x="1640763" y="2050589"/>
            <a:ext cx="2947728" cy="3479957"/>
            <a:chOff x="1627605" y="1853817"/>
            <a:chExt cx="2947728" cy="3479957"/>
          </a:xfrm>
        </p:grpSpPr>
        <p:pic>
          <p:nvPicPr>
            <p:cNvPr id="11" name="เต็ม">
              <a:extLst>
                <a:ext uri="{FF2B5EF4-FFF2-40B4-BE49-F238E27FC236}">
                  <a16:creationId xmlns:a16="http://schemas.microsoft.com/office/drawing/2014/main" id="{C57409E7-D14D-47AF-893E-7C0067915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27605" y="1853817"/>
              <a:ext cx="2947728" cy="3479957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07B0C3-3F93-4E2E-A1A0-F269894802F3}"/>
                </a:ext>
              </a:extLst>
            </p:cNvPr>
            <p:cNvCxnSpPr>
              <a:cxnSpLocks/>
            </p:cNvCxnSpPr>
            <p:nvPr/>
          </p:nvCxnSpPr>
          <p:spPr>
            <a:xfrm>
              <a:off x="1899920" y="3233116"/>
              <a:ext cx="2529840" cy="36068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1271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2.22222E-6 L 0.41484 -0.0037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75E-6 -3.33333E-6 L 0.4289 -0.0023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418618" y="321198"/>
            <a:ext cx="11354764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30DF2-6F48-41DB-A78E-2A908A649386}"/>
              </a:ext>
            </a:extLst>
          </p:cNvPr>
          <p:cNvGrpSpPr/>
          <p:nvPr/>
        </p:nvGrpSpPr>
        <p:grpSpPr>
          <a:xfrm>
            <a:off x="5379432" y="598787"/>
            <a:ext cx="6558958" cy="1676399"/>
            <a:chOff x="5360924" y="578467"/>
            <a:chExt cx="6558958" cy="1676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EEF23-FAC3-4EE0-B24B-8C767996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40000"/>
            </a:blip>
            <a:stretch>
              <a:fillRect/>
            </a:stretch>
          </p:blipFill>
          <p:spPr>
            <a:xfrm>
              <a:off x="5519356" y="578467"/>
              <a:ext cx="6099371" cy="16763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หัวข้อ">
              <a:extLst>
                <a:ext uri="{FF2B5EF4-FFF2-40B4-BE49-F238E27FC236}">
                  <a16:creationId xmlns:a16="http://schemas.microsoft.com/office/drawing/2014/main" id="{7E1290DD-1ECF-4E08-9F77-90514E29ED4A}"/>
                </a:ext>
              </a:extLst>
            </p:cNvPr>
            <p:cNvSpPr txBox="1"/>
            <p:nvPr/>
          </p:nvSpPr>
          <p:spPr>
            <a:xfrm>
              <a:off x="5360924" y="806341"/>
              <a:ext cx="6558958" cy="11387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ถ้าพับตามรอยเส้นประในรูป</a:t>
              </a:r>
            </a:p>
            <a:p>
              <a:pPr algn="ctr"/>
              <a:r>
                <a:rPr lang="th-TH" sz="3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รอยพับเป็นแกนสมมาตรหรือไม่</a:t>
              </a:r>
              <a:endParaRPr lang="en-US" sz="3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" name="เป็น">
            <a:extLst>
              <a:ext uri="{FF2B5EF4-FFF2-40B4-BE49-F238E27FC236}">
                <a16:creationId xmlns:a16="http://schemas.microsoft.com/office/drawing/2014/main" id="{F91882CE-87A4-4639-BC27-85ABC35C9843}"/>
              </a:ext>
            </a:extLst>
          </p:cNvPr>
          <p:cNvGrpSpPr/>
          <p:nvPr/>
        </p:nvGrpSpPr>
        <p:grpSpPr>
          <a:xfrm>
            <a:off x="5539204" y="2725412"/>
            <a:ext cx="2783607" cy="1160905"/>
            <a:chOff x="5600164" y="2715252"/>
            <a:chExt cx="2783607" cy="116090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07B4CBB-48E1-4013-BEDF-3055354C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0164" y="2715252"/>
              <a:ext cx="2783607" cy="1160905"/>
            </a:xfrm>
            <a:prstGeom prst="rect">
              <a:avLst/>
            </a:prstGeom>
          </p:spPr>
        </p:pic>
        <p:sp>
          <p:nvSpPr>
            <p:cNvPr id="14" name="หัวข้อ">
              <a:extLst>
                <a:ext uri="{FF2B5EF4-FFF2-40B4-BE49-F238E27FC236}">
                  <a16:creationId xmlns:a16="http://schemas.microsoft.com/office/drawing/2014/main" id="{97089790-8464-4EE2-AD3A-3312576B4DA2}"/>
                </a:ext>
              </a:extLst>
            </p:cNvPr>
            <p:cNvSpPr txBox="1"/>
            <p:nvPr/>
          </p:nvSpPr>
          <p:spPr>
            <a:xfrm>
              <a:off x="5600164" y="2876220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ไม่เป็น">
            <a:extLst>
              <a:ext uri="{FF2B5EF4-FFF2-40B4-BE49-F238E27FC236}">
                <a16:creationId xmlns:a16="http://schemas.microsoft.com/office/drawing/2014/main" id="{B442FFF6-960F-498C-81DB-E54F989E412C}"/>
              </a:ext>
            </a:extLst>
          </p:cNvPr>
          <p:cNvGrpSpPr/>
          <p:nvPr/>
        </p:nvGrpSpPr>
        <p:grpSpPr>
          <a:xfrm>
            <a:off x="8710532" y="2725412"/>
            <a:ext cx="2853905" cy="1160905"/>
            <a:chOff x="8690212" y="2715252"/>
            <a:chExt cx="2853905" cy="116090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E5FFC4-D2C9-4EDE-9E64-BADF513F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90212" y="2715252"/>
              <a:ext cx="2783607" cy="1160905"/>
            </a:xfrm>
            <a:prstGeom prst="rect">
              <a:avLst/>
            </a:prstGeom>
          </p:spPr>
        </p:pic>
        <p:sp>
          <p:nvSpPr>
            <p:cNvPr id="15" name="หัวข้อ">
              <a:extLst>
                <a:ext uri="{FF2B5EF4-FFF2-40B4-BE49-F238E27FC236}">
                  <a16:creationId xmlns:a16="http://schemas.microsoft.com/office/drawing/2014/main" id="{C42AD87E-D732-4317-B7A6-F043E7CC983A}"/>
                </a:ext>
              </a:extLst>
            </p:cNvPr>
            <p:cNvSpPr txBox="1"/>
            <p:nvPr/>
          </p:nvSpPr>
          <p:spPr>
            <a:xfrm>
              <a:off x="8760511" y="2957499"/>
              <a:ext cx="2783606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ไม่เป็น</a:t>
              </a:r>
              <a:endParaRPr lang="en-US" sz="4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ED889-E22B-4992-A333-5B221DC7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804">
            <a:off x="334403" y="466303"/>
            <a:ext cx="4896000" cy="61432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239EF768-4C2E-4B50-8E63-251545476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234" y="4774387"/>
            <a:ext cx="1118982" cy="11892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50FAC841-7559-47BD-A9ED-B2E307DEE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10232" y="4774387"/>
            <a:ext cx="1118982" cy="1189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B3532-6929-43AE-8496-D26AF27C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1374" y="2653270"/>
            <a:ext cx="1357852" cy="135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8779A-828A-44A7-A809-18273F62D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54157" y="2634084"/>
            <a:ext cx="1357852" cy="1357852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:a16="http://schemas.microsoft.com/office/drawing/2014/main" id="{B2EBDF00-DE85-4837-A265-C609CC1BC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725" y="4567336"/>
            <a:ext cx="4041998" cy="16033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E50CCFF-F45A-49E7-B26B-EA27A3A9F66B}"/>
              </a:ext>
            </a:extLst>
          </p:cNvPr>
          <p:cNvGrpSpPr/>
          <p:nvPr/>
        </p:nvGrpSpPr>
        <p:grpSpPr>
          <a:xfrm>
            <a:off x="1070019" y="2083647"/>
            <a:ext cx="3626866" cy="3112185"/>
            <a:chOff x="1381678" y="2284328"/>
            <a:chExt cx="3126627" cy="2682934"/>
          </a:xfrm>
        </p:grpSpPr>
        <p:grpSp>
          <p:nvGrpSpPr>
            <p:cNvPr id="23" name="Graphic 20">
              <a:extLst>
                <a:ext uri="{FF2B5EF4-FFF2-40B4-BE49-F238E27FC236}">
                  <a16:creationId xmlns:a16="http://schemas.microsoft.com/office/drawing/2014/main" id="{4CEFCDD8-3E7A-4964-B4AE-C4C9244A404F}"/>
                </a:ext>
              </a:extLst>
            </p:cNvPr>
            <p:cNvGrpSpPr/>
            <p:nvPr/>
          </p:nvGrpSpPr>
          <p:grpSpPr>
            <a:xfrm>
              <a:off x="1381678" y="2284328"/>
              <a:ext cx="3126627" cy="2682934"/>
              <a:chOff x="1381678" y="2284328"/>
              <a:chExt cx="3126627" cy="268293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4E8864F-3324-42FA-B4BE-7E3F570FD5F0}"/>
                  </a:ext>
                </a:extLst>
              </p:cNvPr>
              <p:cNvSpPr/>
              <p:nvPr/>
            </p:nvSpPr>
            <p:spPr>
              <a:xfrm>
                <a:off x="3410793" y="2753674"/>
                <a:ext cx="1097512" cy="1734536"/>
              </a:xfrm>
              <a:custGeom>
                <a:avLst/>
                <a:gdLst>
                  <a:gd name="connsiteX0" fmla="*/ 292397 w 1097512"/>
                  <a:gd name="connsiteY0" fmla="*/ 101432 h 1734536"/>
                  <a:gd name="connsiteX1" fmla="*/ 1017679 w 1097512"/>
                  <a:gd name="connsiteY1" fmla="*/ 229728 h 1734536"/>
                  <a:gd name="connsiteX2" fmla="*/ 744327 w 1097512"/>
                  <a:gd name="connsiteY2" fmla="*/ 1079954 h 1734536"/>
                  <a:gd name="connsiteX3" fmla="*/ 84260 w 1097512"/>
                  <a:gd name="connsiteY3" fmla="*/ 1734536 h 1734536"/>
                  <a:gd name="connsiteX4" fmla="*/ 167454 w 1097512"/>
                  <a:gd name="connsiteY4" fmla="*/ 1181128 h 1734536"/>
                  <a:gd name="connsiteX5" fmla="*/ 825693 w 1097512"/>
                  <a:gd name="connsiteY5" fmla="*/ 713656 h 1734536"/>
                  <a:gd name="connsiteX6" fmla="*/ 666314 w 1097512"/>
                  <a:gd name="connsiteY6" fmla="*/ 250450 h 1734536"/>
                  <a:gd name="connsiteX7" fmla="*/ 209203 w 1097512"/>
                  <a:gd name="connsiteY7" fmla="*/ 830371 h 1734536"/>
                  <a:gd name="connsiteX8" fmla="*/ 1065 w 1097512"/>
                  <a:gd name="connsiteY8" fmla="*/ 513137 h 1734536"/>
                  <a:gd name="connsiteX9" fmla="*/ 292397 w 1097512"/>
                  <a:gd name="connsiteY9" fmla="*/ 101432 h 17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512" h="1734536">
                    <a:moveTo>
                      <a:pt x="292397" y="101432"/>
                    </a:moveTo>
                    <a:cubicBezTo>
                      <a:pt x="292397" y="101432"/>
                      <a:pt x="775411" y="-196908"/>
                      <a:pt x="1017679" y="229728"/>
                    </a:cubicBezTo>
                    <a:cubicBezTo>
                      <a:pt x="1214542" y="576218"/>
                      <a:pt x="1018289" y="897414"/>
                      <a:pt x="744327" y="1079954"/>
                    </a:cubicBezTo>
                    <a:cubicBezTo>
                      <a:pt x="493526" y="1246952"/>
                      <a:pt x="167454" y="1565710"/>
                      <a:pt x="84260" y="1734536"/>
                    </a:cubicBezTo>
                    <a:cubicBezTo>
                      <a:pt x="84260" y="1734536"/>
                      <a:pt x="48605" y="1235067"/>
                      <a:pt x="167454" y="1181128"/>
                    </a:cubicBezTo>
                    <a:cubicBezTo>
                      <a:pt x="286302" y="1127189"/>
                      <a:pt x="737014" y="874864"/>
                      <a:pt x="825693" y="713656"/>
                    </a:cubicBezTo>
                    <a:cubicBezTo>
                      <a:pt x="914982" y="551839"/>
                      <a:pt x="886336" y="297685"/>
                      <a:pt x="666314" y="250450"/>
                    </a:cubicBezTo>
                    <a:cubicBezTo>
                      <a:pt x="446291" y="203216"/>
                      <a:pt x="226878" y="506432"/>
                      <a:pt x="209203" y="830371"/>
                    </a:cubicBezTo>
                    <a:cubicBezTo>
                      <a:pt x="191223" y="1154311"/>
                      <a:pt x="-16609" y="519841"/>
                      <a:pt x="1065" y="513137"/>
                    </a:cubicBezTo>
                    <a:cubicBezTo>
                      <a:pt x="18740" y="506128"/>
                      <a:pt x="292397" y="101432"/>
                      <a:pt x="292397" y="101432"/>
                    </a:cubicBezTo>
                    <a:close/>
                  </a:path>
                </a:pathLst>
              </a:custGeom>
              <a:solidFill>
                <a:srgbClr val="F4BA31"/>
              </a:solidFill>
              <a:ln w="182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FFFE6F4-A5CA-4BD7-9179-C6DC865B0171}"/>
                  </a:ext>
                </a:extLst>
              </p:cNvPr>
              <p:cNvSpPr/>
              <p:nvPr/>
            </p:nvSpPr>
            <p:spPr>
              <a:xfrm>
                <a:off x="1381678" y="2327573"/>
                <a:ext cx="2401354" cy="2639689"/>
              </a:xfrm>
              <a:custGeom>
                <a:avLst/>
                <a:gdLst>
                  <a:gd name="connsiteX0" fmla="*/ 1200677 w 2401354"/>
                  <a:gd name="connsiteY0" fmla="*/ 942 h 2639689"/>
                  <a:gd name="connsiteX1" fmla="*/ 2401355 w 2401354"/>
                  <a:gd name="connsiteY1" fmla="*/ 270942 h 2639689"/>
                  <a:gd name="connsiteX2" fmla="*/ 2199007 w 2401354"/>
                  <a:gd name="connsiteY2" fmla="*/ 2011925 h 2639689"/>
                  <a:gd name="connsiteX3" fmla="*/ 1212257 w 2401354"/>
                  <a:gd name="connsiteY3" fmla="*/ 2639080 h 2639689"/>
                  <a:gd name="connsiteX4" fmla="*/ 1212257 w 2401354"/>
                  <a:gd name="connsiteY4" fmla="*/ 2639690 h 2639689"/>
                  <a:gd name="connsiteX5" fmla="*/ 1200677 w 2401354"/>
                  <a:gd name="connsiteY5" fmla="*/ 2639385 h 2639689"/>
                  <a:gd name="connsiteX6" fmla="*/ 1189097 w 2401354"/>
                  <a:gd name="connsiteY6" fmla="*/ 2639690 h 2639689"/>
                  <a:gd name="connsiteX7" fmla="*/ 1189097 w 2401354"/>
                  <a:gd name="connsiteY7" fmla="*/ 2639080 h 2639689"/>
                  <a:gd name="connsiteX8" fmla="*/ 202348 w 2401354"/>
                  <a:gd name="connsiteY8" fmla="*/ 2011925 h 2639689"/>
                  <a:gd name="connsiteX9" fmla="*/ 0 w 2401354"/>
                  <a:gd name="connsiteY9" fmla="*/ 270942 h 2639689"/>
                  <a:gd name="connsiteX10" fmla="*/ 1200677 w 2401354"/>
                  <a:gd name="connsiteY10" fmla="*/ 942 h 263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01354" h="2639689">
                    <a:moveTo>
                      <a:pt x="1200677" y="942"/>
                    </a:moveTo>
                    <a:cubicBezTo>
                      <a:pt x="1347562" y="-886"/>
                      <a:pt x="2323341" y="-20999"/>
                      <a:pt x="2401355" y="270942"/>
                    </a:cubicBezTo>
                    <a:cubicBezTo>
                      <a:pt x="2401355" y="270942"/>
                      <a:pt x="2340711" y="1559690"/>
                      <a:pt x="2199007" y="2011925"/>
                    </a:cubicBezTo>
                    <a:cubicBezTo>
                      <a:pt x="2059436" y="2457150"/>
                      <a:pt x="1768713" y="2633595"/>
                      <a:pt x="1212257" y="2639080"/>
                    </a:cubicBezTo>
                    <a:lnTo>
                      <a:pt x="1212257" y="2639690"/>
                    </a:lnTo>
                    <a:cubicBezTo>
                      <a:pt x="1208296" y="2639690"/>
                      <a:pt x="1204639" y="2639385"/>
                      <a:pt x="1200677" y="2639385"/>
                    </a:cubicBezTo>
                    <a:cubicBezTo>
                      <a:pt x="1196716" y="2639385"/>
                      <a:pt x="1193059" y="2639690"/>
                      <a:pt x="1189097" y="2639690"/>
                    </a:cubicBezTo>
                    <a:lnTo>
                      <a:pt x="1189097" y="2639080"/>
                    </a:lnTo>
                    <a:cubicBezTo>
                      <a:pt x="632641" y="2633900"/>
                      <a:pt x="341919" y="2457150"/>
                      <a:pt x="202348" y="2011925"/>
                    </a:cubicBezTo>
                    <a:cubicBezTo>
                      <a:pt x="60643" y="1559994"/>
                      <a:pt x="0" y="270942"/>
                      <a:pt x="0" y="270942"/>
                    </a:cubicBezTo>
                    <a:cubicBezTo>
                      <a:pt x="78014" y="-20999"/>
                      <a:pt x="1053792" y="-886"/>
                      <a:pt x="1200677" y="942"/>
                    </a:cubicBezTo>
                    <a:close/>
                  </a:path>
                </a:pathLst>
              </a:custGeom>
              <a:solidFill>
                <a:srgbClr val="8CC63F"/>
              </a:solidFill>
              <a:ln w="182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E3EFEF2-2D31-4BEA-8D08-93EC252B10D0}"/>
                  </a:ext>
                </a:extLst>
              </p:cNvPr>
              <p:cNvSpPr/>
              <p:nvPr/>
            </p:nvSpPr>
            <p:spPr>
              <a:xfrm>
                <a:off x="1382592" y="2284328"/>
                <a:ext cx="2384898" cy="637516"/>
              </a:xfrm>
              <a:custGeom>
                <a:avLst/>
                <a:gdLst>
                  <a:gd name="connsiteX0" fmla="*/ 0 w 2384898"/>
                  <a:gd name="connsiteY0" fmla="*/ 318758 h 637516"/>
                  <a:gd name="connsiteX1" fmla="*/ 1192449 w 2384898"/>
                  <a:gd name="connsiteY1" fmla="*/ 637517 h 637516"/>
                  <a:gd name="connsiteX2" fmla="*/ 2384899 w 2384898"/>
                  <a:gd name="connsiteY2" fmla="*/ 318758 h 637516"/>
                  <a:gd name="connsiteX3" fmla="*/ 1192449 w 2384898"/>
                  <a:gd name="connsiteY3" fmla="*/ 0 h 637516"/>
                  <a:gd name="connsiteX4" fmla="*/ 0 w 2384898"/>
                  <a:gd name="connsiteY4" fmla="*/ 318758 h 63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4898" h="637516">
                    <a:moveTo>
                      <a:pt x="0" y="318758"/>
                    </a:moveTo>
                    <a:cubicBezTo>
                      <a:pt x="0" y="494898"/>
                      <a:pt x="533905" y="637517"/>
                      <a:pt x="1192449" y="637517"/>
                    </a:cubicBezTo>
                    <a:cubicBezTo>
                      <a:pt x="1850993" y="637517"/>
                      <a:pt x="2384899" y="494898"/>
                      <a:pt x="2384899" y="318758"/>
                    </a:cubicBezTo>
                    <a:cubicBezTo>
                      <a:pt x="2384899" y="142619"/>
                      <a:pt x="1850993" y="0"/>
                      <a:pt x="1192449" y="0"/>
                    </a:cubicBezTo>
                    <a:cubicBezTo>
                      <a:pt x="533905" y="0"/>
                      <a:pt x="0" y="142619"/>
                      <a:pt x="0" y="318758"/>
                    </a:cubicBezTo>
                    <a:close/>
                  </a:path>
                </a:pathLst>
              </a:custGeom>
              <a:solidFill>
                <a:srgbClr val="F06E59"/>
              </a:solidFill>
              <a:ln w="182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CBDC859-6A57-4DA0-AF5C-359714DEB576}"/>
                </a:ext>
              </a:extLst>
            </p:cNvPr>
            <p:cNvCxnSpPr>
              <a:cxnSpLocks/>
            </p:cNvCxnSpPr>
            <p:nvPr/>
          </p:nvCxnSpPr>
          <p:spPr>
            <a:xfrm>
              <a:off x="2582355" y="2285547"/>
              <a:ext cx="0" cy="268171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3341074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26F6200-0DFD-43E4-AB8A-0C15B387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8460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7957-9D5C-4E0E-B7E8-D48E55698422}"/>
              </a:ext>
            </a:extLst>
          </p:cNvPr>
          <p:cNvGrpSpPr/>
          <p:nvPr/>
        </p:nvGrpSpPr>
        <p:grpSpPr>
          <a:xfrm>
            <a:off x="561818" y="1138335"/>
            <a:ext cx="6283190" cy="1275928"/>
            <a:chOff x="6484728" y="985708"/>
            <a:chExt cx="5101528" cy="127592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64D7FF-014A-4E16-81C2-7F1C4122682B}"/>
                </a:ext>
              </a:extLst>
            </p:cNvPr>
            <p:cNvSpPr/>
            <p:nvPr/>
          </p:nvSpPr>
          <p:spPr>
            <a:xfrm>
              <a:off x="6484728" y="985708"/>
              <a:ext cx="5101528" cy="1275928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5342-504F-4672-B3E1-77A6F648FEF5}"/>
                </a:ext>
              </a:extLst>
            </p:cNvPr>
            <p:cNvSpPr txBox="1"/>
            <p:nvPr/>
          </p:nvSpPr>
          <p:spPr>
            <a:xfrm>
              <a:off x="6633745" y="1259130"/>
              <a:ext cx="48034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44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รอยพับทับกันไม่สนิท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A65C06-E727-4015-A287-ADDA50B1D71D}"/>
              </a:ext>
            </a:extLst>
          </p:cNvPr>
          <p:cNvGrpSpPr/>
          <p:nvPr/>
        </p:nvGrpSpPr>
        <p:grpSpPr>
          <a:xfrm>
            <a:off x="492369" y="3962166"/>
            <a:ext cx="6121147" cy="1275929"/>
            <a:chOff x="5229144" y="3797712"/>
            <a:chExt cx="6417589" cy="1275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9A3EF6-DE22-4896-BFA0-C11838BADCF4}"/>
                </a:ext>
              </a:extLst>
            </p:cNvPr>
            <p:cNvSpPr/>
            <p:nvPr/>
          </p:nvSpPr>
          <p:spPr>
            <a:xfrm>
              <a:off x="5229144" y="3797712"/>
              <a:ext cx="6402439" cy="1275929"/>
            </a:xfrm>
            <a:prstGeom prst="roundRect">
              <a:avLst>
                <a:gd name="adj" fmla="val 275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99E750-120B-4938-ACBA-7A977D9DA5F2}"/>
                </a:ext>
              </a:extLst>
            </p:cNvPr>
            <p:cNvSpPr txBox="1"/>
            <p:nvPr/>
          </p:nvSpPr>
          <p:spPr>
            <a:xfrm>
              <a:off x="5574986" y="4097312"/>
              <a:ext cx="60717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r>
                <a:rPr lang="th-TH" sz="38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ไม่เป็นแกนสมมาตร</a:t>
              </a:r>
              <a:endParaRPr lang="en-US" sz="3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1" name="กรอบ">
            <a:extLst>
              <a:ext uri="{FF2B5EF4-FFF2-40B4-BE49-F238E27FC236}">
                <a16:creationId xmlns:a16="http://schemas.microsoft.com/office/drawing/2014/main" id="{9DDCA094-B375-4BF3-A5EE-663850A3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4" y="171001"/>
            <a:ext cx="6121091" cy="651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40940-68E3-4E6B-8E6F-5B919B8B0388}"/>
              </a:ext>
            </a:extLst>
          </p:cNvPr>
          <p:cNvSpPr txBox="1"/>
          <p:nvPr/>
        </p:nvSpPr>
        <p:spPr>
          <a:xfrm>
            <a:off x="8017170" y="2824355"/>
            <a:ext cx="18907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</a:t>
            </a:r>
            <a:endParaRPr lang="en-US" sz="4400" dirty="0"/>
          </a:p>
        </p:txBody>
      </p:sp>
      <p:grpSp>
        <p:nvGrpSpPr>
          <p:cNvPr id="17" name="ข้างหู">
            <a:extLst>
              <a:ext uri="{FF2B5EF4-FFF2-40B4-BE49-F238E27FC236}">
                <a16:creationId xmlns:a16="http://schemas.microsoft.com/office/drawing/2014/main" id="{4AFCFB81-3A03-4C7F-99B7-3517AFC97385}"/>
              </a:ext>
            </a:extLst>
          </p:cNvPr>
          <p:cNvGrpSpPr/>
          <p:nvPr/>
        </p:nvGrpSpPr>
        <p:grpSpPr>
          <a:xfrm>
            <a:off x="1803450" y="2063542"/>
            <a:ext cx="1474997" cy="3293398"/>
            <a:chOff x="1226400" y="2014852"/>
            <a:chExt cx="1619455" cy="361594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9ED4B2-18EC-426B-A0F6-366D471DBDFE}"/>
                </a:ext>
              </a:extLst>
            </p:cNvPr>
            <p:cNvSpPr/>
            <p:nvPr/>
          </p:nvSpPr>
          <p:spPr>
            <a:xfrm>
              <a:off x="1226400" y="2432140"/>
              <a:ext cx="1619455" cy="3198660"/>
            </a:xfrm>
            <a:custGeom>
              <a:avLst/>
              <a:gdLst>
                <a:gd name="connsiteX0" fmla="*/ 1619044 w 1619455"/>
                <a:gd name="connsiteY0" fmla="*/ 441931 h 3198660"/>
                <a:gd name="connsiteX1" fmla="*/ 1607955 w 1619455"/>
                <a:gd name="connsiteY1" fmla="*/ 441931 h 3198660"/>
                <a:gd name="connsiteX2" fmla="*/ 821 w 1619455"/>
                <a:gd name="connsiteY2" fmla="*/ 12321 h 3198660"/>
                <a:gd name="connsiteX3" fmla="*/ 1643 w 1619455"/>
                <a:gd name="connsiteY3" fmla="*/ 0 h 3198660"/>
                <a:gd name="connsiteX4" fmla="*/ 0 w 1619455"/>
                <a:gd name="connsiteY4" fmla="*/ 6161 h 3198660"/>
                <a:gd name="connsiteX5" fmla="*/ 272716 w 1619455"/>
                <a:gd name="connsiteY5" fmla="*/ 2352584 h 3198660"/>
                <a:gd name="connsiteX6" fmla="*/ 1602616 w 1619455"/>
                <a:gd name="connsiteY6" fmla="*/ 3197839 h 3198660"/>
                <a:gd name="connsiteX7" fmla="*/ 1602616 w 1619455"/>
                <a:gd name="connsiteY7" fmla="*/ 3198660 h 3198660"/>
                <a:gd name="connsiteX8" fmla="*/ 1618223 w 1619455"/>
                <a:gd name="connsiteY8" fmla="*/ 3198249 h 3198660"/>
                <a:gd name="connsiteX9" fmla="*/ 1619455 w 1619455"/>
                <a:gd name="connsiteY9" fmla="*/ 3198249 h 319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455" h="3198660">
                  <a:moveTo>
                    <a:pt x="1619044" y="441931"/>
                  </a:moveTo>
                  <a:cubicBezTo>
                    <a:pt x="1615348" y="441931"/>
                    <a:pt x="1611652" y="441931"/>
                    <a:pt x="1607955" y="441931"/>
                  </a:cubicBezTo>
                  <a:cubicBezTo>
                    <a:pt x="720397" y="441931"/>
                    <a:pt x="821" y="249716"/>
                    <a:pt x="821" y="12321"/>
                  </a:cubicBezTo>
                  <a:cubicBezTo>
                    <a:pt x="821" y="8214"/>
                    <a:pt x="1232" y="4107"/>
                    <a:pt x="1643" y="0"/>
                  </a:cubicBezTo>
                  <a:cubicBezTo>
                    <a:pt x="821" y="2054"/>
                    <a:pt x="411" y="4107"/>
                    <a:pt x="0" y="6161"/>
                  </a:cubicBezTo>
                  <a:cubicBezTo>
                    <a:pt x="0" y="6161"/>
                    <a:pt x="81733" y="1743081"/>
                    <a:pt x="272716" y="2352584"/>
                  </a:cubicBezTo>
                  <a:cubicBezTo>
                    <a:pt x="460824" y="2952641"/>
                    <a:pt x="852647" y="3190446"/>
                    <a:pt x="1602616" y="3197839"/>
                  </a:cubicBezTo>
                  <a:lnTo>
                    <a:pt x="1602616" y="3198660"/>
                  </a:lnTo>
                  <a:cubicBezTo>
                    <a:pt x="1607955" y="3198660"/>
                    <a:pt x="1612884" y="3198249"/>
                    <a:pt x="1618223" y="3198249"/>
                  </a:cubicBezTo>
                  <a:cubicBezTo>
                    <a:pt x="1618634" y="3198249"/>
                    <a:pt x="1619044" y="3198249"/>
                    <a:pt x="1619455" y="3198249"/>
                  </a:cubicBezTo>
                </a:path>
              </a:pathLst>
            </a:custGeom>
            <a:solidFill>
              <a:srgbClr val="8CC63F"/>
            </a:solidFill>
            <a:ln w="24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8E62143-DD79-42A7-9DCE-8055BAA70891}"/>
                </a:ext>
              </a:extLst>
            </p:cNvPr>
            <p:cNvSpPr/>
            <p:nvPr/>
          </p:nvSpPr>
          <p:spPr>
            <a:xfrm>
              <a:off x="1227221" y="2014852"/>
              <a:ext cx="1618222" cy="859218"/>
            </a:xfrm>
            <a:custGeom>
              <a:avLst/>
              <a:gdLst>
                <a:gd name="connsiteX0" fmla="*/ 1618223 w 1618222"/>
                <a:gd name="connsiteY0" fmla="*/ 0 h 859218"/>
                <a:gd name="connsiteX1" fmla="*/ 1607134 w 1618222"/>
                <a:gd name="connsiteY1" fmla="*/ 0 h 859218"/>
                <a:gd name="connsiteX2" fmla="*/ 821 w 1618222"/>
                <a:gd name="connsiteY2" fmla="*/ 417288 h 859218"/>
                <a:gd name="connsiteX3" fmla="*/ 0 w 1618222"/>
                <a:gd name="connsiteY3" fmla="*/ 429609 h 859218"/>
                <a:gd name="connsiteX4" fmla="*/ 1607134 w 1618222"/>
                <a:gd name="connsiteY4" fmla="*/ 859219 h 859218"/>
                <a:gd name="connsiteX5" fmla="*/ 1618223 w 1618222"/>
                <a:gd name="connsiteY5" fmla="*/ 859219 h 85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222" h="859218">
                  <a:moveTo>
                    <a:pt x="1618223" y="0"/>
                  </a:moveTo>
                  <a:cubicBezTo>
                    <a:pt x="1614526" y="0"/>
                    <a:pt x="1610830" y="0"/>
                    <a:pt x="1607134" y="0"/>
                  </a:cubicBezTo>
                  <a:cubicBezTo>
                    <a:pt x="734772" y="0"/>
                    <a:pt x="24643" y="185644"/>
                    <a:pt x="821" y="417288"/>
                  </a:cubicBezTo>
                  <a:cubicBezTo>
                    <a:pt x="411" y="421395"/>
                    <a:pt x="0" y="425502"/>
                    <a:pt x="0" y="429609"/>
                  </a:cubicBezTo>
                  <a:cubicBezTo>
                    <a:pt x="0" y="667004"/>
                    <a:pt x="719575" y="859219"/>
                    <a:pt x="1607134" y="859219"/>
                  </a:cubicBezTo>
                  <a:cubicBezTo>
                    <a:pt x="1610830" y="859219"/>
                    <a:pt x="1614526" y="859219"/>
                    <a:pt x="1618223" y="859219"/>
                  </a:cubicBezTo>
                </a:path>
              </a:pathLst>
            </a:custGeom>
            <a:solidFill>
              <a:srgbClr val="F06E59"/>
            </a:solidFill>
            <a:ln w="24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BF1B588-F2CE-47EB-BC6D-B67D7AF1249F}"/>
              </a:ext>
            </a:extLst>
          </p:cNvPr>
          <p:cNvSpPr/>
          <p:nvPr/>
        </p:nvSpPr>
        <p:spPr>
          <a:xfrm>
            <a:off x="1791854" y="2052320"/>
            <a:ext cx="3741" cy="3741"/>
          </a:xfrm>
          <a:custGeom>
            <a:avLst/>
            <a:gdLst/>
            <a:ahLst/>
            <a:cxnLst/>
            <a:rect l="l" t="t" r="r" b="b"/>
            <a:pathLst>
              <a:path w="4107" h="4107"/>
            </a:pathLst>
          </a:custGeom>
          <a:solidFill>
            <a:srgbClr val="8CC63F"/>
          </a:solidFill>
          <a:ln w="2458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A24783-0E71-4096-9E90-74318396F0B3}"/>
              </a:ext>
            </a:extLst>
          </p:cNvPr>
          <p:cNvGrpSpPr/>
          <p:nvPr/>
        </p:nvGrpSpPr>
        <p:grpSpPr>
          <a:xfrm flipH="1">
            <a:off x="915169" y="2063542"/>
            <a:ext cx="2363278" cy="3293399"/>
            <a:chOff x="3044071" y="2022189"/>
            <a:chExt cx="2594733" cy="361594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DC4B1D2-88B8-4C74-819C-9154C4B4D3A6}"/>
                </a:ext>
              </a:extLst>
            </p:cNvPr>
            <p:cNvSpPr/>
            <p:nvPr/>
          </p:nvSpPr>
          <p:spPr>
            <a:xfrm>
              <a:off x="4373150" y="2654894"/>
              <a:ext cx="1265654" cy="2184399"/>
            </a:xfrm>
            <a:custGeom>
              <a:avLst/>
              <a:gdLst>
                <a:gd name="connsiteX0" fmla="*/ 684664 w 1265654"/>
                <a:gd name="connsiteY0" fmla="*/ 336996 h 2184399"/>
                <a:gd name="connsiteX1" fmla="*/ 899469 w 1265654"/>
                <a:gd name="connsiteY1" fmla="*/ 961285 h 2184399"/>
                <a:gd name="connsiteX2" fmla="*/ 136358 w 1265654"/>
                <a:gd name="connsiteY2" fmla="*/ 1528896 h 2184399"/>
                <a:gd name="connsiteX3" fmla="*/ 15197 w 1265654"/>
                <a:gd name="connsiteY3" fmla="*/ 2137578 h 2184399"/>
                <a:gd name="connsiteX4" fmla="*/ 0 w 1265654"/>
                <a:gd name="connsiteY4" fmla="*/ 2184399 h 2184399"/>
                <a:gd name="connsiteX5" fmla="*/ 789397 w 1265654"/>
                <a:gd name="connsiteY5" fmla="*/ 1455377 h 2184399"/>
                <a:gd name="connsiteX6" fmla="*/ 1157810 w 1265654"/>
                <a:gd name="connsiteY6" fmla="*/ 309478 h 2184399"/>
                <a:gd name="connsiteX7" fmla="*/ 271073 w 1265654"/>
                <a:gd name="connsiteY7" fmla="*/ 89745 h 2184399"/>
                <a:gd name="connsiteX8" fmla="*/ 234930 w 1265654"/>
                <a:gd name="connsiteY8" fmla="*/ 595748 h 2184399"/>
                <a:gd name="connsiteX9" fmla="*/ 684664 w 1265654"/>
                <a:gd name="connsiteY9" fmla="*/ 336996 h 218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5654" h="2184399">
                  <a:moveTo>
                    <a:pt x="684664" y="336996"/>
                  </a:moveTo>
                  <a:cubicBezTo>
                    <a:pt x="981202" y="400657"/>
                    <a:pt x="1019809" y="743195"/>
                    <a:pt x="899469" y="961285"/>
                  </a:cubicBezTo>
                  <a:cubicBezTo>
                    <a:pt x="801308" y="1139536"/>
                    <a:pt x="374984" y="1400752"/>
                    <a:pt x="136358" y="1528896"/>
                  </a:cubicBezTo>
                  <a:cubicBezTo>
                    <a:pt x="102269" y="1771218"/>
                    <a:pt x="62018" y="1988077"/>
                    <a:pt x="15197" y="2137578"/>
                  </a:cubicBezTo>
                  <a:cubicBezTo>
                    <a:pt x="10268" y="2153596"/>
                    <a:pt x="4929" y="2168792"/>
                    <a:pt x="0" y="2184399"/>
                  </a:cubicBezTo>
                  <a:cubicBezTo>
                    <a:pt x="179894" y="1950291"/>
                    <a:pt x="517503" y="1636503"/>
                    <a:pt x="789397" y="1455377"/>
                  </a:cubicBezTo>
                  <a:cubicBezTo>
                    <a:pt x="1159042" y="1209358"/>
                    <a:pt x="1423544" y="776463"/>
                    <a:pt x="1157810" y="309478"/>
                  </a:cubicBezTo>
                  <a:cubicBezTo>
                    <a:pt x="906041" y="-133685"/>
                    <a:pt x="461645" y="3905"/>
                    <a:pt x="271073" y="89745"/>
                  </a:cubicBezTo>
                  <a:cubicBezTo>
                    <a:pt x="262448" y="227746"/>
                    <a:pt x="250537" y="403532"/>
                    <a:pt x="234930" y="595748"/>
                  </a:cubicBezTo>
                  <a:cubicBezTo>
                    <a:pt x="353216" y="413800"/>
                    <a:pt x="518735" y="301675"/>
                    <a:pt x="684664" y="336996"/>
                  </a:cubicBezTo>
                  <a:close/>
                </a:path>
              </a:pathLst>
            </a:custGeom>
            <a:solidFill>
              <a:srgbClr val="F4BA31"/>
            </a:solidFill>
            <a:ln w="24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1E565D-3735-428E-BF81-78F470A0939B}"/>
                </a:ext>
              </a:extLst>
            </p:cNvPr>
            <p:cNvSpPr/>
            <p:nvPr/>
          </p:nvSpPr>
          <p:spPr>
            <a:xfrm>
              <a:off x="3044071" y="2225083"/>
              <a:ext cx="1616990" cy="3413054"/>
            </a:xfrm>
            <a:custGeom>
              <a:avLst/>
              <a:gdLst>
                <a:gd name="connsiteX0" fmla="*/ 411 w 1616990"/>
                <a:gd name="connsiteY0" fmla="*/ 3412643 h 3413054"/>
                <a:gd name="connsiteX1" fmla="*/ 14786 w 1616990"/>
                <a:gd name="connsiteY1" fmla="*/ 3413054 h 3413054"/>
                <a:gd name="connsiteX2" fmla="*/ 14786 w 1616990"/>
                <a:gd name="connsiteY2" fmla="*/ 3412233 h 3413054"/>
                <a:gd name="connsiteX3" fmla="*/ 1329078 w 1616990"/>
                <a:gd name="connsiteY3" fmla="*/ 2613800 h 3413054"/>
                <a:gd name="connsiteX4" fmla="*/ 1344275 w 1616990"/>
                <a:gd name="connsiteY4" fmla="*/ 2566978 h 3413054"/>
                <a:gd name="connsiteX5" fmla="*/ 1465436 w 1616990"/>
                <a:gd name="connsiteY5" fmla="*/ 1958296 h 3413054"/>
                <a:gd name="connsiteX6" fmla="*/ 1564008 w 1616990"/>
                <a:gd name="connsiteY6" fmla="*/ 1025559 h 3413054"/>
                <a:gd name="connsiteX7" fmla="*/ 1600151 w 1616990"/>
                <a:gd name="connsiteY7" fmla="*/ 519556 h 3413054"/>
                <a:gd name="connsiteX8" fmla="*/ 1616991 w 1616990"/>
                <a:gd name="connsiteY8" fmla="*/ 220555 h 3413054"/>
                <a:gd name="connsiteX9" fmla="*/ 1354543 w 1616990"/>
                <a:gd name="connsiteY9" fmla="*/ 0 h 3413054"/>
                <a:gd name="connsiteX10" fmla="*/ 1596044 w 1616990"/>
                <a:gd name="connsiteY10" fmla="*/ 226715 h 3413054"/>
                <a:gd name="connsiteX11" fmla="*/ 0 w 1616990"/>
                <a:gd name="connsiteY11" fmla="*/ 656325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6990" h="3413054">
                  <a:moveTo>
                    <a:pt x="411" y="3412643"/>
                  </a:moveTo>
                  <a:cubicBezTo>
                    <a:pt x="5339" y="3412643"/>
                    <a:pt x="9857" y="3413054"/>
                    <a:pt x="14786" y="3413054"/>
                  </a:cubicBezTo>
                  <a:lnTo>
                    <a:pt x="14786" y="3412233"/>
                  </a:lnTo>
                  <a:cubicBezTo>
                    <a:pt x="745040" y="3405250"/>
                    <a:pt x="1135631" y="3179356"/>
                    <a:pt x="1329078" y="2613800"/>
                  </a:cubicBezTo>
                  <a:cubicBezTo>
                    <a:pt x="1334418" y="2598603"/>
                    <a:pt x="1339346" y="2582996"/>
                    <a:pt x="1344275" y="2566978"/>
                  </a:cubicBezTo>
                  <a:cubicBezTo>
                    <a:pt x="1391097" y="2417888"/>
                    <a:pt x="1431347" y="2201030"/>
                    <a:pt x="1465436" y="1958296"/>
                  </a:cubicBezTo>
                  <a:cubicBezTo>
                    <a:pt x="1507330" y="1659705"/>
                    <a:pt x="1540187" y="1322918"/>
                    <a:pt x="1564008" y="1025559"/>
                  </a:cubicBezTo>
                  <a:cubicBezTo>
                    <a:pt x="1579616" y="832933"/>
                    <a:pt x="1591526" y="657146"/>
                    <a:pt x="1600151" y="519556"/>
                  </a:cubicBezTo>
                  <a:cubicBezTo>
                    <a:pt x="1611651" y="336787"/>
                    <a:pt x="1616991" y="220555"/>
                    <a:pt x="1616991" y="220555"/>
                  </a:cubicBezTo>
                  <a:cubicBezTo>
                    <a:pt x="1591116" y="123626"/>
                    <a:pt x="1492133" y="52572"/>
                    <a:pt x="1354543" y="0"/>
                  </a:cubicBezTo>
                  <a:cubicBezTo>
                    <a:pt x="1507740" y="65715"/>
                    <a:pt x="1596044" y="143340"/>
                    <a:pt x="1596044" y="226715"/>
                  </a:cubicBezTo>
                  <a:cubicBezTo>
                    <a:pt x="1596044" y="462878"/>
                    <a:pt x="882630" y="654682"/>
                    <a:pt x="0" y="656325"/>
                  </a:cubicBezTo>
                </a:path>
              </a:pathLst>
            </a:custGeom>
            <a:solidFill>
              <a:srgbClr val="8CC63F"/>
            </a:solidFill>
            <a:ln w="24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2DBB291-CB3C-4393-9E0D-F61944B6DAF2}"/>
                </a:ext>
              </a:extLst>
            </p:cNvPr>
            <p:cNvSpPr/>
            <p:nvPr/>
          </p:nvSpPr>
          <p:spPr>
            <a:xfrm>
              <a:off x="3044482" y="2022189"/>
              <a:ext cx="1596044" cy="859218"/>
            </a:xfrm>
            <a:custGeom>
              <a:avLst/>
              <a:gdLst>
                <a:gd name="connsiteX0" fmla="*/ 0 w 1596044"/>
                <a:gd name="connsiteY0" fmla="*/ 859219 h 859218"/>
                <a:gd name="connsiteX1" fmla="*/ 1596044 w 1596044"/>
                <a:gd name="connsiteY1" fmla="*/ 429609 h 859218"/>
                <a:gd name="connsiteX2" fmla="*/ 1354543 w 1596044"/>
                <a:gd name="connsiteY2" fmla="*/ 202894 h 859218"/>
                <a:gd name="connsiteX3" fmla="*/ 0 w 1596044"/>
                <a:gd name="connsiteY3" fmla="*/ 0 h 85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044" h="859218">
                  <a:moveTo>
                    <a:pt x="0" y="859219"/>
                  </a:moveTo>
                  <a:cubicBezTo>
                    <a:pt x="882630" y="857576"/>
                    <a:pt x="1596044" y="665771"/>
                    <a:pt x="1596044" y="429609"/>
                  </a:cubicBezTo>
                  <a:cubicBezTo>
                    <a:pt x="1596044" y="346234"/>
                    <a:pt x="1507740" y="268609"/>
                    <a:pt x="1354543" y="202894"/>
                  </a:cubicBezTo>
                  <a:cubicBezTo>
                    <a:pt x="1072792" y="81733"/>
                    <a:pt x="571717" y="1232"/>
                    <a:pt x="0" y="0"/>
                  </a:cubicBezTo>
                </a:path>
              </a:pathLst>
            </a:custGeom>
            <a:solidFill>
              <a:srgbClr val="F06E59"/>
            </a:solidFill>
            <a:ln w="24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4BFAEF-3822-4811-B247-2BCA188A4B73}"/>
              </a:ext>
            </a:extLst>
          </p:cNvPr>
          <p:cNvCxnSpPr>
            <a:cxnSpLocks/>
          </p:cNvCxnSpPr>
          <p:nvPr/>
        </p:nvCxnSpPr>
        <p:spPr>
          <a:xfrm>
            <a:off x="3273378" y="2052320"/>
            <a:ext cx="0" cy="331434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D2B76C9-23EB-4EDB-81F9-4F88C574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231" y="2052320"/>
            <a:ext cx="385300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94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2.22222E-6 L 0.41484 -0.0037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75E-6 -3.33333E-6 L 0.4289 -0.0023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Picture 767">
            <a:extLst>
              <a:ext uri="{FF2B5EF4-FFF2-40B4-BE49-F238E27FC236}">
                <a16:creationId xmlns:a16="http://schemas.microsoft.com/office/drawing/2014/main" id="{E5DFD4DA-DFB1-4E67-AE72-B59BD9DAE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1" name="Picture 520">
            <a:extLst>
              <a:ext uri="{FF2B5EF4-FFF2-40B4-BE49-F238E27FC236}">
                <a16:creationId xmlns:a16="http://schemas.microsoft.com/office/drawing/2014/main" id="{AE3A4A7C-C33A-4AD3-A0A6-7DCC045A3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27" y="3027607"/>
            <a:ext cx="865707" cy="615749"/>
          </a:xfrm>
          <a:prstGeom prst="rect">
            <a:avLst/>
          </a:prstGeom>
        </p:spPr>
      </p:pic>
      <p:pic>
        <p:nvPicPr>
          <p:cNvPr id="522" name="Picture 521">
            <a:extLst>
              <a:ext uri="{FF2B5EF4-FFF2-40B4-BE49-F238E27FC236}">
                <a16:creationId xmlns:a16="http://schemas.microsoft.com/office/drawing/2014/main" id="{2C66AEF6-3910-40F2-9C2C-ECDBAE46B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7286" y="3348032"/>
            <a:ext cx="1138177" cy="783527"/>
          </a:xfrm>
          <a:prstGeom prst="rect">
            <a:avLst/>
          </a:prstGeom>
        </p:spPr>
      </p:pic>
      <p:grpSp>
        <p:nvGrpSpPr>
          <p:cNvPr id="526" name="Graphic 523">
            <a:extLst>
              <a:ext uri="{FF2B5EF4-FFF2-40B4-BE49-F238E27FC236}">
                <a16:creationId xmlns:a16="http://schemas.microsoft.com/office/drawing/2014/main" id="{E22CF558-EE73-4B97-91FD-E3F649EAA803}"/>
              </a:ext>
            </a:extLst>
          </p:cNvPr>
          <p:cNvGrpSpPr/>
          <p:nvPr/>
        </p:nvGrpSpPr>
        <p:grpSpPr>
          <a:xfrm>
            <a:off x="406312" y="1254287"/>
            <a:ext cx="1685713" cy="779965"/>
            <a:chOff x="406312" y="1254287"/>
            <a:chExt cx="1685713" cy="779965"/>
          </a:xfrm>
        </p:grpSpPr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98AE422C-AEDB-4E27-8B42-EE6BAA09B44B}"/>
                </a:ext>
              </a:extLst>
            </p:cNvPr>
            <p:cNvSpPr/>
            <p:nvPr/>
          </p:nvSpPr>
          <p:spPr>
            <a:xfrm>
              <a:off x="920149" y="1559796"/>
              <a:ext cx="330235" cy="467872"/>
            </a:xfrm>
            <a:custGeom>
              <a:avLst/>
              <a:gdLst>
                <a:gd name="connsiteX0" fmla="*/ 117188 w 330235"/>
                <a:gd name="connsiteY0" fmla="*/ 0 h 467872"/>
                <a:gd name="connsiteX1" fmla="*/ 134305 w 330235"/>
                <a:gd name="connsiteY1" fmla="*/ 85586 h 467872"/>
                <a:gd name="connsiteX2" fmla="*/ 138255 w 330235"/>
                <a:gd name="connsiteY2" fmla="*/ 154056 h 467872"/>
                <a:gd name="connsiteX3" fmla="*/ 60569 w 330235"/>
                <a:gd name="connsiteY3" fmla="*/ 238325 h 467872"/>
                <a:gd name="connsiteX4" fmla="*/ 14484 w 330235"/>
                <a:gd name="connsiteY4" fmla="*/ 265977 h 467872"/>
                <a:gd name="connsiteX5" fmla="*/ 17117 w 330235"/>
                <a:gd name="connsiteY5" fmla="*/ 297578 h 467872"/>
                <a:gd name="connsiteX6" fmla="*/ 22384 w 330235"/>
                <a:gd name="connsiteY6" fmla="*/ 401598 h 467872"/>
                <a:gd name="connsiteX7" fmla="*/ 0 w 330235"/>
                <a:gd name="connsiteY7" fmla="*/ 443733 h 467872"/>
                <a:gd name="connsiteX8" fmla="*/ 36868 w 330235"/>
                <a:gd name="connsiteY8" fmla="*/ 462167 h 467872"/>
                <a:gd name="connsiteX9" fmla="*/ 52669 w 330235"/>
                <a:gd name="connsiteY9" fmla="*/ 447683 h 467872"/>
                <a:gd name="connsiteX10" fmla="*/ 63202 w 330235"/>
                <a:gd name="connsiteY10" fmla="*/ 425299 h 467872"/>
                <a:gd name="connsiteX11" fmla="*/ 63202 w 330235"/>
                <a:gd name="connsiteY11" fmla="*/ 439783 h 467872"/>
                <a:gd name="connsiteX12" fmla="*/ 60569 w 330235"/>
                <a:gd name="connsiteY12" fmla="*/ 466117 h 467872"/>
                <a:gd name="connsiteX13" fmla="*/ 94804 w 330235"/>
                <a:gd name="connsiteY13" fmla="*/ 466117 h 467872"/>
                <a:gd name="connsiteX14" fmla="*/ 134305 w 330235"/>
                <a:gd name="connsiteY14" fmla="*/ 446366 h 467872"/>
                <a:gd name="connsiteX15" fmla="*/ 130355 w 330235"/>
                <a:gd name="connsiteY15" fmla="*/ 409498 h 467872"/>
                <a:gd name="connsiteX16" fmla="*/ 129038 w 330235"/>
                <a:gd name="connsiteY16" fmla="*/ 406865 h 467872"/>
                <a:gd name="connsiteX17" fmla="*/ 130355 w 330235"/>
                <a:gd name="connsiteY17" fmla="*/ 406865 h 467872"/>
                <a:gd name="connsiteX18" fmla="*/ 136938 w 330235"/>
                <a:gd name="connsiteY18" fmla="*/ 422666 h 467872"/>
                <a:gd name="connsiteX19" fmla="*/ 138255 w 330235"/>
                <a:gd name="connsiteY19" fmla="*/ 439783 h 467872"/>
                <a:gd name="connsiteX20" fmla="*/ 164589 w 330235"/>
                <a:gd name="connsiteY20" fmla="*/ 430566 h 467872"/>
                <a:gd name="connsiteX21" fmla="*/ 152739 w 330235"/>
                <a:gd name="connsiteY21" fmla="*/ 387114 h 467872"/>
                <a:gd name="connsiteX22" fmla="*/ 104020 w 330235"/>
                <a:gd name="connsiteY22" fmla="*/ 325229 h 467872"/>
                <a:gd name="connsiteX23" fmla="*/ 189607 w 330235"/>
                <a:gd name="connsiteY23" fmla="*/ 371314 h 467872"/>
                <a:gd name="connsiteX24" fmla="*/ 284411 w 330235"/>
                <a:gd name="connsiteY24" fmla="*/ 354196 h 467872"/>
                <a:gd name="connsiteX25" fmla="*/ 329179 w 330235"/>
                <a:gd name="connsiteY25" fmla="*/ 265977 h 467872"/>
                <a:gd name="connsiteX26" fmla="*/ 309428 w 330235"/>
                <a:gd name="connsiteY26" fmla="*/ 109287 h 467872"/>
                <a:gd name="connsiteX27" fmla="*/ 146155 w 330235"/>
                <a:gd name="connsiteY27" fmla="*/ 13167 h 467872"/>
                <a:gd name="connsiteX28" fmla="*/ 117188 w 330235"/>
                <a:gd name="connsiteY28" fmla="*/ 0 h 46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0235" h="467872">
                  <a:moveTo>
                    <a:pt x="117188" y="0"/>
                  </a:moveTo>
                  <a:cubicBezTo>
                    <a:pt x="123771" y="27651"/>
                    <a:pt x="130355" y="51352"/>
                    <a:pt x="134305" y="85586"/>
                  </a:cubicBezTo>
                  <a:cubicBezTo>
                    <a:pt x="136938" y="107971"/>
                    <a:pt x="140889" y="131672"/>
                    <a:pt x="138255" y="154056"/>
                  </a:cubicBezTo>
                  <a:cubicBezTo>
                    <a:pt x="135622" y="198824"/>
                    <a:pt x="100070" y="223842"/>
                    <a:pt x="60569" y="238325"/>
                  </a:cubicBezTo>
                  <a:cubicBezTo>
                    <a:pt x="46085" y="243592"/>
                    <a:pt x="18434" y="248859"/>
                    <a:pt x="14484" y="265977"/>
                  </a:cubicBezTo>
                  <a:cubicBezTo>
                    <a:pt x="11850" y="276510"/>
                    <a:pt x="14484" y="287044"/>
                    <a:pt x="17117" y="297578"/>
                  </a:cubicBezTo>
                  <a:cubicBezTo>
                    <a:pt x="26334" y="330496"/>
                    <a:pt x="30284" y="367364"/>
                    <a:pt x="22384" y="401598"/>
                  </a:cubicBezTo>
                  <a:cubicBezTo>
                    <a:pt x="15801" y="430566"/>
                    <a:pt x="0" y="443733"/>
                    <a:pt x="0" y="443733"/>
                  </a:cubicBezTo>
                  <a:cubicBezTo>
                    <a:pt x="11850" y="454267"/>
                    <a:pt x="19751" y="459534"/>
                    <a:pt x="36868" y="462167"/>
                  </a:cubicBezTo>
                  <a:cubicBezTo>
                    <a:pt x="36868" y="462167"/>
                    <a:pt x="43452" y="463484"/>
                    <a:pt x="52669" y="447683"/>
                  </a:cubicBezTo>
                  <a:cubicBezTo>
                    <a:pt x="59252" y="435833"/>
                    <a:pt x="63202" y="425299"/>
                    <a:pt x="63202" y="425299"/>
                  </a:cubicBezTo>
                  <a:cubicBezTo>
                    <a:pt x="63202" y="425299"/>
                    <a:pt x="63202" y="425299"/>
                    <a:pt x="63202" y="439783"/>
                  </a:cubicBezTo>
                  <a:cubicBezTo>
                    <a:pt x="63202" y="455583"/>
                    <a:pt x="60569" y="466117"/>
                    <a:pt x="60569" y="466117"/>
                  </a:cubicBezTo>
                  <a:cubicBezTo>
                    <a:pt x="60569" y="466117"/>
                    <a:pt x="79003" y="470067"/>
                    <a:pt x="94804" y="466117"/>
                  </a:cubicBezTo>
                  <a:cubicBezTo>
                    <a:pt x="118504" y="460850"/>
                    <a:pt x="134305" y="446366"/>
                    <a:pt x="134305" y="446366"/>
                  </a:cubicBezTo>
                  <a:cubicBezTo>
                    <a:pt x="136938" y="430566"/>
                    <a:pt x="138255" y="426616"/>
                    <a:pt x="130355" y="409498"/>
                  </a:cubicBezTo>
                  <a:cubicBezTo>
                    <a:pt x="130355" y="409498"/>
                    <a:pt x="131672" y="412132"/>
                    <a:pt x="129038" y="406865"/>
                  </a:cubicBezTo>
                  <a:cubicBezTo>
                    <a:pt x="129038" y="406865"/>
                    <a:pt x="130355" y="406865"/>
                    <a:pt x="130355" y="406865"/>
                  </a:cubicBezTo>
                  <a:cubicBezTo>
                    <a:pt x="132988" y="409498"/>
                    <a:pt x="134305" y="413449"/>
                    <a:pt x="136938" y="422666"/>
                  </a:cubicBezTo>
                  <a:cubicBezTo>
                    <a:pt x="139572" y="430566"/>
                    <a:pt x="138255" y="439783"/>
                    <a:pt x="138255" y="439783"/>
                  </a:cubicBezTo>
                  <a:lnTo>
                    <a:pt x="164589" y="430566"/>
                  </a:lnTo>
                  <a:cubicBezTo>
                    <a:pt x="164589" y="430566"/>
                    <a:pt x="164589" y="412132"/>
                    <a:pt x="152739" y="387114"/>
                  </a:cubicBezTo>
                  <a:cubicBezTo>
                    <a:pt x="139572" y="358147"/>
                    <a:pt x="104020" y="325229"/>
                    <a:pt x="104020" y="325229"/>
                  </a:cubicBezTo>
                  <a:cubicBezTo>
                    <a:pt x="104020" y="325229"/>
                    <a:pt x="138255" y="363413"/>
                    <a:pt x="189607" y="371314"/>
                  </a:cubicBezTo>
                  <a:cubicBezTo>
                    <a:pt x="222525" y="376581"/>
                    <a:pt x="255443" y="372630"/>
                    <a:pt x="284411" y="354196"/>
                  </a:cubicBezTo>
                  <a:cubicBezTo>
                    <a:pt x="312062" y="337079"/>
                    <a:pt x="325229" y="297578"/>
                    <a:pt x="329179" y="265977"/>
                  </a:cubicBezTo>
                  <a:cubicBezTo>
                    <a:pt x="335762" y="201457"/>
                    <a:pt x="309428" y="109287"/>
                    <a:pt x="309428" y="109287"/>
                  </a:cubicBezTo>
                  <a:lnTo>
                    <a:pt x="146155" y="13167"/>
                  </a:lnTo>
                  <a:lnTo>
                    <a:pt x="117188" y="0"/>
                  </a:ln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4A0FEB90-66C5-4B9B-9414-05332034A15B}"/>
                </a:ext>
              </a:extLst>
            </p:cNvPr>
            <p:cNvSpPr/>
            <p:nvPr/>
          </p:nvSpPr>
          <p:spPr>
            <a:xfrm>
              <a:off x="1046554" y="1591397"/>
              <a:ext cx="193557" cy="134141"/>
            </a:xfrm>
            <a:custGeom>
              <a:avLst/>
              <a:gdLst>
                <a:gd name="connsiteX0" fmla="*/ 7900 w 193557"/>
                <a:gd name="connsiteY0" fmla="*/ 55302 h 134141"/>
                <a:gd name="connsiteX1" fmla="*/ 23701 w 193557"/>
                <a:gd name="connsiteY1" fmla="*/ 67152 h 134141"/>
                <a:gd name="connsiteX2" fmla="*/ 44768 w 193557"/>
                <a:gd name="connsiteY2" fmla="*/ 65836 h 134141"/>
                <a:gd name="connsiteX3" fmla="*/ 57935 w 193557"/>
                <a:gd name="connsiteY3" fmla="*/ 92170 h 134141"/>
                <a:gd name="connsiteX4" fmla="*/ 94804 w 193557"/>
                <a:gd name="connsiteY4" fmla="*/ 90853 h 134141"/>
                <a:gd name="connsiteX5" fmla="*/ 111921 w 193557"/>
                <a:gd name="connsiteY5" fmla="*/ 118504 h 134141"/>
                <a:gd name="connsiteX6" fmla="*/ 147472 w 193557"/>
                <a:gd name="connsiteY6" fmla="*/ 109287 h 134141"/>
                <a:gd name="connsiteX7" fmla="*/ 161956 w 193557"/>
                <a:gd name="connsiteY7" fmla="*/ 132988 h 134141"/>
                <a:gd name="connsiteX8" fmla="*/ 193557 w 193557"/>
                <a:gd name="connsiteY8" fmla="*/ 123771 h 134141"/>
                <a:gd name="connsiteX9" fmla="*/ 188290 w 193557"/>
                <a:gd name="connsiteY9" fmla="*/ 98754 h 134141"/>
                <a:gd name="connsiteX10" fmla="*/ 143522 w 193557"/>
                <a:gd name="connsiteY10" fmla="*/ 67152 h 134141"/>
                <a:gd name="connsiteX11" fmla="*/ 35551 w 193557"/>
                <a:gd name="connsiteY11" fmla="*/ 10534 h 134141"/>
                <a:gd name="connsiteX12" fmla="*/ 18434 w 193557"/>
                <a:gd name="connsiteY12" fmla="*/ 0 h 134141"/>
                <a:gd name="connsiteX13" fmla="*/ 0 w 193557"/>
                <a:gd name="connsiteY13" fmla="*/ 9217 h 134141"/>
                <a:gd name="connsiteX14" fmla="*/ 3950 w 193557"/>
                <a:gd name="connsiteY14" fmla="*/ 31601 h 134141"/>
                <a:gd name="connsiteX15" fmla="*/ 7900 w 193557"/>
                <a:gd name="connsiteY15" fmla="*/ 55302 h 1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3557" h="134141">
                  <a:moveTo>
                    <a:pt x="7900" y="55302"/>
                  </a:moveTo>
                  <a:cubicBezTo>
                    <a:pt x="7900" y="55302"/>
                    <a:pt x="11850" y="64519"/>
                    <a:pt x="23701" y="67152"/>
                  </a:cubicBezTo>
                  <a:cubicBezTo>
                    <a:pt x="35551" y="69786"/>
                    <a:pt x="44768" y="65836"/>
                    <a:pt x="44768" y="65836"/>
                  </a:cubicBezTo>
                  <a:cubicBezTo>
                    <a:pt x="44768" y="65836"/>
                    <a:pt x="43452" y="82953"/>
                    <a:pt x="57935" y="92170"/>
                  </a:cubicBezTo>
                  <a:cubicBezTo>
                    <a:pt x="76369" y="104021"/>
                    <a:pt x="94804" y="90853"/>
                    <a:pt x="94804" y="90853"/>
                  </a:cubicBezTo>
                  <a:cubicBezTo>
                    <a:pt x="94804" y="90853"/>
                    <a:pt x="92170" y="109287"/>
                    <a:pt x="111921" y="118504"/>
                  </a:cubicBezTo>
                  <a:cubicBezTo>
                    <a:pt x="132988" y="129038"/>
                    <a:pt x="147472" y="109287"/>
                    <a:pt x="147472" y="109287"/>
                  </a:cubicBezTo>
                  <a:cubicBezTo>
                    <a:pt x="147472" y="109287"/>
                    <a:pt x="144839" y="126405"/>
                    <a:pt x="161956" y="132988"/>
                  </a:cubicBezTo>
                  <a:cubicBezTo>
                    <a:pt x="179073" y="138255"/>
                    <a:pt x="193557" y="123771"/>
                    <a:pt x="193557" y="123771"/>
                  </a:cubicBezTo>
                  <a:lnTo>
                    <a:pt x="188290" y="98754"/>
                  </a:lnTo>
                  <a:lnTo>
                    <a:pt x="143522" y="67152"/>
                  </a:lnTo>
                  <a:lnTo>
                    <a:pt x="35551" y="10534"/>
                  </a:lnTo>
                  <a:lnTo>
                    <a:pt x="18434" y="0"/>
                  </a:lnTo>
                  <a:lnTo>
                    <a:pt x="0" y="9217"/>
                  </a:lnTo>
                  <a:cubicBezTo>
                    <a:pt x="0" y="9217"/>
                    <a:pt x="2633" y="23701"/>
                    <a:pt x="3950" y="31601"/>
                  </a:cubicBezTo>
                  <a:cubicBezTo>
                    <a:pt x="5267" y="40818"/>
                    <a:pt x="7900" y="55302"/>
                    <a:pt x="7900" y="55302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29" name="Graphic 523">
              <a:extLst>
                <a:ext uri="{FF2B5EF4-FFF2-40B4-BE49-F238E27FC236}">
                  <a16:creationId xmlns:a16="http://schemas.microsoft.com/office/drawing/2014/main" id="{ED814EF4-F14A-46E2-8DB7-859614EB27C6}"/>
                </a:ext>
              </a:extLst>
            </p:cNvPr>
            <p:cNvGrpSpPr/>
            <p:nvPr/>
          </p:nvGrpSpPr>
          <p:grpSpPr>
            <a:xfrm>
              <a:off x="999152" y="1971411"/>
              <a:ext cx="43451" cy="57135"/>
              <a:chOff x="999152" y="1971411"/>
              <a:chExt cx="43451" cy="57135"/>
            </a:xfrm>
            <a:solidFill>
              <a:srgbClr val="7C3528"/>
            </a:solidFill>
          </p:grpSpPr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84CB979A-0CE7-41A7-A97A-9F71FC44391D}"/>
                  </a:ext>
                </a:extLst>
              </p:cNvPr>
              <p:cNvSpPr/>
              <p:nvPr/>
            </p:nvSpPr>
            <p:spPr>
              <a:xfrm>
                <a:off x="1026803" y="1971411"/>
                <a:ext cx="15800" cy="49234"/>
              </a:xfrm>
              <a:custGeom>
                <a:avLst/>
                <a:gdLst>
                  <a:gd name="connsiteX0" fmla="*/ 3950 w 15800"/>
                  <a:gd name="connsiteY0" fmla="*/ 28168 h 49234"/>
                  <a:gd name="connsiteX1" fmla="*/ 3950 w 15800"/>
                  <a:gd name="connsiteY1" fmla="*/ 49235 h 49234"/>
                  <a:gd name="connsiteX2" fmla="*/ 9217 w 15800"/>
                  <a:gd name="connsiteY2" fmla="*/ 46602 h 49234"/>
                  <a:gd name="connsiteX3" fmla="*/ 15801 w 15800"/>
                  <a:gd name="connsiteY3" fmla="*/ 42651 h 49234"/>
                  <a:gd name="connsiteX4" fmla="*/ 15801 w 15800"/>
                  <a:gd name="connsiteY4" fmla="*/ 28168 h 49234"/>
                  <a:gd name="connsiteX5" fmla="*/ 9217 w 15800"/>
                  <a:gd name="connsiteY5" fmla="*/ 3150 h 49234"/>
                  <a:gd name="connsiteX6" fmla="*/ 2633 w 15800"/>
                  <a:gd name="connsiteY6" fmla="*/ 517 h 49234"/>
                  <a:gd name="connsiteX7" fmla="*/ 2633 w 15800"/>
                  <a:gd name="connsiteY7" fmla="*/ 517 h 49234"/>
                  <a:gd name="connsiteX8" fmla="*/ 0 w 15800"/>
                  <a:gd name="connsiteY8" fmla="*/ 3150 h 49234"/>
                  <a:gd name="connsiteX9" fmla="*/ 0 w 15800"/>
                  <a:gd name="connsiteY9" fmla="*/ 5783 h 49234"/>
                  <a:gd name="connsiteX10" fmla="*/ 3950 w 15800"/>
                  <a:gd name="connsiteY10" fmla="*/ 28168 h 4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00" h="49234">
                    <a:moveTo>
                      <a:pt x="3950" y="28168"/>
                    </a:moveTo>
                    <a:cubicBezTo>
                      <a:pt x="5267" y="38701"/>
                      <a:pt x="3950" y="43968"/>
                      <a:pt x="3950" y="49235"/>
                    </a:cubicBezTo>
                    <a:cubicBezTo>
                      <a:pt x="6584" y="47918"/>
                      <a:pt x="6584" y="47918"/>
                      <a:pt x="9217" y="46602"/>
                    </a:cubicBezTo>
                    <a:cubicBezTo>
                      <a:pt x="10534" y="45285"/>
                      <a:pt x="13167" y="43968"/>
                      <a:pt x="15801" y="42651"/>
                    </a:cubicBezTo>
                    <a:cubicBezTo>
                      <a:pt x="15801" y="38701"/>
                      <a:pt x="15801" y="34751"/>
                      <a:pt x="15801" y="28168"/>
                    </a:cubicBezTo>
                    <a:cubicBezTo>
                      <a:pt x="14484" y="16317"/>
                      <a:pt x="11850" y="8417"/>
                      <a:pt x="9217" y="3150"/>
                    </a:cubicBezTo>
                    <a:cubicBezTo>
                      <a:pt x="7900" y="517"/>
                      <a:pt x="5267" y="-800"/>
                      <a:pt x="2633" y="517"/>
                    </a:cubicBezTo>
                    <a:lnTo>
                      <a:pt x="2633" y="517"/>
                    </a:lnTo>
                    <a:cubicBezTo>
                      <a:pt x="1317" y="517"/>
                      <a:pt x="1317" y="1833"/>
                      <a:pt x="0" y="3150"/>
                    </a:cubicBezTo>
                    <a:cubicBezTo>
                      <a:pt x="0" y="4467"/>
                      <a:pt x="0" y="5783"/>
                      <a:pt x="0" y="5783"/>
                    </a:cubicBezTo>
                    <a:cubicBezTo>
                      <a:pt x="0" y="9734"/>
                      <a:pt x="3950" y="17634"/>
                      <a:pt x="3950" y="28168"/>
                    </a:cubicBezTo>
                    <a:close/>
                  </a:path>
                </a:pathLst>
              </a:custGeom>
              <a:solidFill>
                <a:srgbClr val="7C3528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549279E5-05A4-4F63-83D3-BE2E37E6A628}"/>
                  </a:ext>
                </a:extLst>
              </p:cNvPr>
              <p:cNvSpPr/>
              <p:nvPr/>
            </p:nvSpPr>
            <p:spPr>
              <a:xfrm>
                <a:off x="999152" y="1972728"/>
                <a:ext cx="17117" cy="55818"/>
              </a:xfrm>
              <a:custGeom>
                <a:avLst/>
                <a:gdLst>
                  <a:gd name="connsiteX0" fmla="*/ 7900 w 17117"/>
                  <a:gd name="connsiteY0" fmla="*/ 29484 h 55818"/>
                  <a:gd name="connsiteX1" fmla="*/ 6584 w 17117"/>
                  <a:gd name="connsiteY1" fmla="*/ 55819 h 55818"/>
                  <a:gd name="connsiteX2" fmla="*/ 13167 w 17117"/>
                  <a:gd name="connsiteY2" fmla="*/ 54502 h 55818"/>
                  <a:gd name="connsiteX3" fmla="*/ 17117 w 17117"/>
                  <a:gd name="connsiteY3" fmla="*/ 53185 h 55818"/>
                  <a:gd name="connsiteX4" fmla="*/ 15801 w 17117"/>
                  <a:gd name="connsiteY4" fmla="*/ 28168 h 55818"/>
                  <a:gd name="connsiteX5" fmla="*/ 9217 w 17117"/>
                  <a:gd name="connsiteY5" fmla="*/ 3150 h 55818"/>
                  <a:gd name="connsiteX6" fmla="*/ 2633 w 17117"/>
                  <a:gd name="connsiteY6" fmla="*/ 517 h 55818"/>
                  <a:gd name="connsiteX7" fmla="*/ 2633 w 17117"/>
                  <a:gd name="connsiteY7" fmla="*/ 517 h 55818"/>
                  <a:gd name="connsiteX8" fmla="*/ 0 w 17117"/>
                  <a:gd name="connsiteY8" fmla="*/ 3150 h 55818"/>
                  <a:gd name="connsiteX9" fmla="*/ 0 w 17117"/>
                  <a:gd name="connsiteY9" fmla="*/ 5783 h 55818"/>
                  <a:gd name="connsiteX10" fmla="*/ 7900 w 17117"/>
                  <a:gd name="connsiteY10" fmla="*/ 29484 h 5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17" h="55818">
                    <a:moveTo>
                      <a:pt x="7900" y="29484"/>
                    </a:moveTo>
                    <a:cubicBezTo>
                      <a:pt x="9217" y="40018"/>
                      <a:pt x="7900" y="51868"/>
                      <a:pt x="6584" y="55819"/>
                    </a:cubicBezTo>
                    <a:cubicBezTo>
                      <a:pt x="6584" y="55819"/>
                      <a:pt x="10534" y="55819"/>
                      <a:pt x="13167" y="54502"/>
                    </a:cubicBezTo>
                    <a:cubicBezTo>
                      <a:pt x="15801" y="54502"/>
                      <a:pt x="15801" y="54502"/>
                      <a:pt x="17117" y="53185"/>
                    </a:cubicBezTo>
                    <a:cubicBezTo>
                      <a:pt x="17117" y="49235"/>
                      <a:pt x="17117" y="34751"/>
                      <a:pt x="15801" y="28168"/>
                    </a:cubicBezTo>
                    <a:cubicBezTo>
                      <a:pt x="14484" y="16317"/>
                      <a:pt x="11850" y="8417"/>
                      <a:pt x="9217" y="3150"/>
                    </a:cubicBezTo>
                    <a:cubicBezTo>
                      <a:pt x="7900" y="517"/>
                      <a:pt x="5267" y="-800"/>
                      <a:pt x="2633" y="517"/>
                    </a:cubicBezTo>
                    <a:lnTo>
                      <a:pt x="2633" y="517"/>
                    </a:lnTo>
                    <a:cubicBezTo>
                      <a:pt x="1317" y="517"/>
                      <a:pt x="1317" y="1833"/>
                      <a:pt x="0" y="3150"/>
                    </a:cubicBezTo>
                    <a:cubicBezTo>
                      <a:pt x="0" y="4467"/>
                      <a:pt x="0" y="5783"/>
                      <a:pt x="0" y="5783"/>
                    </a:cubicBezTo>
                    <a:cubicBezTo>
                      <a:pt x="5267" y="11050"/>
                      <a:pt x="7900" y="18951"/>
                      <a:pt x="7900" y="29484"/>
                    </a:cubicBezTo>
                    <a:close/>
                  </a:path>
                </a:pathLst>
              </a:custGeom>
              <a:solidFill>
                <a:srgbClr val="7C3528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03C6BAD3-3B13-4631-8C3E-CA4EB3B8E617}"/>
                </a:ext>
              </a:extLst>
            </p:cNvPr>
            <p:cNvSpPr/>
            <p:nvPr/>
          </p:nvSpPr>
          <p:spPr>
            <a:xfrm>
              <a:off x="1141769" y="1863957"/>
              <a:ext cx="59357" cy="52339"/>
            </a:xfrm>
            <a:custGeom>
              <a:avLst/>
              <a:gdLst>
                <a:gd name="connsiteX0" fmla="*/ 41723 w 59357"/>
                <a:gd name="connsiteY0" fmla="*/ 0 h 52339"/>
                <a:gd name="connsiteX1" fmla="*/ 45674 w 59357"/>
                <a:gd name="connsiteY1" fmla="*/ 1317 h 52339"/>
                <a:gd name="connsiteX2" fmla="*/ 43040 w 59357"/>
                <a:gd name="connsiteY2" fmla="*/ 3950 h 52339"/>
                <a:gd name="connsiteX3" fmla="*/ 25923 w 59357"/>
                <a:gd name="connsiteY3" fmla="*/ 11850 h 52339"/>
                <a:gd name="connsiteX4" fmla="*/ 18023 w 59357"/>
                <a:gd name="connsiteY4" fmla="*/ 18434 h 52339"/>
                <a:gd name="connsiteX5" fmla="*/ 12756 w 59357"/>
                <a:gd name="connsiteY5" fmla="*/ 25018 h 52339"/>
                <a:gd name="connsiteX6" fmla="*/ 15389 w 59357"/>
                <a:gd name="connsiteY6" fmla="*/ 38185 h 52339"/>
                <a:gd name="connsiteX7" fmla="*/ 31190 w 59357"/>
                <a:gd name="connsiteY7" fmla="*/ 40818 h 52339"/>
                <a:gd name="connsiteX8" fmla="*/ 48307 w 59357"/>
                <a:gd name="connsiteY8" fmla="*/ 34235 h 52339"/>
                <a:gd name="connsiteX9" fmla="*/ 50940 w 59357"/>
                <a:gd name="connsiteY9" fmla="*/ 28968 h 52339"/>
                <a:gd name="connsiteX10" fmla="*/ 45674 w 59357"/>
                <a:gd name="connsiteY10" fmla="*/ 25018 h 52339"/>
                <a:gd name="connsiteX11" fmla="*/ 35140 w 59357"/>
                <a:gd name="connsiteY11" fmla="*/ 25018 h 52339"/>
                <a:gd name="connsiteX12" fmla="*/ 35140 w 59357"/>
                <a:gd name="connsiteY12" fmla="*/ 25018 h 52339"/>
                <a:gd name="connsiteX13" fmla="*/ 33823 w 59357"/>
                <a:gd name="connsiteY13" fmla="*/ 23701 h 52339"/>
                <a:gd name="connsiteX14" fmla="*/ 35140 w 59357"/>
                <a:gd name="connsiteY14" fmla="*/ 22384 h 52339"/>
                <a:gd name="connsiteX15" fmla="*/ 35140 w 59357"/>
                <a:gd name="connsiteY15" fmla="*/ 22384 h 52339"/>
                <a:gd name="connsiteX16" fmla="*/ 48307 w 59357"/>
                <a:gd name="connsiteY16" fmla="*/ 19751 h 52339"/>
                <a:gd name="connsiteX17" fmla="*/ 54891 w 59357"/>
                <a:gd name="connsiteY17" fmla="*/ 22384 h 52339"/>
                <a:gd name="connsiteX18" fmla="*/ 58841 w 59357"/>
                <a:gd name="connsiteY18" fmla="*/ 27651 h 52339"/>
                <a:gd name="connsiteX19" fmla="*/ 56207 w 59357"/>
                <a:gd name="connsiteY19" fmla="*/ 39501 h 52339"/>
                <a:gd name="connsiteX20" fmla="*/ 45674 w 59357"/>
                <a:gd name="connsiteY20" fmla="*/ 47402 h 52339"/>
                <a:gd name="connsiteX21" fmla="*/ 32506 w 59357"/>
                <a:gd name="connsiteY21" fmla="*/ 51352 h 52339"/>
                <a:gd name="connsiteX22" fmla="*/ 19339 w 59357"/>
                <a:gd name="connsiteY22" fmla="*/ 51352 h 52339"/>
                <a:gd name="connsiteX23" fmla="*/ 6172 w 59357"/>
                <a:gd name="connsiteY23" fmla="*/ 46085 h 52339"/>
                <a:gd name="connsiteX24" fmla="*/ 2222 w 59357"/>
                <a:gd name="connsiteY24" fmla="*/ 23701 h 52339"/>
                <a:gd name="connsiteX25" fmla="*/ 10122 w 59357"/>
                <a:gd name="connsiteY25" fmla="*/ 14484 h 52339"/>
                <a:gd name="connsiteX26" fmla="*/ 20656 w 59357"/>
                <a:gd name="connsiteY26" fmla="*/ 7900 h 52339"/>
                <a:gd name="connsiteX27" fmla="*/ 41723 w 59357"/>
                <a:gd name="connsiteY27" fmla="*/ 0 h 5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357" h="52339">
                  <a:moveTo>
                    <a:pt x="41723" y="0"/>
                  </a:moveTo>
                  <a:cubicBezTo>
                    <a:pt x="43040" y="0"/>
                    <a:pt x="44357" y="0"/>
                    <a:pt x="45674" y="1317"/>
                  </a:cubicBezTo>
                  <a:cubicBezTo>
                    <a:pt x="45674" y="2633"/>
                    <a:pt x="45674" y="3950"/>
                    <a:pt x="43040" y="3950"/>
                  </a:cubicBezTo>
                  <a:cubicBezTo>
                    <a:pt x="36457" y="6584"/>
                    <a:pt x="31190" y="9217"/>
                    <a:pt x="25923" y="11850"/>
                  </a:cubicBezTo>
                  <a:cubicBezTo>
                    <a:pt x="23289" y="13167"/>
                    <a:pt x="20656" y="15801"/>
                    <a:pt x="18023" y="18434"/>
                  </a:cubicBezTo>
                  <a:cubicBezTo>
                    <a:pt x="15389" y="21068"/>
                    <a:pt x="14072" y="22384"/>
                    <a:pt x="12756" y="25018"/>
                  </a:cubicBezTo>
                  <a:cubicBezTo>
                    <a:pt x="11439" y="28968"/>
                    <a:pt x="11439" y="34235"/>
                    <a:pt x="15389" y="38185"/>
                  </a:cubicBezTo>
                  <a:cubicBezTo>
                    <a:pt x="18023" y="40818"/>
                    <a:pt x="24606" y="42135"/>
                    <a:pt x="31190" y="40818"/>
                  </a:cubicBezTo>
                  <a:cubicBezTo>
                    <a:pt x="37773" y="39501"/>
                    <a:pt x="44357" y="38185"/>
                    <a:pt x="48307" y="34235"/>
                  </a:cubicBezTo>
                  <a:cubicBezTo>
                    <a:pt x="50940" y="32918"/>
                    <a:pt x="50940" y="30284"/>
                    <a:pt x="50940" y="28968"/>
                  </a:cubicBezTo>
                  <a:cubicBezTo>
                    <a:pt x="50940" y="26334"/>
                    <a:pt x="49624" y="25018"/>
                    <a:pt x="45674" y="25018"/>
                  </a:cubicBezTo>
                  <a:cubicBezTo>
                    <a:pt x="43040" y="23701"/>
                    <a:pt x="39090" y="25018"/>
                    <a:pt x="35140" y="25018"/>
                  </a:cubicBezTo>
                  <a:cubicBezTo>
                    <a:pt x="35140" y="25018"/>
                    <a:pt x="35140" y="25018"/>
                    <a:pt x="35140" y="25018"/>
                  </a:cubicBezTo>
                  <a:cubicBezTo>
                    <a:pt x="33823" y="25018"/>
                    <a:pt x="33823" y="25018"/>
                    <a:pt x="33823" y="23701"/>
                  </a:cubicBezTo>
                  <a:cubicBezTo>
                    <a:pt x="33823" y="23701"/>
                    <a:pt x="33823" y="22384"/>
                    <a:pt x="35140" y="22384"/>
                  </a:cubicBezTo>
                  <a:lnTo>
                    <a:pt x="35140" y="22384"/>
                  </a:lnTo>
                  <a:cubicBezTo>
                    <a:pt x="39090" y="21068"/>
                    <a:pt x="43040" y="19751"/>
                    <a:pt x="48307" y="19751"/>
                  </a:cubicBezTo>
                  <a:cubicBezTo>
                    <a:pt x="50940" y="19751"/>
                    <a:pt x="53574" y="21068"/>
                    <a:pt x="54891" y="22384"/>
                  </a:cubicBezTo>
                  <a:cubicBezTo>
                    <a:pt x="56207" y="23701"/>
                    <a:pt x="58841" y="25018"/>
                    <a:pt x="58841" y="27651"/>
                  </a:cubicBezTo>
                  <a:cubicBezTo>
                    <a:pt x="60157" y="31601"/>
                    <a:pt x="58841" y="36868"/>
                    <a:pt x="56207" y="39501"/>
                  </a:cubicBezTo>
                  <a:cubicBezTo>
                    <a:pt x="53574" y="43452"/>
                    <a:pt x="49624" y="44768"/>
                    <a:pt x="45674" y="47402"/>
                  </a:cubicBezTo>
                  <a:cubicBezTo>
                    <a:pt x="41723" y="48719"/>
                    <a:pt x="37773" y="50035"/>
                    <a:pt x="32506" y="51352"/>
                  </a:cubicBezTo>
                  <a:cubicBezTo>
                    <a:pt x="28556" y="52669"/>
                    <a:pt x="23289" y="52669"/>
                    <a:pt x="19339" y="51352"/>
                  </a:cubicBezTo>
                  <a:cubicBezTo>
                    <a:pt x="15389" y="51352"/>
                    <a:pt x="10122" y="48719"/>
                    <a:pt x="6172" y="46085"/>
                  </a:cubicBezTo>
                  <a:cubicBezTo>
                    <a:pt x="-411" y="40818"/>
                    <a:pt x="-1728" y="31601"/>
                    <a:pt x="2222" y="23701"/>
                  </a:cubicBezTo>
                  <a:cubicBezTo>
                    <a:pt x="3539" y="19751"/>
                    <a:pt x="7489" y="15801"/>
                    <a:pt x="10122" y="14484"/>
                  </a:cubicBezTo>
                  <a:cubicBezTo>
                    <a:pt x="12756" y="11850"/>
                    <a:pt x="16706" y="9217"/>
                    <a:pt x="20656" y="7900"/>
                  </a:cubicBezTo>
                  <a:cubicBezTo>
                    <a:pt x="27240" y="3950"/>
                    <a:pt x="33823" y="1317"/>
                    <a:pt x="41723" y="0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87594CA1-A9F8-4E24-ACE5-1E191B625CFE}"/>
                </a:ext>
              </a:extLst>
            </p:cNvPr>
            <p:cNvSpPr/>
            <p:nvPr/>
          </p:nvSpPr>
          <p:spPr>
            <a:xfrm>
              <a:off x="1004788" y="1852107"/>
              <a:ext cx="61516" cy="73736"/>
            </a:xfrm>
            <a:custGeom>
              <a:avLst/>
              <a:gdLst>
                <a:gd name="connsiteX0" fmla="*/ 4897 w 61516"/>
                <a:gd name="connsiteY0" fmla="*/ 0 h 73736"/>
                <a:gd name="connsiteX1" fmla="*/ 6214 w 61516"/>
                <a:gd name="connsiteY1" fmla="*/ 46085 h 73736"/>
                <a:gd name="connsiteX2" fmla="*/ 61516 w 61516"/>
                <a:gd name="connsiteY2" fmla="*/ 73736 h 73736"/>
                <a:gd name="connsiteX3" fmla="*/ 41765 w 61516"/>
                <a:gd name="connsiteY3" fmla="*/ 48718 h 73736"/>
                <a:gd name="connsiteX4" fmla="*/ 4897 w 61516"/>
                <a:gd name="connsiteY4" fmla="*/ 0 h 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6" h="73736">
                  <a:moveTo>
                    <a:pt x="4897" y="0"/>
                  </a:moveTo>
                  <a:cubicBezTo>
                    <a:pt x="4897" y="0"/>
                    <a:pt x="-6953" y="26334"/>
                    <a:pt x="6214" y="46085"/>
                  </a:cubicBezTo>
                  <a:cubicBezTo>
                    <a:pt x="25965" y="73736"/>
                    <a:pt x="61516" y="73736"/>
                    <a:pt x="61516" y="73736"/>
                  </a:cubicBezTo>
                  <a:lnTo>
                    <a:pt x="41765" y="48718"/>
                  </a:lnTo>
                  <a:lnTo>
                    <a:pt x="4897" y="0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65906878-B6B8-4463-85D1-1162F6ED3EFB}"/>
                </a:ext>
              </a:extLst>
            </p:cNvPr>
            <p:cNvSpPr/>
            <p:nvPr/>
          </p:nvSpPr>
          <p:spPr>
            <a:xfrm>
              <a:off x="1008369" y="1848156"/>
              <a:ext cx="90853" cy="80319"/>
            </a:xfrm>
            <a:custGeom>
              <a:avLst/>
              <a:gdLst>
                <a:gd name="connsiteX0" fmla="*/ 0 w 90853"/>
                <a:gd name="connsiteY0" fmla="*/ 3950 h 80319"/>
                <a:gd name="connsiteX1" fmla="*/ 1317 w 90853"/>
                <a:gd name="connsiteY1" fmla="*/ 0 h 80319"/>
                <a:gd name="connsiteX2" fmla="*/ 5267 w 90853"/>
                <a:gd name="connsiteY2" fmla="*/ 1317 h 80319"/>
                <a:gd name="connsiteX3" fmla="*/ 34235 w 90853"/>
                <a:gd name="connsiteY3" fmla="*/ 36868 h 80319"/>
                <a:gd name="connsiteX4" fmla="*/ 90853 w 90853"/>
                <a:gd name="connsiteY4" fmla="*/ 80320 h 80319"/>
                <a:gd name="connsiteX5" fmla="*/ 22384 w 90853"/>
                <a:gd name="connsiteY5" fmla="*/ 46085 h 80319"/>
                <a:gd name="connsiteX6" fmla="*/ 0 w 90853"/>
                <a:gd name="connsiteY6" fmla="*/ 3950 h 8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853" h="80319">
                  <a:moveTo>
                    <a:pt x="0" y="3950"/>
                  </a:moveTo>
                  <a:cubicBezTo>
                    <a:pt x="0" y="2633"/>
                    <a:pt x="0" y="1317"/>
                    <a:pt x="1317" y="0"/>
                  </a:cubicBezTo>
                  <a:cubicBezTo>
                    <a:pt x="2633" y="0"/>
                    <a:pt x="3950" y="0"/>
                    <a:pt x="5267" y="1317"/>
                  </a:cubicBezTo>
                  <a:cubicBezTo>
                    <a:pt x="11850" y="10534"/>
                    <a:pt x="22384" y="23701"/>
                    <a:pt x="34235" y="36868"/>
                  </a:cubicBezTo>
                  <a:cubicBezTo>
                    <a:pt x="56619" y="61886"/>
                    <a:pt x="90853" y="80320"/>
                    <a:pt x="90853" y="80320"/>
                  </a:cubicBezTo>
                  <a:cubicBezTo>
                    <a:pt x="88220" y="79003"/>
                    <a:pt x="50035" y="75053"/>
                    <a:pt x="22384" y="46085"/>
                  </a:cubicBezTo>
                  <a:cubicBezTo>
                    <a:pt x="9217" y="30284"/>
                    <a:pt x="2633" y="14484"/>
                    <a:pt x="0" y="3950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F34421CC-564D-409B-A9E2-847998417D39}"/>
                </a:ext>
              </a:extLst>
            </p:cNvPr>
            <p:cNvSpPr/>
            <p:nvPr/>
          </p:nvSpPr>
          <p:spPr>
            <a:xfrm>
              <a:off x="920149" y="1551895"/>
              <a:ext cx="344390" cy="482356"/>
            </a:xfrm>
            <a:custGeom>
              <a:avLst/>
              <a:gdLst>
                <a:gd name="connsiteX0" fmla="*/ 51352 w 344390"/>
                <a:gd name="connsiteY0" fmla="*/ 472701 h 482356"/>
                <a:gd name="connsiteX1" fmla="*/ 36868 w 344390"/>
                <a:gd name="connsiteY1" fmla="*/ 476651 h 482356"/>
                <a:gd name="connsiteX2" fmla="*/ 2633 w 344390"/>
                <a:gd name="connsiteY2" fmla="*/ 458217 h 482356"/>
                <a:gd name="connsiteX3" fmla="*/ 0 w 344390"/>
                <a:gd name="connsiteY3" fmla="*/ 452950 h 482356"/>
                <a:gd name="connsiteX4" fmla="*/ 1317 w 344390"/>
                <a:gd name="connsiteY4" fmla="*/ 447683 h 482356"/>
                <a:gd name="connsiteX5" fmla="*/ 22384 w 344390"/>
                <a:gd name="connsiteY5" fmla="*/ 409498 h 482356"/>
                <a:gd name="connsiteX6" fmla="*/ 17117 w 344390"/>
                <a:gd name="connsiteY6" fmla="*/ 309428 h 482356"/>
                <a:gd name="connsiteX7" fmla="*/ 14484 w 344390"/>
                <a:gd name="connsiteY7" fmla="*/ 273877 h 482356"/>
                <a:gd name="connsiteX8" fmla="*/ 56619 w 344390"/>
                <a:gd name="connsiteY8" fmla="*/ 243592 h 482356"/>
                <a:gd name="connsiteX9" fmla="*/ 65836 w 344390"/>
                <a:gd name="connsiteY9" fmla="*/ 240959 h 482356"/>
                <a:gd name="connsiteX10" fmla="*/ 138255 w 344390"/>
                <a:gd name="connsiteY10" fmla="*/ 163273 h 482356"/>
                <a:gd name="connsiteX11" fmla="*/ 134305 w 344390"/>
                <a:gd name="connsiteY11" fmla="*/ 104021 h 482356"/>
                <a:gd name="connsiteX12" fmla="*/ 132988 w 344390"/>
                <a:gd name="connsiteY12" fmla="*/ 96120 h 482356"/>
                <a:gd name="connsiteX13" fmla="*/ 115871 w 344390"/>
                <a:gd name="connsiteY13" fmla="*/ 11850 h 482356"/>
                <a:gd name="connsiteX14" fmla="*/ 114554 w 344390"/>
                <a:gd name="connsiteY14" fmla="*/ 0 h 482356"/>
                <a:gd name="connsiteX15" fmla="*/ 156689 w 344390"/>
                <a:gd name="connsiteY15" fmla="*/ 14484 h 482356"/>
                <a:gd name="connsiteX16" fmla="*/ 321278 w 344390"/>
                <a:gd name="connsiteY16" fmla="*/ 111921 h 482356"/>
                <a:gd name="connsiteX17" fmla="*/ 322595 w 344390"/>
                <a:gd name="connsiteY17" fmla="*/ 114554 h 482356"/>
                <a:gd name="connsiteX18" fmla="*/ 343663 w 344390"/>
                <a:gd name="connsiteY18" fmla="*/ 272560 h 482356"/>
                <a:gd name="connsiteX19" fmla="*/ 296261 w 344390"/>
                <a:gd name="connsiteY19" fmla="*/ 366047 h 482356"/>
                <a:gd name="connsiteX20" fmla="*/ 197507 w 344390"/>
                <a:gd name="connsiteY20" fmla="*/ 384481 h 482356"/>
                <a:gd name="connsiteX21" fmla="*/ 156689 w 344390"/>
                <a:gd name="connsiteY21" fmla="*/ 371314 h 482356"/>
                <a:gd name="connsiteX22" fmla="*/ 168540 w 344390"/>
                <a:gd name="connsiteY22" fmla="*/ 391064 h 482356"/>
                <a:gd name="connsiteX23" fmla="*/ 173806 w 344390"/>
                <a:gd name="connsiteY23" fmla="*/ 439783 h 482356"/>
                <a:gd name="connsiteX24" fmla="*/ 172490 w 344390"/>
                <a:gd name="connsiteY24" fmla="*/ 442416 h 482356"/>
                <a:gd name="connsiteX25" fmla="*/ 143522 w 344390"/>
                <a:gd name="connsiteY25" fmla="*/ 455583 h 482356"/>
                <a:gd name="connsiteX26" fmla="*/ 143522 w 344390"/>
                <a:gd name="connsiteY26" fmla="*/ 456900 h 482356"/>
                <a:gd name="connsiteX27" fmla="*/ 143522 w 344390"/>
                <a:gd name="connsiteY27" fmla="*/ 458217 h 482356"/>
                <a:gd name="connsiteX28" fmla="*/ 143522 w 344390"/>
                <a:gd name="connsiteY28" fmla="*/ 459534 h 482356"/>
                <a:gd name="connsiteX29" fmla="*/ 107971 w 344390"/>
                <a:gd name="connsiteY29" fmla="*/ 480601 h 482356"/>
                <a:gd name="connsiteX30" fmla="*/ 71103 w 344390"/>
                <a:gd name="connsiteY30" fmla="*/ 480601 h 482356"/>
                <a:gd name="connsiteX31" fmla="*/ 68469 w 344390"/>
                <a:gd name="connsiteY31" fmla="*/ 480601 h 482356"/>
                <a:gd name="connsiteX32" fmla="*/ 64519 w 344390"/>
                <a:gd name="connsiteY32" fmla="*/ 475334 h 482356"/>
                <a:gd name="connsiteX33" fmla="*/ 67152 w 344390"/>
                <a:gd name="connsiteY33" fmla="*/ 451633 h 482356"/>
                <a:gd name="connsiteX34" fmla="*/ 51352 w 344390"/>
                <a:gd name="connsiteY34" fmla="*/ 472701 h 482356"/>
                <a:gd name="connsiteX35" fmla="*/ 15801 w 344390"/>
                <a:gd name="connsiteY35" fmla="*/ 451633 h 482356"/>
                <a:gd name="connsiteX36" fmla="*/ 15801 w 344390"/>
                <a:gd name="connsiteY36" fmla="*/ 452950 h 482356"/>
                <a:gd name="connsiteX37" fmla="*/ 17117 w 344390"/>
                <a:gd name="connsiteY37" fmla="*/ 454267 h 482356"/>
                <a:gd name="connsiteX38" fmla="*/ 40818 w 344390"/>
                <a:gd name="connsiteY38" fmla="*/ 464801 h 482356"/>
                <a:gd name="connsiteX39" fmla="*/ 46085 w 344390"/>
                <a:gd name="connsiteY39" fmla="*/ 463484 h 482356"/>
                <a:gd name="connsiteX40" fmla="*/ 57935 w 344390"/>
                <a:gd name="connsiteY40" fmla="*/ 447683 h 482356"/>
                <a:gd name="connsiteX41" fmla="*/ 64519 w 344390"/>
                <a:gd name="connsiteY41" fmla="*/ 427932 h 482356"/>
                <a:gd name="connsiteX42" fmla="*/ 65836 w 344390"/>
                <a:gd name="connsiteY42" fmla="*/ 426616 h 482356"/>
                <a:gd name="connsiteX43" fmla="*/ 68469 w 344390"/>
                <a:gd name="connsiteY43" fmla="*/ 427932 h 482356"/>
                <a:gd name="connsiteX44" fmla="*/ 73736 w 344390"/>
                <a:gd name="connsiteY44" fmla="*/ 445050 h 482356"/>
                <a:gd name="connsiteX45" fmla="*/ 73736 w 344390"/>
                <a:gd name="connsiteY45" fmla="*/ 471384 h 482356"/>
                <a:gd name="connsiteX46" fmla="*/ 102704 w 344390"/>
                <a:gd name="connsiteY46" fmla="*/ 470067 h 482356"/>
                <a:gd name="connsiteX47" fmla="*/ 134305 w 344390"/>
                <a:gd name="connsiteY47" fmla="*/ 454267 h 482356"/>
                <a:gd name="connsiteX48" fmla="*/ 130355 w 344390"/>
                <a:gd name="connsiteY48" fmla="*/ 416082 h 482356"/>
                <a:gd name="connsiteX49" fmla="*/ 130355 w 344390"/>
                <a:gd name="connsiteY49" fmla="*/ 413449 h 482356"/>
                <a:gd name="connsiteX50" fmla="*/ 132988 w 344390"/>
                <a:gd name="connsiteY50" fmla="*/ 413449 h 482356"/>
                <a:gd name="connsiteX51" fmla="*/ 143522 w 344390"/>
                <a:gd name="connsiteY51" fmla="*/ 430566 h 482356"/>
                <a:gd name="connsiteX52" fmla="*/ 146155 w 344390"/>
                <a:gd name="connsiteY52" fmla="*/ 442416 h 482356"/>
                <a:gd name="connsiteX53" fmla="*/ 164589 w 344390"/>
                <a:gd name="connsiteY53" fmla="*/ 435833 h 482356"/>
                <a:gd name="connsiteX54" fmla="*/ 156689 w 344390"/>
                <a:gd name="connsiteY54" fmla="*/ 398965 h 482356"/>
                <a:gd name="connsiteX55" fmla="*/ 115871 w 344390"/>
                <a:gd name="connsiteY55" fmla="*/ 346296 h 482356"/>
                <a:gd name="connsiteX56" fmla="*/ 107971 w 344390"/>
                <a:gd name="connsiteY56" fmla="*/ 337079 h 482356"/>
                <a:gd name="connsiteX57" fmla="*/ 117188 w 344390"/>
                <a:gd name="connsiteY57" fmla="*/ 329179 h 482356"/>
                <a:gd name="connsiteX58" fmla="*/ 123771 w 344390"/>
                <a:gd name="connsiteY58" fmla="*/ 335762 h 482356"/>
                <a:gd name="connsiteX59" fmla="*/ 200141 w 344390"/>
                <a:gd name="connsiteY59" fmla="*/ 373947 h 482356"/>
                <a:gd name="connsiteX60" fmla="*/ 289677 w 344390"/>
                <a:gd name="connsiteY60" fmla="*/ 358147 h 482356"/>
                <a:gd name="connsiteX61" fmla="*/ 330496 w 344390"/>
                <a:gd name="connsiteY61" fmla="*/ 275194 h 482356"/>
                <a:gd name="connsiteX62" fmla="*/ 310745 w 344390"/>
                <a:gd name="connsiteY62" fmla="*/ 123771 h 482356"/>
                <a:gd name="connsiteX63" fmla="*/ 150106 w 344390"/>
                <a:gd name="connsiteY63" fmla="*/ 26334 h 482356"/>
                <a:gd name="connsiteX64" fmla="*/ 132988 w 344390"/>
                <a:gd name="connsiteY64" fmla="*/ 21067 h 482356"/>
                <a:gd name="connsiteX65" fmla="*/ 147472 w 344390"/>
                <a:gd name="connsiteY65" fmla="*/ 96120 h 482356"/>
                <a:gd name="connsiteX66" fmla="*/ 148789 w 344390"/>
                <a:gd name="connsiteY66" fmla="*/ 104021 h 482356"/>
                <a:gd name="connsiteX67" fmla="*/ 152739 w 344390"/>
                <a:gd name="connsiteY67" fmla="*/ 165906 h 482356"/>
                <a:gd name="connsiteX68" fmla="*/ 71103 w 344390"/>
                <a:gd name="connsiteY68" fmla="*/ 255443 h 482356"/>
                <a:gd name="connsiteX69" fmla="*/ 61886 w 344390"/>
                <a:gd name="connsiteY69" fmla="*/ 258076 h 482356"/>
                <a:gd name="connsiteX70" fmla="*/ 28968 w 344390"/>
                <a:gd name="connsiteY70" fmla="*/ 277827 h 482356"/>
                <a:gd name="connsiteX71" fmla="*/ 31601 w 344390"/>
                <a:gd name="connsiteY71" fmla="*/ 305478 h 482356"/>
                <a:gd name="connsiteX72" fmla="*/ 36868 w 344390"/>
                <a:gd name="connsiteY72" fmla="*/ 412132 h 482356"/>
                <a:gd name="connsiteX73" fmla="*/ 15801 w 344390"/>
                <a:gd name="connsiteY73" fmla="*/ 451633 h 48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44390" h="482356">
                  <a:moveTo>
                    <a:pt x="51352" y="472701"/>
                  </a:moveTo>
                  <a:cubicBezTo>
                    <a:pt x="47402" y="476651"/>
                    <a:pt x="42135" y="479284"/>
                    <a:pt x="36868" y="476651"/>
                  </a:cubicBezTo>
                  <a:cubicBezTo>
                    <a:pt x="22384" y="471384"/>
                    <a:pt x="11850" y="466117"/>
                    <a:pt x="2633" y="458217"/>
                  </a:cubicBezTo>
                  <a:cubicBezTo>
                    <a:pt x="1317" y="456900"/>
                    <a:pt x="0" y="455583"/>
                    <a:pt x="0" y="452950"/>
                  </a:cubicBezTo>
                  <a:cubicBezTo>
                    <a:pt x="0" y="451633"/>
                    <a:pt x="0" y="449000"/>
                    <a:pt x="1317" y="447683"/>
                  </a:cubicBezTo>
                  <a:cubicBezTo>
                    <a:pt x="7900" y="441100"/>
                    <a:pt x="18434" y="427932"/>
                    <a:pt x="22384" y="409498"/>
                  </a:cubicBezTo>
                  <a:cubicBezTo>
                    <a:pt x="28968" y="380531"/>
                    <a:pt x="27651" y="344979"/>
                    <a:pt x="17117" y="309428"/>
                  </a:cubicBezTo>
                  <a:cubicBezTo>
                    <a:pt x="14484" y="298894"/>
                    <a:pt x="10534" y="287044"/>
                    <a:pt x="14484" y="273877"/>
                  </a:cubicBezTo>
                  <a:cubicBezTo>
                    <a:pt x="19751" y="255443"/>
                    <a:pt x="40818" y="248859"/>
                    <a:pt x="56619" y="243592"/>
                  </a:cubicBezTo>
                  <a:cubicBezTo>
                    <a:pt x="59252" y="242276"/>
                    <a:pt x="63202" y="240959"/>
                    <a:pt x="65836" y="240959"/>
                  </a:cubicBezTo>
                  <a:cubicBezTo>
                    <a:pt x="111921" y="223842"/>
                    <a:pt x="135622" y="197507"/>
                    <a:pt x="138255" y="163273"/>
                  </a:cubicBezTo>
                  <a:cubicBezTo>
                    <a:pt x="139572" y="143522"/>
                    <a:pt x="136938" y="123771"/>
                    <a:pt x="134305" y="104021"/>
                  </a:cubicBezTo>
                  <a:lnTo>
                    <a:pt x="132988" y="96120"/>
                  </a:lnTo>
                  <a:cubicBezTo>
                    <a:pt x="129038" y="63202"/>
                    <a:pt x="123771" y="39501"/>
                    <a:pt x="115871" y="11850"/>
                  </a:cubicBezTo>
                  <a:lnTo>
                    <a:pt x="114554" y="0"/>
                  </a:lnTo>
                  <a:lnTo>
                    <a:pt x="156689" y="14484"/>
                  </a:lnTo>
                  <a:lnTo>
                    <a:pt x="321278" y="111921"/>
                  </a:lnTo>
                  <a:lnTo>
                    <a:pt x="322595" y="114554"/>
                  </a:lnTo>
                  <a:cubicBezTo>
                    <a:pt x="323912" y="118504"/>
                    <a:pt x="348929" y="208041"/>
                    <a:pt x="343663" y="272560"/>
                  </a:cubicBezTo>
                  <a:cubicBezTo>
                    <a:pt x="341029" y="305478"/>
                    <a:pt x="326545" y="347613"/>
                    <a:pt x="296261" y="366047"/>
                  </a:cubicBezTo>
                  <a:cubicBezTo>
                    <a:pt x="268610" y="383164"/>
                    <a:pt x="234375" y="389748"/>
                    <a:pt x="197507" y="384481"/>
                  </a:cubicBezTo>
                  <a:cubicBezTo>
                    <a:pt x="181707" y="381847"/>
                    <a:pt x="168540" y="376581"/>
                    <a:pt x="156689" y="371314"/>
                  </a:cubicBezTo>
                  <a:cubicBezTo>
                    <a:pt x="160639" y="377897"/>
                    <a:pt x="164589" y="384481"/>
                    <a:pt x="168540" y="391064"/>
                  </a:cubicBezTo>
                  <a:cubicBezTo>
                    <a:pt x="180390" y="418715"/>
                    <a:pt x="173806" y="439783"/>
                    <a:pt x="173806" y="439783"/>
                  </a:cubicBezTo>
                  <a:lnTo>
                    <a:pt x="172490" y="442416"/>
                  </a:lnTo>
                  <a:cubicBezTo>
                    <a:pt x="161956" y="449000"/>
                    <a:pt x="152739" y="452950"/>
                    <a:pt x="143522" y="455583"/>
                  </a:cubicBezTo>
                  <a:cubicBezTo>
                    <a:pt x="143522" y="455583"/>
                    <a:pt x="143522" y="456900"/>
                    <a:pt x="143522" y="456900"/>
                  </a:cubicBezTo>
                  <a:lnTo>
                    <a:pt x="143522" y="458217"/>
                  </a:lnTo>
                  <a:lnTo>
                    <a:pt x="143522" y="459534"/>
                  </a:lnTo>
                  <a:cubicBezTo>
                    <a:pt x="142205" y="460850"/>
                    <a:pt x="134305" y="475334"/>
                    <a:pt x="107971" y="480601"/>
                  </a:cubicBezTo>
                  <a:cubicBezTo>
                    <a:pt x="90853" y="484551"/>
                    <a:pt x="72419" y="480601"/>
                    <a:pt x="71103" y="480601"/>
                  </a:cubicBezTo>
                  <a:lnTo>
                    <a:pt x="68469" y="480601"/>
                  </a:lnTo>
                  <a:cubicBezTo>
                    <a:pt x="65836" y="480601"/>
                    <a:pt x="64519" y="477968"/>
                    <a:pt x="64519" y="475334"/>
                  </a:cubicBezTo>
                  <a:cubicBezTo>
                    <a:pt x="65836" y="470067"/>
                    <a:pt x="67152" y="459534"/>
                    <a:pt x="67152" y="451633"/>
                  </a:cubicBezTo>
                  <a:cubicBezTo>
                    <a:pt x="60569" y="459534"/>
                    <a:pt x="55302" y="467434"/>
                    <a:pt x="51352" y="472701"/>
                  </a:cubicBezTo>
                  <a:close/>
                  <a:moveTo>
                    <a:pt x="15801" y="451633"/>
                  </a:moveTo>
                  <a:cubicBezTo>
                    <a:pt x="15801" y="451633"/>
                    <a:pt x="15801" y="452950"/>
                    <a:pt x="15801" y="452950"/>
                  </a:cubicBezTo>
                  <a:cubicBezTo>
                    <a:pt x="15801" y="452950"/>
                    <a:pt x="15801" y="454267"/>
                    <a:pt x="17117" y="454267"/>
                  </a:cubicBezTo>
                  <a:cubicBezTo>
                    <a:pt x="23701" y="459534"/>
                    <a:pt x="31601" y="462167"/>
                    <a:pt x="40818" y="464801"/>
                  </a:cubicBezTo>
                  <a:cubicBezTo>
                    <a:pt x="42135" y="464801"/>
                    <a:pt x="44768" y="464801"/>
                    <a:pt x="46085" y="463484"/>
                  </a:cubicBezTo>
                  <a:cubicBezTo>
                    <a:pt x="48718" y="460850"/>
                    <a:pt x="52669" y="456900"/>
                    <a:pt x="57935" y="447683"/>
                  </a:cubicBezTo>
                  <a:cubicBezTo>
                    <a:pt x="61886" y="438466"/>
                    <a:pt x="64519" y="431883"/>
                    <a:pt x="64519" y="427932"/>
                  </a:cubicBezTo>
                  <a:cubicBezTo>
                    <a:pt x="64519" y="426616"/>
                    <a:pt x="65836" y="426616"/>
                    <a:pt x="65836" y="426616"/>
                  </a:cubicBezTo>
                  <a:cubicBezTo>
                    <a:pt x="67152" y="426616"/>
                    <a:pt x="67152" y="426616"/>
                    <a:pt x="68469" y="427932"/>
                  </a:cubicBezTo>
                  <a:cubicBezTo>
                    <a:pt x="69786" y="431883"/>
                    <a:pt x="72419" y="437149"/>
                    <a:pt x="73736" y="445050"/>
                  </a:cubicBezTo>
                  <a:cubicBezTo>
                    <a:pt x="75053" y="454267"/>
                    <a:pt x="73736" y="467434"/>
                    <a:pt x="73736" y="471384"/>
                  </a:cubicBezTo>
                  <a:cubicBezTo>
                    <a:pt x="80320" y="472701"/>
                    <a:pt x="94804" y="471384"/>
                    <a:pt x="102704" y="470067"/>
                  </a:cubicBezTo>
                  <a:cubicBezTo>
                    <a:pt x="119821" y="466117"/>
                    <a:pt x="131672" y="456900"/>
                    <a:pt x="134305" y="454267"/>
                  </a:cubicBezTo>
                  <a:cubicBezTo>
                    <a:pt x="136938" y="437149"/>
                    <a:pt x="132988" y="422666"/>
                    <a:pt x="130355" y="416082"/>
                  </a:cubicBezTo>
                  <a:cubicBezTo>
                    <a:pt x="130355" y="414765"/>
                    <a:pt x="130355" y="414765"/>
                    <a:pt x="130355" y="413449"/>
                  </a:cubicBezTo>
                  <a:cubicBezTo>
                    <a:pt x="130355" y="413449"/>
                    <a:pt x="131672" y="413449"/>
                    <a:pt x="132988" y="413449"/>
                  </a:cubicBezTo>
                  <a:cubicBezTo>
                    <a:pt x="136938" y="416082"/>
                    <a:pt x="140889" y="421349"/>
                    <a:pt x="143522" y="430566"/>
                  </a:cubicBezTo>
                  <a:cubicBezTo>
                    <a:pt x="144839" y="433199"/>
                    <a:pt x="144839" y="439783"/>
                    <a:pt x="146155" y="442416"/>
                  </a:cubicBezTo>
                  <a:cubicBezTo>
                    <a:pt x="154056" y="442416"/>
                    <a:pt x="158006" y="439783"/>
                    <a:pt x="164589" y="435833"/>
                  </a:cubicBezTo>
                  <a:cubicBezTo>
                    <a:pt x="165906" y="430566"/>
                    <a:pt x="164589" y="416082"/>
                    <a:pt x="156689" y="398965"/>
                  </a:cubicBezTo>
                  <a:cubicBezTo>
                    <a:pt x="147472" y="379214"/>
                    <a:pt x="127721" y="356830"/>
                    <a:pt x="115871" y="346296"/>
                  </a:cubicBezTo>
                  <a:cubicBezTo>
                    <a:pt x="111921" y="342346"/>
                    <a:pt x="107971" y="338396"/>
                    <a:pt x="107971" y="337079"/>
                  </a:cubicBezTo>
                  <a:lnTo>
                    <a:pt x="117188" y="329179"/>
                  </a:lnTo>
                  <a:cubicBezTo>
                    <a:pt x="117188" y="329179"/>
                    <a:pt x="119821" y="331812"/>
                    <a:pt x="123771" y="335762"/>
                  </a:cubicBezTo>
                  <a:cubicBezTo>
                    <a:pt x="135622" y="346296"/>
                    <a:pt x="163273" y="367364"/>
                    <a:pt x="200141" y="373947"/>
                  </a:cubicBezTo>
                  <a:cubicBezTo>
                    <a:pt x="233059" y="379214"/>
                    <a:pt x="264660" y="373947"/>
                    <a:pt x="289677" y="358147"/>
                  </a:cubicBezTo>
                  <a:cubicBezTo>
                    <a:pt x="316012" y="342346"/>
                    <a:pt x="327862" y="302845"/>
                    <a:pt x="330496" y="275194"/>
                  </a:cubicBezTo>
                  <a:cubicBezTo>
                    <a:pt x="335762" y="218575"/>
                    <a:pt x="314695" y="139572"/>
                    <a:pt x="310745" y="123771"/>
                  </a:cubicBezTo>
                  <a:lnTo>
                    <a:pt x="150106" y="26334"/>
                  </a:lnTo>
                  <a:lnTo>
                    <a:pt x="132988" y="21067"/>
                  </a:lnTo>
                  <a:cubicBezTo>
                    <a:pt x="138255" y="44768"/>
                    <a:pt x="143522" y="65836"/>
                    <a:pt x="147472" y="96120"/>
                  </a:cubicBezTo>
                  <a:lnTo>
                    <a:pt x="148789" y="104021"/>
                  </a:lnTo>
                  <a:cubicBezTo>
                    <a:pt x="151422" y="123771"/>
                    <a:pt x="154056" y="144839"/>
                    <a:pt x="152739" y="165906"/>
                  </a:cubicBezTo>
                  <a:cubicBezTo>
                    <a:pt x="150106" y="206724"/>
                    <a:pt x="122455" y="235692"/>
                    <a:pt x="71103" y="255443"/>
                  </a:cubicBezTo>
                  <a:cubicBezTo>
                    <a:pt x="68469" y="256759"/>
                    <a:pt x="64519" y="258076"/>
                    <a:pt x="61886" y="258076"/>
                  </a:cubicBezTo>
                  <a:cubicBezTo>
                    <a:pt x="48718" y="262026"/>
                    <a:pt x="31601" y="267293"/>
                    <a:pt x="28968" y="277827"/>
                  </a:cubicBezTo>
                  <a:cubicBezTo>
                    <a:pt x="26334" y="287044"/>
                    <a:pt x="28968" y="296261"/>
                    <a:pt x="31601" y="305478"/>
                  </a:cubicBezTo>
                  <a:cubicBezTo>
                    <a:pt x="39501" y="331812"/>
                    <a:pt x="46085" y="372630"/>
                    <a:pt x="36868" y="412132"/>
                  </a:cubicBezTo>
                  <a:cubicBezTo>
                    <a:pt x="31601" y="431883"/>
                    <a:pt x="21067" y="443733"/>
                    <a:pt x="15801" y="451633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79FC3AFC-BE79-4CFE-8A57-9C0111F37A61}"/>
                </a:ext>
              </a:extLst>
            </p:cNvPr>
            <p:cNvSpPr/>
            <p:nvPr/>
          </p:nvSpPr>
          <p:spPr>
            <a:xfrm>
              <a:off x="418985" y="1317480"/>
              <a:ext cx="570950" cy="366690"/>
            </a:xfrm>
            <a:custGeom>
              <a:avLst/>
              <a:gdLst>
                <a:gd name="connsiteX0" fmla="*/ 102200 w 570950"/>
                <a:gd name="connsiteY0" fmla="*/ 43492 h 366690"/>
                <a:gd name="connsiteX1" fmla="*/ 207537 w 570950"/>
                <a:gd name="connsiteY1" fmla="*/ 40 h 366690"/>
                <a:gd name="connsiteX2" fmla="*/ 297073 w 570950"/>
                <a:gd name="connsiteY2" fmla="*/ 92210 h 366690"/>
                <a:gd name="connsiteX3" fmla="*/ 376076 w 570950"/>
                <a:gd name="connsiteY3" fmla="*/ 139612 h 366690"/>
                <a:gd name="connsiteX4" fmla="*/ 445862 w 570950"/>
                <a:gd name="connsiteY4" fmla="*/ 54025 h 366690"/>
                <a:gd name="connsiteX5" fmla="*/ 480097 w 570950"/>
                <a:gd name="connsiteY5" fmla="*/ 61926 h 366690"/>
                <a:gd name="connsiteX6" fmla="*/ 570950 w 570950"/>
                <a:gd name="connsiteY6" fmla="*/ 187014 h 366690"/>
                <a:gd name="connsiteX7" fmla="*/ 476147 w 570950"/>
                <a:gd name="connsiteY7" fmla="*/ 325269 h 366690"/>
                <a:gd name="connsiteX8" fmla="*/ 361592 w 570950"/>
                <a:gd name="connsiteY8" fmla="*/ 364770 h 366690"/>
                <a:gd name="connsiteX9" fmla="*/ 241771 w 570950"/>
                <a:gd name="connsiteY9" fmla="*/ 256799 h 366690"/>
                <a:gd name="connsiteX10" fmla="*/ 187786 w 570950"/>
                <a:gd name="connsiteY10" fmla="*/ 109327 h 366690"/>
                <a:gd name="connsiteX11" fmla="*/ 120634 w 570950"/>
                <a:gd name="connsiteY11" fmla="*/ 172530 h 366690"/>
                <a:gd name="connsiteX12" fmla="*/ 54798 w 570950"/>
                <a:gd name="connsiteY12" fmla="*/ 201497 h 366690"/>
                <a:gd name="connsiteX13" fmla="*/ 15296 w 570950"/>
                <a:gd name="connsiteY13" fmla="*/ 201497 h 366690"/>
                <a:gd name="connsiteX14" fmla="*/ 13980 w 570950"/>
                <a:gd name="connsiteY14" fmla="*/ 175163 h 366690"/>
                <a:gd name="connsiteX15" fmla="*/ 44264 w 570950"/>
                <a:gd name="connsiteY15" fmla="*/ 168580 h 366690"/>
                <a:gd name="connsiteX16" fmla="*/ 61381 w 570950"/>
                <a:gd name="connsiteY16" fmla="*/ 156729 h 366690"/>
                <a:gd name="connsiteX17" fmla="*/ 61381 w 570950"/>
                <a:gd name="connsiteY17" fmla="*/ 155412 h 366690"/>
                <a:gd name="connsiteX18" fmla="*/ 60065 w 570950"/>
                <a:gd name="connsiteY18" fmla="*/ 155412 h 366690"/>
                <a:gd name="connsiteX19" fmla="*/ 10029 w 570950"/>
                <a:gd name="connsiteY19" fmla="*/ 159363 h 366690"/>
                <a:gd name="connsiteX20" fmla="*/ 812 w 570950"/>
                <a:gd name="connsiteY20" fmla="*/ 93527 h 366690"/>
                <a:gd name="connsiteX21" fmla="*/ 45581 w 570950"/>
                <a:gd name="connsiteY21" fmla="*/ 80360 h 366690"/>
                <a:gd name="connsiteX22" fmla="*/ 4763 w 570950"/>
                <a:gd name="connsiteY22" fmla="*/ 69826 h 366690"/>
                <a:gd name="connsiteX23" fmla="*/ 12663 w 570950"/>
                <a:gd name="connsiteY23" fmla="*/ 44808 h 366690"/>
                <a:gd name="connsiteX24" fmla="*/ 102200 w 570950"/>
                <a:gd name="connsiteY24" fmla="*/ 43492 h 36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0950" h="366690">
                  <a:moveTo>
                    <a:pt x="102200" y="43492"/>
                  </a:moveTo>
                  <a:cubicBezTo>
                    <a:pt x="153551" y="30324"/>
                    <a:pt x="175936" y="-1277"/>
                    <a:pt x="207537" y="40"/>
                  </a:cubicBezTo>
                  <a:cubicBezTo>
                    <a:pt x="240455" y="1357"/>
                    <a:pt x="253622" y="31641"/>
                    <a:pt x="297073" y="92210"/>
                  </a:cubicBezTo>
                  <a:cubicBezTo>
                    <a:pt x="327358" y="133028"/>
                    <a:pt x="351059" y="143562"/>
                    <a:pt x="376076" y="139612"/>
                  </a:cubicBezTo>
                  <a:cubicBezTo>
                    <a:pt x="427428" y="129078"/>
                    <a:pt x="445862" y="54025"/>
                    <a:pt x="445862" y="54025"/>
                  </a:cubicBezTo>
                  <a:lnTo>
                    <a:pt x="480097" y="61926"/>
                  </a:lnTo>
                  <a:lnTo>
                    <a:pt x="570950" y="187014"/>
                  </a:lnTo>
                  <a:cubicBezTo>
                    <a:pt x="570950" y="187014"/>
                    <a:pt x="541982" y="264700"/>
                    <a:pt x="476147" y="325269"/>
                  </a:cubicBezTo>
                  <a:cubicBezTo>
                    <a:pt x="443229" y="355553"/>
                    <a:pt x="411628" y="372670"/>
                    <a:pt x="361592" y="364770"/>
                  </a:cubicBezTo>
                  <a:cubicBezTo>
                    <a:pt x="299707" y="354236"/>
                    <a:pt x="261522" y="294984"/>
                    <a:pt x="241771" y="256799"/>
                  </a:cubicBezTo>
                  <a:cubicBezTo>
                    <a:pt x="215437" y="202814"/>
                    <a:pt x="187786" y="109327"/>
                    <a:pt x="187786" y="109327"/>
                  </a:cubicBezTo>
                  <a:cubicBezTo>
                    <a:pt x="187786" y="109327"/>
                    <a:pt x="161452" y="147512"/>
                    <a:pt x="120634" y="172530"/>
                  </a:cubicBezTo>
                  <a:cubicBezTo>
                    <a:pt x="92983" y="189647"/>
                    <a:pt x="78499" y="197547"/>
                    <a:pt x="54798" y="201497"/>
                  </a:cubicBezTo>
                  <a:cubicBezTo>
                    <a:pt x="42947" y="204131"/>
                    <a:pt x="15296" y="201497"/>
                    <a:pt x="15296" y="201497"/>
                  </a:cubicBezTo>
                  <a:lnTo>
                    <a:pt x="13980" y="175163"/>
                  </a:lnTo>
                  <a:cubicBezTo>
                    <a:pt x="13980" y="175163"/>
                    <a:pt x="31097" y="175163"/>
                    <a:pt x="44264" y="168580"/>
                  </a:cubicBezTo>
                  <a:cubicBezTo>
                    <a:pt x="52164" y="164629"/>
                    <a:pt x="57431" y="159363"/>
                    <a:pt x="61381" y="156729"/>
                  </a:cubicBezTo>
                  <a:cubicBezTo>
                    <a:pt x="61381" y="156729"/>
                    <a:pt x="61381" y="155412"/>
                    <a:pt x="61381" y="155412"/>
                  </a:cubicBezTo>
                  <a:cubicBezTo>
                    <a:pt x="61381" y="155412"/>
                    <a:pt x="60065" y="154096"/>
                    <a:pt x="60065" y="155412"/>
                  </a:cubicBezTo>
                  <a:cubicBezTo>
                    <a:pt x="40314" y="160679"/>
                    <a:pt x="25830" y="163313"/>
                    <a:pt x="10029" y="159363"/>
                  </a:cubicBezTo>
                  <a:cubicBezTo>
                    <a:pt x="2129" y="144879"/>
                    <a:pt x="-1821" y="114594"/>
                    <a:pt x="812" y="93527"/>
                  </a:cubicBezTo>
                  <a:cubicBezTo>
                    <a:pt x="19246" y="94843"/>
                    <a:pt x="36364" y="89577"/>
                    <a:pt x="45581" y="80360"/>
                  </a:cubicBezTo>
                  <a:cubicBezTo>
                    <a:pt x="45581" y="80360"/>
                    <a:pt x="23197" y="80360"/>
                    <a:pt x="4763" y="69826"/>
                  </a:cubicBezTo>
                  <a:cubicBezTo>
                    <a:pt x="4763" y="57975"/>
                    <a:pt x="6079" y="52709"/>
                    <a:pt x="12663" y="44808"/>
                  </a:cubicBezTo>
                  <a:cubicBezTo>
                    <a:pt x="13980" y="43492"/>
                    <a:pt x="62698" y="54025"/>
                    <a:pt x="102200" y="43492"/>
                  </a:cubicBez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54F185E9-1E87-4987-A725-DB2DA4B82770}"/>
                </a:ext>
              </a:extLst>
            </p:cNvPr>
            <p:cNvSpPr/>
            <p:nvPr/>
          </p:nvSpPr>
          <p:spPr>
            <a:xfrm>
              <a:off x="774445" y="1611148"/>
              <a:ext cx="62750" cy="62725"/>
            </a:xfrm>
            <a:custGeom>
              <a:avLst/>
              <a:gdLst>
                <a:gd name="connsiteX0" fmla="*/ 865 w 62750"/>
                <a:gd name="connsiteY0" fmla="*/ 7900 h 62725"/>
                <a:gd name="connsiteX1" fmla="*/ 4815 w 62750"/>
                <a:gd name="connsiteY1" fmla="*/ 5267 h 62725"/>
                <a:gd name="connsiteX2" fmla="*/ 8765 w 62750"/>
                <a:gd name="connsiteY2" fmla="*/ 9217 h 62725"/>
                <a:gd name="connsiteX3" fmla="*/ 11399 w 62750"/>
                <a:gd name="connsiteY3" fmla="*/ 28968 h 62725"/>
                <a:gd name="connsiteX4" fmla="*/ 15349 w 62750"/>
                <a:gd name="connsiteY4" fmla="*/ 39501 h 62725"/>
                <a:gd name="connsiteX5" fmla="*/ 21932 w 62750"/>
                <a:gd name="connsiteY5" fmla="*/ 47402 h 62725"/>
                <a:gd name="connsiteX6" fmla="*/ 39050 w 62750"/>
                <a:gd name="connsiteY6" fmla="*/ 50035 h 62725"/>
                <a:gd name="connsiteX7" fmla="*/ 49583 w 62750"/>
                <a:gd name="connsiteY7" fmla="*/ 35551 h 62725"/>
                <a:gd name="connsiteX8" fmla="*/ 48267 w 62750"/>
                <a:gd name="connsiteY8" fmla="*/ 14484 h 62725"/>
                <a:gd name="connsiteX9" fmla="*/ 41683 w 62750"/>
                <a:gd name="connsiteY9" fmla="*/ 9217 h 62725"/>
                <a:gd name="connsiteX10" fmla="*/ 33783 w 62750"/>
                <a:gd name="connsiteY10" fmla="*/ 11850 h 62725"/>
                <a:gd name="connsiteX11" fmla="*/ 29833 w 62750"/>
                <a:gd name="connsiteY11" fmla="*/ 22384 h 62725"/>
                <a:gd name="connsiteX12" fmla="*/ 29833 w 62750"/>
                <a:gd name="connsiteY12" fmla="*/ 22384 h 62725"/>
                <a:gd name="connsiteX13" fmla="*/ 28516 w 62750"/>
                <a:gd name="connsiteY13" fmla="*/ 23701 h 62725"/>
                <a:gd name="connsiteX14" fmla="*/ 27199 w 62750"/>
                <a:gd name="connsiteY14" fmla="*/ 22384 h 62725"/>
                <a:gd name="connsiteX15" fmla="*/ 27199 w 62750"/>
                <a:gd name="connsiteY15" fmla="*/ 22384 h 62725"/>
                <a:gd name="connsiteX16" fmla="*/ 29833 w 62750"/>
                <a:gd name="connsiteY16" fmla="*/ 9217 h 62725"/>
                <a:gd name="connsiteX17" fmla="*/ 35099 w 62750"/>
                <a:gd name="connsiteY17" fmla="*/ 2633 h 62725"/>
                <a:gd name="connsiteX18" fmla="*/ 43000 w 62750"/>
                <a:gd name="connsiteY18" fmla="*/ 0 h 62725"/>
                <a:gd name="connsiteX19" fmla="*/ 57484 w 62750"/>
                <a:gd name="connsiteY19" fmla="*/ 7900 h 62725"/>
                <a:gd name="connsiteX20" fmla="*/ 62751 w 62750"/>
                <a:gd name="connsiteY20" fmla="*/ 22384 h 62725"/>
                <a:gd name="connsiteX21" fmla="*/ 62751 w 62750"/>
                <a:gd name="connsiteY21" fmla="*/ 36868 h 62725"/>
                <a:gd name="connsiteX22" fmla="*/ 57484 w 62750"/>
                <a:gd name="connsiteY22" fmla="*/ 50035 h 62725"/>
                <a:gd name="connsiteX23" fmla="*/ 45633 w 62750"/>
                <a:gd name="connsiteY23" fmla="*/ 60569 h 62725"/>
                <a:gd name="connsiteX24" fmla="*/ 15349 w 62750"/>
                <a:gd name="connsiteY24" fmla="*/ 55302 h 62725"/>
                <a:gd name="connsiteX25" fmla="*/ 6132 w 62750"/>
                <a:gd name="connsiteY25" fmla="*/ 43452 h 62725"/>
                <a:gd name="connsiteX26" fmla="*/ 2182 w 62750"/>
                <a:gd name="connsiteY26" fmla="*/ 30284 h 62725"/>
                <a:gd name="connsiteX27" fmla="*/ 865 w 62750"/>
                <a:gd name="connsiteY27" fmla="*/ 7900 h 6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750" h="62725">
                  <a:moveTo>
                    <a:pt x="865" y="7900"/>
                  </a:moveTo>
                  <a:cubicBezTo>
                    <a:pt x="865" y="6584"/>
                    <a:pt x="2182" y="5267"/>
                    <a:pt x="4815" y="5267"/>
                  </a:cubicBezTo>
                  <a:cubicBezTo>
                    <a:pt x="6132" y="5267"/>
                    <a:pt x="7448" y="6584"/>
                    <a:pt x="8765" y="9217"/>
                  </a:cubicBezTo>
                  <a:cubicBezTo>
                    <a:pt x="8765" y="15801"/>
                    <a:pt x="10082" y="22384"/>
                    <a:pt x="11399" y="28968"/>
                  </a:cubicBezTo>
                  <a:cubicBezTo>
                    <a:pt x="12715" y="32918"/>
                    <a:pt x="14032" y="36868"/>
                    <a:pt x="15349" y="39501"/>
                  </a:cubicBezTo>
                  <a:cubicBezTo>
                    <a:pt x="16666" y="43452"/>
                    <a:pt x="19299" y="44768"/>
                    <a:pt x="21932" y="47402"/>
                  </a:cubicBezTo>
                  <a:cubicBezTo>
                    <a:pt x="27199" y="51352"/>
                    <a:pt x="33783" y="52669"/>
                    <a:pt x="39050" y="50035"/>
                  </a:cubicBezTo>
                  <a:cubicBezTo>
                    <a:pt x="44317" y="48718"/>
                    <a:pt x="48267" y="42135"/>
                    <a:pt x="49583" y="35551"/>
                  </a:cubicBezTo>
                  <a:cubicBezTo>
                    <a:pt x="50900" y="28968"/>
                    <a:pt x="50900" y="21067"/>
                    <a:pt x="48267" y="14484"/>
                  </a:cubicBezTo>
                  <a:cubicBezTo>
                    <a:pt x="46950" y="11850"/>
                    <a:pt x="44317" y="10534"/>
                    <a:pt x="41683" y="9217"/>
                  </a:cubicBezTo>
                  <a:cubicBezTo>
                    <a:pt x="39050" y="9217"/>
                    <a:pt x="36416" y="9217"/>
                    <a:pt x="33783" y="11850"/>
                  </a:cubicBezTo>
                  <a:cubicBezTo>
                    <a:pt x="31149" y="14484"/>
                    <a:pt x="29833" y="18434"/>
                    <a:pt x="29833" y="22384"/>
                  </a:cubicBezTo>
                  <a:cubicBezTo>
                    <a:pt x="29833" y="22384"/>
                    <a:pt x="29833" y="22384"/>
                    <a:pt x="29833" y="22384"/>
                  </a:cubicBezTo>
                  <a:cubicBezTo>
                    <a:pt x="29833" y="23701"/>
                    <a:pt x="28516" y="23701"/>
                    <a:pt x="28516" y="23701"/>
                  </a:cubicBezTo>
                  <a:cubicBezTo>
                    <a:pt x="27199" y="23701"/>
                    <a:pt x="27199" y="22384"/>
                    <a:pt x="27199" y="22384"/>
                  </a:cubicBezTo>
                  <a:cubicBezTo>
                    <a:pt x="27199" y="22384"/>
                    <a:pt x="27199" y="22384"/>
                    <a:pt x="27199" y="22384"/>
                  </a:cubicBezTo>
                  <a:cubicBezTo>
                    <a:pt x="27199" y="18434"/>
                    <a:pt x="27199" y="13167"/>
                    <a:pt x="29833" y="9217"/>
                  </a:cubicBezTo>
                  <a:cubicBezTo>
                    <a:pt x="31149" y="6584"/>
                    <a:pt x="32466" y="5267"/>
                    <a:pt x="35099" y="2633"/>
                  </a:cubicBezTo>
                  <a:cubicBezTo>
                    <a:pt x="37733" y="1317"/>
                    <a:pt x="40366" y="0"/>
                    <a:pt x="43000" y="0"/>
                  </a:cubicBezTo>
                  <a:cubicBezTo>
                    <a:pt x="49583" y="0"/>
                    <a:pt x="54850" y="3950"/>
                    <a:pt x="57484" y="7900"/>
                  </a:cubicBezTo>
                  <a:cubicBezTo>
                    <a:pt x="60117" y="11850"/>
                    <a:pt x="61434" y="17117"/>
                    <a:pt x="62751" y="22384"/>
                  </a:cubicBezTo>
                  <a:cubicBezTo>
                    <a:pt x="62751" y="27651"/>
                    <a:pt x="62751" y="31601"/>
                    <a:pt x="62751" y="36868"/>
                  </a:cubicBezTo>
                  <a:cubicBezTo>
                    <a:pt x="61434" y="42135"/>
                    <a:pt x="60117" y="46085"/>
                    <a:pt x="57484" y="50035"/>
                  </a:cubicBezTo>
                  <a:cubicBezTo>
                    <a:pt x="54850" y="53985"/>
                    <a:pt x="50900" y="59252"/>
                    <a:pt x="45633" y="60569"/>
                  </a:cubicBezTo>
                  <a:cubicBezTo>
                    <a:pt x="35099" y="64519"/>
                    <a:pt x="23249" y="63202"/>
                    <a:pt x="15349" y="55302"/>
                  </a:cubicBezTo>
                  <a:cubicBezTo>
                    <a:pt x="11399" y="52669"/>
                    <a:pt x="7448" y="47402"/>
                    <a:pt x="6132" y="43452"/>
                  </a:cubicBezTo>
                  <a:cubicBezTo>
                    <a:pt x="4815" y="39501"/>
                    <a:pt x="3498" y="34235"/>
                    <a:pt x="2182" y="30284"/>
                  </a:cubicBezTo>
                  <a:cubicBezTo>
                    <a:pt x="-452" y="22384"/>
                    <a:pt x="-452" y="15801"/>
                    <a:pt x="865" y="7900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DC54F623-F036-4575-96F6-3D00630F45C3}"/>
                </a:ext>
              </a:extLst>
            </p:cNvPr>
            <p:cNvSpPr/>
            <p:nvPr/>
          </p:nvSpPr>
          <p:spPr>
            <a:xfrm>
              <a:off x="824029" y="1380722"/>
              <a:ext cx="155372" cy="172160"/>
            </a:xfrm>
            <a:custGeom>
              <a:avLst/>
              <a:gdLst>
                <a:gd name="connsiteX0" fmla="*/ 0 w 155372"/>
                <a:gd name="connsiteY0" fmla="*/ 61886 h 172160"/>
                <a:gd name="connsiteX1" fmla="*/ 19751 w 155372"/>
                <a:gd name="connsiteY1" fmla="*/ 69786 h 172160"/>
                <a:gd name="connsiteX2" fmla="*/ 42135 w 155372"/>
                <a:gd name="connsiteY2" fmla="*/ 68469 h 172160"/>
                <a:gd name="connsiteX3" fmla="*/ 38185 w 155372"/>
                <a:gd name="connsiteY3" fmla="*/ 98754 h 172160"/>
                <a:gd name="connsiteX4" fmla="*/ 72419 w 155372"/>
                <a:gd name="connsiteY4" fmla="*/ 106654 h 172160"/>
                <a:gd name="connsiteX5" fmla="*/ 76369 w 155372"/>
                <a:gd name="connsiteY5" fmla="*/ 136938 h 172160"/>
                <a:gd name="connsiteX6" fmla="*/ 111921 w 155372"/>
                <a:gd name="connsiteY6" fmla="*/ 139572 h 172160"/>
                <a:gd name="connsiteX7" fmla="*/ 119821 w 155372"/>
                <a:gd name="connsiteY7" fmla="*/ 167223 h 172160"/>
                <a:gd name="connsiteX8" fmla="*/ 142205 w 155372"/>
                <a:gd name="connsiteY8" fmla="*/ 171173 h 172160"/>
                <a:gd name="connsiteX9" fmla="*/ 155372 w 155372"/>
                <a:gd name="connsiteY9" fmla="*/ 134305 h 172160"/>
                <a:gd name="connsiteX10" fmla="*/ 139572 w 155372"/>
                <a:gd name="connsiteY10" fmla="*/ 104021 h 172160"/>
                <a:gd name="connsiteX11" fmla="*/ 56619 w 155372"/>
                <a:gd name="connsiteY11" fmla="*/ 2633 h 172160"/>
                <a:gd name="connsiteX12" fmla="*/ 38185 w 155372"/>
                <a:gd name="connsiteY12" fmla="*/ 0 h 172160"/>
                <a:gd name="connsiteX13" fmla="*/ 17117 w 155372"/>
                <a:gd name="connsiteY13" fmla="*/ 42135 h 172160"/>
                <a:gd name="connsiteX14" fmla="*/ 0 w 155372"/>
                <a:gd name="connsiteY14" fmla="*/ 61886 h 1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372" h="172160">
                  <a:moveTo>
                    <a:pt x="0" y="61886"/>
                  </a:moveTo>
                  <a:cubicBezTo>
                    <a:pt x="0" y="61886"/>
                    <a:pt x="9217" y="68469"/>
                    <a:pt x="19751" y="69786"/>
                  </a:cubicBezTo>
                  <a:cubicBezTo>
                    <a:pt x="35551" y="71103"/>
                    <a:pt x="42135" y="68469"/>
                    <a:pt x="42135" y="68469"/>
                  </a:cubicBezTo>
                  <a:cubicBezTo>
                    <a:pt x="42135" y="68469"/>
                    <a:pt x="27651" y="82953"/>
                    <a:pt x="38185" y="98754"/>
                  </a:cubicBezTo>
                  <a:cubicBezTo>
                    <a:pt x="48718" y="113237"/>
                    <a:pt x="72419" y="106654"/>
                    <a:pt x="72419" y="106654"/>
                  </a:cubicBezTo>
                  <a:cubicBezTo>
                    <a:pt x="72419" y="106654"/>
                    <a:pt x="63202" y="126405"/>
                    <a:pt x="76369" y="136938"/>
                  </a:cubicBezTo>
                  <a:cubicBezTo>
                    <a:pt x="92170" y="150106"/>
                    <a:pt x="111921" y="139572"/>
                    <a:pt x="111921" y="139572"/>
                  </a:cubicBezTo>
                  <a:cubicBezTo>
                    <a:pt x="111921" y="139572"/>
                    <a:pt x="106654" y="154056"/>
                    <a:pt x="119821" y="167223"/>
                  </a:cubicBezTo>
                  <a:cubicBezTo>
                    <a:pt x="127721" y="175123"/>
                    <a:pt x="142205" y="171173"/>
                    <a:pt x="142205" y="171173"/>
                  </a:cubicBezTo>
                  <a:cubicBezTo>
                    <a:pt x="151422" y="156689"/>
                    <a:pt x="150106" y="147472"/>
                    <a:pt x="155372" y="134305"/>
                  </a:cubicBezTo>
                  <a:lnTo>
                    <a:pt x="139572" y="104021"/>
                  </a:lnTo>
                  <a:cubicBezTo>
                    <a:pt x="98754" y="75053"/>
                    <a:pt x="79003" y="51352"/>
                    <a:pt x="56619" y="2633"/>
                  </a:cubicBezTo>
                  <a:lnTo>
                    <a:pt x="38185" y="0"/>
                  </a:lnTo>
                  <a:cubicBezTo>
                    <a:pt x="38185" y="0"/>
                    <a:pt x="23701" y="32918"/>
                    <a:pt x="17117" y="42135"/>
                  </a:cubicBezTo>
                  <a:cubicBezTo>
                    <a:pt x="5267" y="59252"/>
                    <a:pt x="0" y="61886"/>
                    <a:pt x="0" y="61886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4F416A09-B8E4-4B61-9A87-577A80664C27}"/>
                </a:ext>
              </a:extLst>
            </p:cNvPr>
            <p:cNvSpPr/>
            <p:nvPr/>
          </p:nvSpPr>
          <p:spPr>
            <a:xfrm>
              <a:off x="406312" y="1309620"/>
              <a:ext cx="584939" cy="377479"/>
            </a:xfrm>
            <a:custGeom>
              <a:avLst/>
              <a:gdLst>
                <a:gd name="connsiteX0" fmla="*/ 375582 w 584939"/>
                <a:gd name="connsiteY0" fmla="*/ 376581 h 377479"/>
                <a:gd name="connsiteX1" fmla="*/ 367681 w 584939"/>
                <a:gd name="connsiteY1" fmla="*/ 375264 h 377479"/>
                <a:gd name="connsiteX2" fmla="*/ 242594 w 584939"/>
                <a:gd name="connsiteY2" fmla="*/ 263343 h 377479"/>
                <a:gd name="connsiteX3" fmla="*/ 192558 w 584939"/>
                <a:gd name="connsiteY3" fmla="*/ 127721 h 377479"/>
                <a:gd name="connsiteX4" fmla="*/ 131989 w 584939"/>
                <a:gd name="connsiteY4" fmla="*/ 181707 h 377479"/>
                <a:gd name="connsiteX5" fmla="*/ 66154 w 584939"/>
                <a:gd name="connsiteY5" fmla="*/ 210674 h 377479"/>
                <a:gd name="connsiteX6" fmla="*/ 31919 w 584939"/>
                <a:gd name="connsiteY6" fmla="*/ 211991 h 377479"/>
                <a:gd name="connsiteX7" fmla="*/ 26652 w 584939"/>
                <a:gd name="connsiteY7" fmla="*/ 211991 h 377479"/>
                <a:gd name="connsiteX8" fmla="*/ 14802 w 584939"/>
                <a:gd name="connsiteY8" fmla="*/ 175123 h 377479"/>
                <a:gd name="connsiteX9" fmla="*/ 39819 w 584939"/>
                <a:gd name="connsiteY9" fmla="*/ 169856 h 377479"/>
                <a:gd name="connsiteX10" fmla="*/ 10852 w 584939"/>
                <a:gd name="connsiteY10" fmla="*/ 168540 h 377479"/>
                <a:gd name="connsiteX11" fmla="*/ 10852 w 584939"/>
                <a:gd name="connsiteY11" fmla="*/ 167223 h 377479"/>
                <a:gd name="connsiteX12" fmla="*/ 318 w 584939"/>
                <a:gd name="connsiteY12" fmla="*/ 97437 h 377479"/>
                <a:gd name="connsiteX13" fmla="*/ 318 w 584939"/>
                <a:gd name="connsiteY13" fmla="*/ 90853 h 377479"/>
                <a:gd name="connsiteX14" fmla="*/ 6901 w 584939"/>
                <a:gd name="connsiteY14" fmla="*/ 90853 h 377479"/>
                <a:gd name="connsiteX15" fmla="*/ 29286 w 584939"/>
                <a:gd name="connsiteY15" fmla="*/ 88220 h 377479"/>
                <a:gd name="connsiteX16" fmla="*/ 9535 w 584939"/>
                <a:gd name="connsiteY16" fmla="*/ 80320 h 377479"/>
                <a:gd name="connsiteX17" fmla="*/ 5585 w 584939"/>
                <a:gd name="connsiteY17" fmla="*/ 77686 h 377479"/>
                <a:gd name="connsiteX18" fmla="*/ 5585 w 584939"/>
                <a:gd name="connsiteY18" fmla="*/ 73736 h 377479"/>
                <a:gd name="connsiteX19" fmla="*/ 14802 w 584939"/>
                <a:gd name="connsiteY19" fmla="*/ 44768 h 377479"/>
                <a:gd name="connsiteX20" fmla="*/ 17435 w 584939"/>
                <a:gd name="connsiteY20" fmla="*/ 42135 h 377479"/>
                <a:gd name="connsiteX21" fmla="*/ 21385 w 584939"/>
                <a:gd name="connsiteY21" fmla="*/ 43452 h 377479"/>
                <a:gd name="connsiteX22" fmla="*/ 106972 w 584939"/>
                <a:gd name="connsiteY22" fmla="*/ 43452 h 377479"/>
                <a:gd name="connsiteX23" fmla="*/ 163591 w 584939"/>
                <a:gd name="connsiteY23" fmla="*/ 18434 h 377479"/>
                <a:gd name="connsiteX24" fmla="*/ 213626 w 584939"/>
                <a:gd name="connsiteY24" fmla="*/ 0 h 377479"/>
                <a:gd name="connsiteX25" fmla="*/ 287362 w 584939"/>
                <a:gd name="connsiteY25" fmla="*/ 64519 h 377479"/>
                <a:gd name="connsiteX26" fmla="*/ 308429 w 584939"/>
                <a:gd name="connsiteY26" fmla="*/ 94804 h 377479"/>
                <a:gd name="connsiteX27" fmla="*/ 380849 w 584939"/>
                <a:gd name="connsiteY27" fmla="*/ 139572 h 377479"/>
                <a:gd name="connsiteX28" fmla="*/ 445368 w 584939"/>
                <a:gd name="connsiteY28" fmla="*/ 57935 h 377479"/>
                <a:gd name="connsiteX29" fmla="*/ 446684 w 584939"/>
                <a:gd name="connsiteY29" fmla="*/ 51352 h 377479"/>
                <a:gd name="connsiteX30" fmla="*/ 490136 w 584939"/>
                <a:gd name="connsiteY30" fmla="*/ 61886 h 377479"/>
                <a:gd name="connsiteX31" fmla="*/ 584939 w 584939"/>
                <a:gd name="connsiteY31" fmla="*/ 190924 h 377479"/>
                <a:gd name="connsiteX32" fmla="*/ 583623 w 584939"/>
                <a:gd name="connsiteY32" fmla="*/ 194874 h 377479"/>
                <a:gd name="connsiteX33" fmla="*/ 486186 w 584939"/>
                <a:gd name="connsiteY33" fmla="*/ 335762 h 377479"/>
                <a:gd name="connsiteX34" fmla="*/ 375582 w 584939"/>
                <a:gd name="connsiteY34" fmla="*/ 376581 h 377479"/>
                <a:gd name="connsiteX35" fmla="*/ 197825 w 584939"/>
                <a:gd name="connsiteY35" fmla="*/ 98754 h 377479"/>
                <a:gd name="connsiteX36" fmla="*/ 201775 w 584939"/>
                <a:gd name="connsiteY36" fmla="*/ 111921 h 377479"/>
                <a:gd name="connsiteX37" fmla="*/ 254444 w 584939"/>
                <a:gd name="connsiteY37" fmla="*/ 258076 h 377479"/>
                <a:gd name="connsiteX38" fmla="*/ 368998 w 584939"/>
                <a:gd name="connsiteY38" fmla="*/ 363413 h 377479"/>
                <a:gd name="connsiteX39" fmla="*/ 476969 w 584939"/>
                <a:gd name="connsiteY39" fmla="*/ 325229 h 377479"/>
                <a:gd name="connsiteX40" fmla="*/ 569139 w 584939"/>
                <a:gd name="connsiteY40" fmla="*/ 193557 h 377479"/>
                <a:gd name="connsiteX41" fmla="*/ 482236 w 584939"/>
                <a:gd name="connsiteY41" fmla="*/ 73736 h 377479"/>
                <a:gd name="connsiteX42" fmla="*/ 455901 w 584939"/>
                <a:gd name="connsiteY42" fmla="*/ 67152 h 377479"/>
                <a:gd name="connsiteX43" fmla="*/ 383482 w 584939"/>
                <a:gd name="connsiteY43" fmla="*/ 151422 h 377479"/>
                <a:gd name="connsiteX44" fmla="*/ 297896 w 584939"/>
                <a:gd name="connsiteY44" fmla="*/ 101387 h 377479"/>
                <a:gd name="connsiteX45" fmla="*/ 276828 w 584939"/>
                <a:gd name="connsiteY45" fmla="*/ 71103 h 377479"/>
                <a:gd name="connsiteX46" fmla="*/ 213626 w 584939"/>
                <a:gd name="connsiteY46" fmla="*/ 11850 h 377479"/>
                <a:gd name="connsiteX47" fmla="*/ 171491 w 584939"/>
                <a:gd name="connsiteY47" fmla="*/ 27651 h 377479"/>
                <a:gd name="connsiteX48" fmla="*/ 110922 w 584939"/>
                <a:gd name="connsiteY48" fmla="*/ 53985 h 377479"/>
                <a:gd name="connsiteX49" fmla="*/ 110922 w 584939"/>
                <a:gd name="connsiteY49" fmla="*/ 53985 h 377479"/>
                <a:gd name="connsiteX50" fmla="*/ 24019 w 584939"/>
                <a:gd name="connsiteY50" fmla="*/ 52669 h 377479"/>
                <a:gd name="connsiteX51" fmla="*/ 18752 w 584939"/>
                <a:gd name="connsiteY51" fmla="*/ 72419 h 377479"/>
                <a:gd name="connsiteX52" fmla="*/ 59570 w 584939"/>
                <a:gd name="connsiteY52" fmla="*/ 85586 h 377479"/>
                <a:gd name="connsiteX53" fmla="*/ 14802 w 584939"/>
                <a:gd name="connsiteY53" fmla="*/ 102704 h 377479"/>
                <a:gd name="connsiteX54" fmla="*/ 21385 w 584939"/>
                <a:gd name="connsiteY54" fmla="*/ 163273 h 377479"/>
                <a:gd name="connsiteX55" fmla="*/ 74054 w 584939"/>
                <a:gd name="connsiteY55" fmla="*/ 161956 h 377479"/>
                <a:gd name="connsiteX56" fmla="*/ 75371 w 584939"/>
                <a:gd name="connsiteY56" fmla="*/ 161956 h 377479"/>
                <a:gd name="connsiteX57" fmla="*/ 75371 w 584939"/>
                <a:gd name="connsiteY57" fmla="*/ 163273 h 377479"/>
                <a:gd name="connsiteX58" fmla="*/ 54303 w 584939"/>
                <a:gd name="connsiteY58" fmla="*/ 176440 h 377479"/>
                <a:gd name="connsiteX59" fmla="*/ 31919 w 584939"/>
                <a:gd name="connsiteY59" fmla="*/ 183023 h 377479"/>
                <a:gd name="connsiteX60" fmla="*/ 38503 w 584939"/>
                <a:gd name="connsiteY60" fmla="*/ 202774 h 377479"/>
                <a:gd name="connsiteX61" fmla="*/ 63520 w 584939"/>
                <a:gd name="connsiteY61" fmla="*/ 198824 h 377479"/>
                <a:gd name="connsiteX62" fmla="*/ 125406 w 584939"/>
                <a:gd name="connsiteY62" fmla="*/ 169856 h 377479"/>
                <a:gd name="connsiteX63" fmla="*/ 189925 w 584939"/>
                <a:gd name="connsiteY63" fmla="*/ 109287 h 377479"/>
                <a:gd name="connsiteX64" fmla="*/ 197825 w 584939"/>
                <a:gd name="connsiteY64" fmla="*/ 98754 h 37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84939" h="377479">
                  <a:moveTo>
                    <a:pt x="375582" y="376581"/>
                  </a:moveTo>
                  <a:cubicBezTo>
                    <a:pt x="372948" y="376581"/>
                    <a:pt x="370315" y="376581"/>
                    <a:pt x="367681" y="375264"/>
                  </a:cubicBezTo>
                  <a:cubicBezTo>
                    <a:pt x="301846" y="364730"/>
                    <a:pt x="261028" y="300211"/>
                    <a:pt x="242594" y="263343"/>
                  </a:cubicBezTo>
                  <a:cubicBezTo>
                    <a:pt x="221526" y="221208"/>
                    <a:pt x="200459" y="155372"/>
                    <a:pt x="192558" y="127721"/>
                  </a:cubicBezTo>
                  <a:cubicBezTo>
                    <a:pt x="182025" y="140889"/>
                    <a:pt x="159640" y="164589"/>
                    <a:pt x="131989" y="181707"/>
                  </a:cubicBezTo>
                  <a:cubicBezTo>
                    <a:pt x="104338" y="198824"/>
                    <a:pt x="92488" y="206724"/>
                    <a:pt x="66154" y="210674"/>
                  </a:cubicBezTo>
                  <a:cubicBezTo>
                    <a:pt x="52987" y="213308"/>
                    <a:pt x="33236" y="211991"/>
                    <a:pt x="31919" y="211991"/>
                  </a:cubicBezTo>
                  <a:lnTo>
                    <a:pt x="26652" y="211991"/>
                  </a:lnTo>
                  <a:cubicBezTo>
                    <a:pt x="18752" y="200141"/>
                    <a:pt x="16118" y="190924"/>
                    <a:pt x="14802" y="175123"/>
                  </a:cubicBezTo>
                  <a:cubicBezTo>
                    <a:pt x="14802" y="175123"/>
                    <a:pt x="33236" y="172490"/>
                    <a:pt x="39819" y="169856"/>
                  </a:cubicBezTo>
                  <a:cubicBezTo>
                    <a:pt x="25335" y="171173"/>
                    <a:pt x="10852" y="168540"/>
                    <a:pt x="10852" y="168540"/>
                  </a:cubicBezTo>
                  <a:lnTo>
                    <a:pt x="10852" y="167223"/>
                  </a:lnTo>
                  <a:cubicBezTo>
                    <a:pt x="1635" y="150106"/>
                    <a:pt x="-999" y="118504"/>
                    <a:pt x="318" y="97437"/>
                  </a:cubicBezTo>
                  <a:lnTo>
                    <a:pt x="318" y="90853"/>
                  </a:lnTo>
                  <a:lnTo>
                    <a:pt x="6901" y="90853"/>
                  </a:lnTo>
                  <a:cubicBezTo>
                    <a:pt x="14802" y="90853"/>
                    <a:pt x="22702" y="90853"/>
                    <a:pt x="29286" y="88220"/>
                  </a:cubicBezTo>
                  <a:cubicBezTo>
                    <a:pt x="24019" y="86903"/>
                    <a:pt x="16118" y="84270"/>
                    <a:pt x="9535" y="80320"/>
                  </a:cubicBezTo>
                  <a:lnTo>
                    <a:pt x="5585" y="77686"/>
                  </a:lnTo>
                  <a:lnTo>
                    <a:pt x="5585" y="73736"/>
                  </a:lnTo>
                  <a:cubicBezTo>
                    <a:pt x="5585" y="61886"/>
                    <a:pt x="6901" y="53985"/>
                    <a:pt x="14802" y="44768"/>
                  </a:cubicBezTo>
                  <a:lnTo>
                    <a:pt x="17435" y="42135"/>
                  </a:lnTo>
                  <a:lnTo>
                    <a:pt x="21385" y="43452"/>
                  </a:lnTo>
                  <a:cubicBezTo>
                    <a:pt x="21385" y="43452"/>
                    <a:pt x="70104" y="52669"/>
                    <a:pt x="106972" y="43452"/>
                  </a:cubicBezTo>
                  <a:cubicBezTo>
                    <a:pt x="130673" y="36868"/>
                    <a:pt x="147790" y="27651"/>
                    <a:pt x="163591" y="18434"/>
                  </a:cubicBezTo>
                  <a:cubicBezTo>
                    <a:pt x="180708" y="7900"/>
                    <a:pt x="195192" y="0"/>
                    <a:pt x="213626" y="0"/>
                  </a:cubicBezTo>
                  <a:cubicBezTo>
                    <a:pt x="243910" y="1317"/>
                    <a:pt x="259711" y="23701"/>
                    <a:pt x="287362" y="64519"/>
                  </a:cubicBezTo>
                  <a:cubicBezTo>
                    <a:pt x="293945" y="73736"/>
                    <a:pt x="300529" y="84270"/>
                    <a:pt x="308429" y="94804"/>
                  </a:cubicBezTo>
                  <a:cubicBezTo>
                    <a:pt x="341347" y="139572"/>
                    <a:pt x="363731" y="142205"/>
                    <a:pt x="380849" y="139572"/>
                  </a:cubicBezTo>
                  <a:cubicBezTo>
                    <a:pt x="426934" y="129038"/>
                    <a:pt x="445368" y="57935"/>
                    <a:pt x="445368" y="57935"/>
                  </a:cubicBezTo>
                  <a:lnTo>
                    <a:pt x="446684" y="51352"/>
                  </a:lnTo>
                  <a:lnTo>
                    <a:pt x="490136" y="61886"/>
                  </a:lnTo>
                  <a:lnTo>
                    <a:pt x="584939" y="190924"/>
                  </a:lnTo>
                  <a:lnTo>
                    <a:pt x="583623" y="194874"/>
                  </a:lnTo>
                  <a:cubicBezTo>
                    <a:pt x="582306" y="197507"/>
                    <a:pt x="553338" y="275194"/>
                    <a:pt x="486186" y="335762"/>
                  </a:cubicBezTo>
                  <a:cubicBezTo>
                    <a:pt x="454585" y="363413"/>
                    <a:pt x="422983" y="381847"/>
                    <a:pt x="375582" y="376581"/>
                  </a:cubicBezTo>
                  <a:close/>
                  <a:moveTo>
                    <a:pt x="197825" y="98754"/>
                  </a:moveTo>
                  <a:lnTo>
                    <a:pt x="201775" y="111921"/>
                  </a:lnTo>
                  <a:cubicBezTo>
                    <a:pt x="201775" y="113237"/>
                    <a:pt x="229426" y="205408"/>
                    <a:pt x="254444" y="258076"/>
                  </a:cubicBezTo>
                  <a:cubicBezTo>
                    <a:pt x="271561" y="293628"/>
                    <a:pt x="308429" y="352880"/>
                    <a:pt x="368998" y="363413"/>
                  </a:cubicBezTo>
                  <a:cubicBezTo>
                    <a:pt x="416400" y="371314"/>
                    <a:pt x="445368" y="354196"/>
                    <a:pt x="476969" y="325229"/>
                  </a:cubicBezTo>
                  <a:cubicBezTo>
                    <a:pt x="533588" y="273877"/>
                    <a:pt x="562555" y="208041"/>
                    <a:pt x="569139" y="193557"/>
                  </a:cubicBezTo>
                  <a:lnTo>
                    <a:pt x="482236" y="73736"/>
                  </a:lnTo>
                  <a:lnTo>
                    <a:pt x="455901" y="67152"/>
                  </a:lnTo>
                  <a:cubicBezTo>
                    <a:pt x="450635" y="86903"/>
                    <a:pt x="429567" y="142205"/>
                    <a:pt x="383482" y="151422"/>
                  </a:cubicBezTo>
                  <a:cubicBezTo>
                    <a:pt x="354514" y="156689"/>
                    <a:pt x="326863" y="140889"/>
                    <a:pt x="297896" y="101387"/>
                  </a:cubicBezTo>
                  <a:cubicBezTo>
                    <a:pt x="289995" y="89537"/>
                    <a:pt x="283412" y="80320"/>
                    <a:pt x="276828" y="71103"/>
                  </a:cubicBezTo>
                  <a:cubicBezTo>
                    <a:pt x="249177" y="31601"/>
                    <a:pt x="237327" y="13167"/>
                    <a:pt x="213626" y="11850"/>
                  </a:cubicBezTo>
                  <a:cubicBezTo>
                    <a:pt x="199142" y="10534"/>
                    <a:pt x="187291" y="18434"/>
                    <a:pt x="171491" y="27651"/>
                  </a:cubicBezTo>
                  <a:cubicBezTo>
                    <a:pt x="155690" y="36868"/>
                    <a:pt x="137256" y="47402"/>
                    <a:pt x="110922" y="53985"/>
                  </a:cubicBezTo>
                  <a:lnTo>
                    <a:pt x="110922" y="53985"/>
                  </a:lnTo>
                  <a:cubicBezTo>
                    <a:pt x="76687" y="63202"/>
                    <a:pt x="37186" y="53985"/>
                    <a:pt x="24019" y="52669"/>
                  </a:cubicBezTo>
                  <a:cubicBezTo>
                    <a:pt x="21385" y="56619"/>
                    <a:pt x="18752" y="65836"/>
                    <a:pt x="18752" y="72419"/>
                  </a:cubicBezTo>
                  <a:cubicBezTo>
                    <a:pt x="26652" y="80320"/>
                    <a:pt x="54303" y="86903"/>
                    <a:pt x="59570" y="85586"/>
                  </a:cubicBezTo>
                  <a:cubicBezTo>
                    <a:pt x="59570" y="85586"/>
                    <a:pt x="45086" y="104021"/>
                    <a:pt x="14802" y="102704"/>
                  </a:cubicBezTo>
                  <a:cubicBezTo>
                    <a:pt x="13485" y="123771"/>
                    <a:pt x="16118" y="151422"/>
                    <a:pt x="21385" y="163273"/>
                  </a:cubicBezTo>
                  <a:cubicBezTo>
                    <a:pt x="35869" y="165906"/>
                    <a:pt x="54303" y="167223"/>
                    <a:pt x="74054" y="161956"/>
                  </a:cubicBezTo>
                  <a:cubicBezTo>
                    <a:pt x="74054" y="161956"/>
                    <a:pt x="75371" y="161956"/>
                    <a:pt x="75371" y="161956"/>
                  </a:cubicBezTo>
                  <a:cubicBezTo>
                    <a:pt x="75371" y="161956"/>
                    <a:pt x="75371" y="163273"/>
                    <a:pt x="75371" y="163273"/>
                  </a:cubicBezTo>
                  <a:cubicBezTo>
                    <a:pt x="71421" y="167223"/>
                    <a:pt x="64837" y="172490"/>
                    <a:pt x="54303" y="176440"/>
                  </a:cubicBezTo>
                  <a:cubicBezTo>
                    <a:pt x="46403" y="180390"/>
                    <a:pt x="37186" y="181707"/>
                    <a:pt x="31919" y="183023"/>
                  </a:cubicBezTo>
                  <a:cubicBezTo>
                    <a:pt x="30602" y="189607"/>
                    <a:pt x="34553" y="198824"/>
                    <a:pt x="38503" y="202774"/>
                  </a:cubicBezTo>
                  <a:cubicBezTo>
                    <a:pt x="43770" y="202774"/>
                    <a:pt x="55620" y="201457"/>
                    <a:pt x="63520" y="198824"/>
                  </a:cubicBezTo>
                  <a:cubicBezTo>
                    <a:pt x="87221" y="193557"/>
                    <a:pt x="97755" y="186974"/>
                    <a:pt x="125406" y="169856"/>
                  </a:cubicBezTo>
                  <a:cubicBezTo>
                    <a:pt x="163591" y="146155"/>
                    <a:pt x="189925" y="109287"/>
                    <a:pt x="189925" y="109287"/>
                  </a:cubicBezTo>
                  <a:lnTo>
                    <a:pt x="197825" y="98754"/>
                  </a:ln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87DCC9E0-540B-4B96-BA83-7055BB114BB1}"/>
                </a:ext>
              </a:extLst>
            </p:cNvPr>
            <p:cNvSpPr/>
            <p:nvPr/>
          </p:nvSpPr>
          <p:spPr>
            <a:xfrm>
              <a:off x="1540322" y="1473478"/>
              <a:ext cx="546582" cy="229346"/>
            </a:xfrm>
            <a:custGeom>
              <a:avLst/>
              <a:gdLst>
                <a:gd name="connsiteX0" fmla="*/ 347613 w 546582"/>
                <a:gd name="connsiteY0" fmla="*/ 95535 h 229346"/>
                <a:gd name="connsiteX1" fmla="*/ 397648 w 546582"/>
                <a:gd name="connsiteY1" fmla="*/ 46817 h 229346"/>
                <a:gd name="connsiteX2" fmla="*/ 414765 w 546582"/>
                <a:gd name="connsiteY2" fmla="*/ 4682 h 229346"/>
                <a:gd name="connsiteX3" fmla="*/ 441100 w 546582"/>
                <a:gd name="connsiteY3" fmla="*/ 731 h 229346"/>
                <a:gd name="connsiteX4" fmla="*/ 446366 w 546582"/>
                <a:gd name="connsiteY4" fmla="*/ 19166 h 229346"/>
                <a:gd name="connsiteX5" fmla="*/ 437149 w 546582"/>
                <a:gd name="connsiteY5" fmla="*/ 48133 h 229346"/>
                <a:gd name="connsiteX6" fmla="*/ 488501 w 546582"/>
                <a:gd name="connsiteY6" fmla="*/ 37600 h 229346"/>
                <a:gd name="connsiteX7" fmla="*/ 546437 w 546582"/>
                <a:gd name="connsiteY7" fmla="*/ 50767 h 229346"/>
                <a:gd name="connsiteX8" fmla="*/ 534586 w 546582"/>
                <a:gd name="connsiteY8" fmla="*/ 83685 h 229346"/>
                <a:gd name="connsiteX9" fmla="*/ 491135 w 546582"/>
                <a:gd name="connsiteY9" fmla="*/ 73151 h 229346"/>
                <a:gd name="connsiteX10" fmla="*/ 452950 w 546582"/>
                <a:gd name="connsiteY10" fmla="*/ 73151 h 229346"/>
                <a:gd name="connsiteX11" fmla="*/ 496402 w 546582"/>
                <a:gd name="connsiteY11" fmla="*/ 77101 h 229346"/>
                <a:gd name="connsiteX12" fmla="*/ 541170 w 546582"/>
                <a:gd name="connsiteY12" fmla="*/ 92902 h 229346"/>
                <a:gd name="connsiteX13" fmla="*/ 529319 w 546582"/>
                <a:gd name="connsiteY13" fmla="*/ 115286 h 229346"/>
                <a:gd name="connsiteX14" fmla="*/ 487185 w 546582"/>
                <a:gd name="connsiteY14" fmla="*/ 100802 h 229346"/>
                <a:gd name="connsiteX15" fmla="*/ 463484 w 546582"/>
                <a:gd name="connsiteY15" fmla="*/ 103435 h 229346"/>
                <a:gd name="connsiteX16" fmla="*/ 481918 w 546582"/>
                <a:gd name="connsiteY16" fmla="*/ 110019 h 229346"/>
                <a:gd name="connsiteX17" fmla="*/ 518786 w 546582"/>
                <a:gd name="connsiteY17" fmla="*/ 136353 h 229346"/>
                <a:gd name="connsiteX18" fmla="*/ 502985 w 546582"/>
                <a:gd name="connsiteY18" fmla="*/ 157421 h 229346"/>
                <a:gd name="connsiteX19" fmla="*/ 468750 w 546582"/>
                <a:gd name="connsiteY19" fmla="*/ 133720 h 229346"/>
                <a:gd name="connsiteX20" fmla="*/ 447683 w 546582"/>
                <a:gd name="connsiteY20" fmla="*/ 131086 h 229346"/>
                <a:gd name="connsiteX21" fmla="*/ 467434 w 546582"/>
                <a:gd name="connsiteY21" fmla="*/ 145570 h 229346"/>
                <a:gd name="connsiteX22" fmla="*/ 481918 w 546582"/>
                <a:gd name="connsiteY22" fmla="*/ 174538 h 229346"/>
                <a:gd name="connsiteX23" fmla="*/ 464801 w 546582"/>
                <a:gd name="connsiteY23" fmla="*/ 185072 h 229346"/>
                <a:gd name="connsiteX24" fmla="*/ 450317 w 546582"/>
                <a:gd name="connsiteY24" fmla="*/ 166638 h 229346"/>
                <a:gd name="connsiteX25" fmla="*/ 433199 w 546582"/>
                <a:gd name="connsiteY25" fmla="*/ 156104 h 229346"/>
                <a:gd name="connsiteX26" fmla="*/ 400281 w 546582"/>
                <a:gd name="connsiteY26" fmla="*/ 175855 h 229346"/>
                <a:gd name="connsiteX27" fmla="*/ 360780 w 546582"/>
                <a:gd name="connsiteY27" fmla="*/ 170588 h 229346"/>
                <a:gd name="connsiteX28" fmla="*/ 358147 w 546582"/>
                <a:gd name="connsiteY28" fmla="*/ 173221 h 229346"/>
                <a:gd name="connsiteX29" fmla="*/ 122454 w 546582"/>
                <a:gd name="connsiteY29" fmla="*/ 216673 h 229346"/>
                <a:gd name="connsiteX30" fmla="*/ 0 w 546582"/>
                <a:gd name="connsiteY30" fmla="*/ 110019 h 229346"/>
                <a:gd name="connsiteX31" fmla="*/ 57935 w 546582"/>
                <a:gd name="connsiteY31" fmla="*/ 40233 h 229346"/>
                <a:gd name="connsiteX32" fmla="*/ 118504 w 546582"/>
                <a:gd name="connsiteY32" fmla="*/ 44183 h 229346"/>
                <a:gd name="connsiteX33" fmla="*/ 185657 w 546582"/>
                <a:gd name="connsiteY33" fmla="*/ 111336 h 229346"/>
                <a:gd name="connsiteX34" fmla="*/ 347613 w 546582"/>
                <a:gd name="connsiteY34" fmla="*/ 95535 h 22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6582" h="229346">
                  <a:moveTo>
                    <a:pt x="347613" y="95535"/>
                  </a:moveTo>
                  <a:cubicBezTo>
                    <a:pt x="347613" y="95535"/>
                    <a:pt x="359463" y="59984"/>
                    <a:pt x="397648" y="46817"/>
                  </a:cubicBezTo>
                  <a:cubicBezTo>
                    <a:pt x="421349" y="24432"/>
                    <a:pt x="414765" y="4682"/>
                    <a:pt x="414765" y="4682"/>
                  </a:cubicBezTo>
                  <a:cubicBezTo>
                    <a:pt x="423982" y="-585"/>
                    <a:pt x="430566" y="-585"/>
                    <a:pt x="441100" y="731"/>
                  </a:cubicBezTo>
                  <a:cubicBezTo>
                    <a:pt x="441100" y="731"/>
                    <a:pt x="446366" y="9949"/>
                    <a:pt x="446366" y="19166"/>
                  </a:cubicBezTo>
                  <a:cubicBezTo>
                    <a:pt x="447683" y="34966"/>
                    <a:pt x="437149" y="48133"/>
                    <a:pt x="437149" y="48133"/>
                  </a:cubicBezTo>
                  <a:cubicBezTo>
                    <a:pt x="437149" y="48133"/>
                    <a:pt x="462167" y="36283"/>
                    <a:pt x="488501" y="37600"/>
                  </a:cubicBezTo>
                  <a:cubicBezTo>
                    <a:pt x="521419" y="38916"/>
                    <a:pt x="546437" y="50767"/>
                    <a:pt x="546437" y="50767"/>
                  </a:cubicBezTo>
                  <a:cubicBezTo>
                    <a:pt x="547753" y="59984"/>
                    <a:pt x="539853" y="79734"/>
                    <a:pt x="534586" y="83685"/>
                  </a:cubicBezTo>
                  <a:cubicBezTo>
                    <a:pt x="534586" y="83685"/>
                    <a:pt x="522736" y="77101"/>
                    <a:pt x="491135" y="73151"/>
                  </a:cubicBezTo>
                  <a:cubicBezTo>
                    <a:pt x="464801" y="73151"/>
                    <a:pt x="452950" y="73151"/>
                    <a:pt x="452950" y="73151"/>
                  </a:cubicBezTo>
                  <a:cubicBezTo>
                    <a:pt x="452950" y="73151"/>
                    <a:pt x="475334" y="73151"/>
                    <a:pt x="496402" y="77101"/>
                  </a:cubicBezTo>
                  <a:cubicBezTo>
                    <a:pt x="526686" y="82368"/>
                    <a:pt x="541170" y="92902"/>
                    <a:pt x="541170" y="92902"/>
                  </a:cubicBezTo>
                  <a:cubicBezTo>
                    <a:pt x="538536" y="102119"/>
                    <a:pt x="539853" y="107385"/>
                    <a:pt x="529319" y="115286"/>
                  </a:cubicBezTo>
                  <a:cubicBezTo>
                    <a:pt x="529319" y="115286"/>
                    <a:pt x="510886" y="104752"/>
                    <a:pt x="487185" y="100802"/>
                  </a:cubicBezTo>
                  <a:cubicBezTo>
                    <a:pt x="467434" y="96852"/>
                    <a:pt x="463484" y="103435"/>
                    <a:pt x="463484" y="103435"/>
                  </a:cubicBezTo>
                  <a:cubicBezTo>
                    <a:pt x="463484" y="103435"/>
                    <a:pt x="474017" y="106069"/>
                    <a:pt x="481918" y="110019"/>
                  </a:cubicBezTo>
                  <a:cubicBezTo>
                    <a:pt x="510886" y="121869"/>
                    <a:pt x="518786" y="136353"/>
                    <a:pt x="518786" y="136353"/>
                  </a:cubicBezTo>
                  <a:cubicBezTo>
                    <a:pt x="516152" y="146887"/>
                    <a:pt x="513519" y="150837"/>
                    <a:pt x="502985" y="157421"/>
                  </a:cubicBezTo>
                  <a:cubicBezTo>
                    <a:pt x="502985" y="157421"/>
                    <a:pt x="491135" y="142937"/>
                    <a:pt x="468750" y="133720"/>
                  </a:cubicBezTo>
                  <a:cubicBezTo>
                    <a:pt x="450317" y="125819"/>
                    <a:pt x="447683" y="131086"/>
                    <a:pt x="447683" y="131086"/>
                  </a:cubicBezTo>
                  <a:cubicBezTo>
                    <a:pt x="447683" y="131086"/>
                    <a:pt x="451633" y="129770"/>
                    <a:pt x="467434" y="145570"/>
                  </a:cubicBezTo>
                  <a:cubicBezTo>
                    <a:pt x="483234" y="161371"/>
                    <a:pt x="481918" y="174538"/>
                    <a:pt x="481918" y="174538"/>
                  </a:cubicBezTo>
                  <a:cubicBezTo>
                    <a:pt x="477968" y="177171"/>
                    <a:pt x="475334" y="181122"/>
                    <a:pt x="464801" y="185072"/>
                  </a:cubicBezTo>
                  <a:cubicBezTo>
                    <a:pt x="464801" y="185072"/>
                    <a:pt x="456900" y="174538"/>
                    <a:pt x="450317" y="166638"/>
                  </a:cubicBezTo>
                  <a:cubicBezTo>
                    <a:pt x="438466" y="153470"/>
                    <a:pt x="433199" y="156104"/>
                    <a:pt x="433199" y="156104"/>
                  </a:cubicBezTo>
                  <a:cubicBezTo>
                    <a:pt x="433199" y="156104"/>
                    <a:pt x="416082" y="171904"/>
                    <a:pt x="400281" y="175855"/>
                  </a:cubicBezTo>
                  <a:cubicBezTo>
                    <a:pt x="379214" y="181122"/>
                    <a:pt x="360780" y="170588"/>
                    <a:pt x="360780" y="170588"/>
                  </a:cubicBezTo>
                  <a:lnTo>
                    <a:pt x="358147" y="173221"/>
                  </a:lnTo>
                  <a:cubicBezTo>
                    <a:pt x="358147" y="173221"/>
                    <a:pt x="235692" y="261441"/>
                    <a:pt x="122454" y="216673"/>
                  </a:cubicBezTo>
                  <a:cubicBezTo>
                    <a:pt x="63202" y="192972"/>
                    <a:pt x="0" y="110019"/>
                    <a:pt x="0" y="110019"/>
                  </a:cubicBezTo>
                  <a:cubicBezTo>
                    <a:pt x="22384" y="83685"/>
                    <a:pt x="48718" y="74468"/>
                    <a:pt x="57935" y="40233"/>
                  </a:cubicBezTo>
                  <a:cubicBezTo>
                    <a:pt x="81636" y="46817"/>
                    <a:pt x="82953" y="38916"/>
                    <a:pt x="118504" y="44183"/>
                  </a:cubicBezTo>
                  <a:cubicBezTo>
                    <a:pt x="118504" y="44183"/>
                    <a:pt x="151422" y="98168"/>
                    <a:pt x="185657" y="111336"/>
                  </a:cubicBezTo>
                  <a:cubicBezTo>
                    <a:pt x="256759" y="135037"/>
                    <a:pt x="347613" y="95535"/>
                    <a:pt x="347613" y="95535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A345B1EF-A857-4509-AD78-F0E835395258}"/>
                </a:ext>
              </a:extLst>
            </p:cNvPr>
            <p:cNvSpPr/>
            <p:nvPr/>
          </p:nvSpPr>
          <p:spPr>
            <a:xfrm>
              <a:off x="1532421" y="1468254"/>
              <a:ext cx="559603" cy="241587"/>
            </a:xfrm>
            <a:custGeom>
              <a:avLst/>
              <a:gdLst>
                <a:gd name="connsiteX0" fmla="*/ 547754 w 559603"/>
                <a:gd name="connsiteY0" fmla="*/ 87591 h 241587"/>
                <a:gd name="connsiteX1" fmla="*/ 559604 w 559603"/>
                <a:gd name="connsiteY1" fmla="*/ 52040 h 241587"/>
                <a:gd name="connsiteX2" fmla="*/ 497718 w 559603"/>
                <a:gd name="connsiteY2" fmla="*/ 36239 h 241587"/>
                <a:gd name="connsiteX3" fmla="*/ 459534 w 559603"/>
                <a:gd name="connsiteY3" fmla="*/ 41506 h 241587"/>
                <a:gd name="connsiteX4" fmla="*/ 462167 w 559603"/>
                <a:gd name="connsiteY4" fmla="*/ 24389 h 241587"/>
                <a:gd name="connsiteX5" fmla="*/ 455584 w 559603"/>
                <a:gd name="connsiteY5" fmla="*/ 3322 h 241587"/>
                <a:gd name="connsiteX6" fmla="*/ 454267 w 559603"/>
                <a:gd name="connsiteY6" fmla="*/ 688 h 241587"/>
                <a:gd name="connsiteX7" fmla="*/ 450317 w 559603"/>
                <a:gd name="connsiteY7" fmla="*/ 688 h 241587"/>
                <a:gd name="connsiteX8" fmla="*/ 420032 w 559603"/>
                <a:gd name="connsiteY8" fmla="*/ 5955 h 241587"/>
                <a:gd name="connsiteX9" fmla="*/ 414765 w 559603"/>
                <a:gd name="connsiteY9" fmla="*/ 8588 h 241587"/>
                <a:gd name="connsiteX10" fmla="*/ 416082 w 559603"/>
                <a:gd name="connsiteY10" fmla="*/ 13855 h 241587"/>
                <a:gd name="connsiteX11" fmla="*/ 401598 w 559603"/>
                <a:gd name="connsiteY11" fmla="*/ 48090 h 241587"/>
                <a:gd name="connsiteX12" fmla="*/ 350246 w 559603"/>
                <a:gd name="connsiteY12" fmla="*/ 98125 h 241587"/>
                <a:gd name="connsiteX13" fmla="*/ 196191 w 559603"/>
                <a:gd name="connsiteY13" fmla="*/ 111292 h 241587"/>
                <a:gd name="connsiteX14" fmla="*/ 131672 w 559603"/>
                <a:gd name="connsiteY14" fmla="*/ 46773 h 241587"/>
                <a:gd name="connsiteX15" fmla="*/ 130355 w 559603"/>
                <a:gd name="connsiteY15" fmla="*/ 44140 h 241587"/>
                <a:gd name="connsiteX16" fmla="*/ 127721 w 559603"/>
                <a:gd name="connsiteY16" fmla="*/ 44140 h 241587"/>
                <a:gd name="connsiteX17" fmla="*/ 92170 w 559603"/>
                <a:gd name="connsiteY17" fmla="*/ 41506 h 241587"/>
                <a:gd name="connsiteX18" fmla="*/ 68469 w 559603"/>
                <a:gd name="connsiteY18" fmla="*/ 38873 h 241587"/>
                <a:gd name="connsiteX19" fmla="*/ 61886 w 559603"/>
                <a:gd name="connsiteY19" fmla="*/ 37556 h 241587"/>
                <a:gd name="connsiteX20" fmla="*/ 60569 w 559603"/>
                <a:gd name="connsiteY20" fmla="*/ 44140 h 241587"/>
                <a:gd name="connsiteX21" fmla="*/ 28968 w 559603"/>
                <a:gd name="connsiteY21" fmla="*/ 87591 h 241587"/>
                <a:gd name="connsiteX22" fmla="*/ 3950 w 559603"/>
                <a:gd name="connsiteY22" fmla="*/ 111292 h 241587"/>
                <a:gd name="connsiteX23" fmla="*/ 0 w 559603"/>
                <a:gd name="connsiteY23" fmla="*/ 115242 h 241587"/>
                <a:gd name="connsiteX24" fmla="*/ 2633 w 559603"/>
                <a:gd name="connsiteY24" fmla="*/ 119192 h 241587"/>
                <a:gd name="connsiteX25" fmla="*/ 127721 w 559603"/>
                <a:gd name="connsiteY25" fmla="*/ 228480 h 241587"/>
                <a:gd name="connsiteX26" fmla="*/ 175123 w 559603"/>
                <a:gd name="connsiteY26" fmla="*/ 240330 h 241587"/>
                <a:gd name="connsiteX27" fmla="*/ 292311 w 559603"/>
                <a:gd name="connsiteY27" fmla="*/ 223213 h 241587"/>
                <a:gd name="connsiteX28" fmla="*/ 368680 w 559603"/>
                <a:gd name="connsiteY28" fmla="*/ 183711 h 241587"/>
                <a:gd name="connsiteX29" fmla="*/ 368680 w 559603"/>
                <a:gd name="connsiteY29" fmla="*/ 183711 h 241587"/>
                <a:gd name="connsiteX30" fmla="*/ 408182 w 559603"/>
                <a:gd name="connsiteY30" fmla="*/ 187662 h 241587"/>
                <a:gd name="connsiteX31" fmla="*/ 441100 w 559603"/>
                <a:gd name="connsiteY31" fmla="*/ 169228 h 241587"/>
                <a:gd name="connsiteX32" fmla="*/ 450317 w 559603"/>
                <a:gd name="connsiteY32" fmla="*/ 177128 h 241587"/>
                <a:gd name="connsiteX33" fmla="*/ 464801 w 559603"/>
                <a:gd name="connsiteY33" fmla="*/ 195562 h 241587"/>
                <a:gd name="connsiteX34" fmla="*/ 467434 w 559603"/>
                <a:gd name="connsiteY34" fmla="*/ 199512 h 241587"/>
                <a:gd name="connsiteX35" fmla="*/ 472701 w 559603"/>
                <a:gd name="connsiteY35" fmla="*/ 198195 h 241587"/>
                <a:gd name="connsiteX36" fmla="*/ 495085 w 559603"/>
                <a:gd name="connsiteY36" fmla="*/ 182395 h 241587"/>
                <a:gd name="connsiteX37" fmla="*/ 481918 w 559603"/>
                <a:gd name="connsiteY37" fmla="*/ 152110 h 241587"/>
                <a:gd name="connsiteX38" fmla="*/ 506935 w 559603"/>
                <a:gd name="connsiteY38" fmla="*/ 173178 h 241587"/>
                <a:gd name="connsiteX39" fmla="*/ 530636 w 559603"/>
                <a:gd name="connsiteY39" fmla="*/ 140260 h 241587"/>
                <a:gd name="connsiteX40" fmla="*/ 508252 w 559603"/>
                <a:gd name="connsiteY40" fmla="*/ 119192 h 241587"/>
                <a:gd name="connsiteX41" fmla="*/ 533270 w 559603"/>
                <a:gd name="connsiteY41" fmla="*/ 129726 h 241587"/>
                <a:gd name="connsiteX42" fmla="*/ 550387 w 559603"/>
                <a:gd name="connsiteY42" fmla="*/ 94175 h 241587"/>
                <a:gd name="connsiteX43" fmla="*/ 547754 w 559603"/>
                <a:gd name="connsiteY43" fmla="*/ 87591 h 241587"/>
                <a:gd name="connsiteX44" fmla="*/ 543803 w 559603"/>
                <a:gd name="connsiteY44" fmla="*/ 100758 h 241587"/>
                <a:gd name="connsiteX45" fmla="*/ 537220 w 559603"/>
                <a:gd name="connsiteY45" fmla="*/ 112609 h 241587"/>
                <a:gd name="connsiteX46" fmla="*/ 504302 w 559603"/>
                <a:gd name="connsiteY46" fmla="*/ 103392 h 241587"/>
                <a:gd name="connsiteX47" fmla="*/ 464801 w 559603"/>
                <a:gd name="connsiteY47" fmla="*/ 103392 h 241587"/>
                <a:gd name="connsiteX48" fmla="*/ 491135 w 559603"/>
                <a:gd name="connsiteY48" fmla="*/ 113926 h 241587"/>
                <a:gd name="connsiteX49" fmla="*/ 524053 w 559603"/>
                <a:gd name="connsiteY49" fmla="*/ 138943 h 241587"/>
                <a:gd name="connsiteX50" fmla="*/ 512202 w 559603"/>
                <a:gd name="connsiteY50" fmla="*/ 154744 h 241587"/>
                <a:gd name="connsiteX51" fmla="*/ 479284 w 559603"/>
                <a:gd name="connsiteY51" fmla="*/ 136310 h 241587"/>
                <a:gd name="connsiteX52" fmla="*/ 454267 w 559603"/>
                <a:gd name="connsiteY52" fmla="*/ 131043 h 241587"/>
                <a:gd name="connsiteX53" fmla="*/ 452950 w 559603"/>
                <a:gd name="connsiteY53" fmla="*/ 133676 h 241587"/>
                <a:gd name="connsiteX54" fmla="*/ 474017 w 559603"/>
                <a:gd name="connsiteY54" fmla="*/ 150794 h 241587"/>
                <a:gd name="connsiteX55" fmla="*/ 487185 w 559603"/>
                <a:gd name="connsiteY55" fmla="*/ 173178 h 241587"/>
                <a:gd name="connsiteX56" fmla="*/ 474017 w 559603"/>
                <a:gd name="connsiteY56" fmla="*/ 182395 h 241587"/>
                <a:gd name="connsiteX57" fmla="*/ 460850 w 559603"/>
                <a:gd name="connsiteY57" fmla="*/ 165277 h 241587"/>
                <a:gd name="connsiteX58" fmla="*/ 438466 w 559603"/>
                <a:gd name="connsiteY58" fmla="*/ 153427 h 241587"/>
                <a:gd name="connsiteX59" fmla="*/ 437150 w 559603"/>
                <a:gd name="connsiteY59" fmla="*/ 154744 h 241587"/>
                <a:gd name="connsiteX60" fmla="*/ 406865 w 559603"/>
                <a:gd name="connsiteY60" fmla="*/ 171861 h 241587"/>
                <a:gd name="connsiteX61" fmla="*/ 372630 w 559603"/>
                <a:gd name="connsiteY61" fmla="*/ 166594 h 241587"/>
                <a:gd name="connsiteX62" fmla="*/ 368680 w 559603"/>
                <a:gd name="connsiteY62" fmla="*/ 163961 h 241587"/>
                <a:gd name="connsiteX63" fmla="*/ 362097 w 559603"/>
                <a:gd name="connsiteY63" fmla="*/ 169228 h 241587"/>
                <a:gd name="connsiteX64" fmla="*/ 132988 w 559603"/>
                <a:gd name="connsiteY64" fmla="*/ 212679 h 241587"/>
                <a:gd name="connsiteX65" fmla="*/ 17117 w 559603"/>
                <a:gd name="connsiteY65" fmla="*/ 112609 h 241587"/>
                <a:gd name="connsiteX66" fmla="*/ 36868 w 559603"/>
                <a:gd name="connsiteY66" fmla="*/ 94175 h 241587"/>
                <a:gd name="connsiteX67" fmla="*/ 67153 w 559603"/>
                <a:gd name="connsiteY67" fmla="*/ 48090 h 241587"/>
                <a:gd name="connsiteX68" fmla="*/ 92170 w 559603"/>
                <a:gd name="connsiteY68" fmla="*/ 52040 h 241587"/>
                <a:gd name="connsiteX69" fmla="*/ 122455 w 559603"/>
                <a:gd name="connsiteY69" fmla="*/ 53357 h 241587"/>
                <a:gd name="connsiteX70" fmla="*/ 192241 w 559603"/>
                <a:gd name="connsiteY70" fmla="*/ 120509 h 241587"/>
                <a:gd name="connsiteX71" fmla="*/ 358147 w 559603"/>
                <a:gd name="connsiteY71" fmla="*/ 106025 h 241587"/>
                <a:gd name="connsiteX72" fmla="*/ 360780 w 559603"/>
                <a:gd name="connsiteY72" fmla="*/ 104709 h 241587"/>
                <a:gd name="connsiteX73" fmla="*/ 362097 w 559603"/>
                <a:gd name="connsiteY73" fmla="*/ 102075 h 241587"/>
                <a:gd name="connsiteX74" fmla="*/ 408182 w 559603"/>
                <a:gd name="connsiteY74" fmla="*/ 57307 h 241587"/>
                <a:gd name="connsiteX75" fmla="*/ 409499 w 559603"/>
                <a:gd name="connsiteY75" fmla="*/ 57307 h 241587"/>
                <a:gd name="connsiteX76" fmla="*/ 410815 w 559603"/>
                <a:gd name="connsiteY76" fmla="*/ 55990 h 241587"/>
                <a:gd name="connsiteX77" fmla="*/ 430566 w 559603"/>
                <a:gd name="connsiteY77" fmla="*/ 12538 h 241587"/>
                <a:gd name="connsiteX78" fmla="*/ 445050 w 559603"/>
                <a:gd name="connsiteY78" fmla="*/ 11222 h 241587"/>
                <a:gd name="connsiteX79" fmla="*/ 449000 w 559603"/>
                <a:gd name="connsiteY79" fmla="*/ 24389 h 241587"/>
                <a:gd name="connsiteX80" fmla="*/ 441100 w 559603"/>
                <a:gd name="connsiteY80" fmla="*/ 57307 h 241587"/>
                <a:gd name="connsiteX81" fmla="*/ 499035 w 559603"/>
                <a:gd name="connsiteY81" fmla="*/ 46773 h 241587"/>
                <a:gd name="connsiteX82" fmla="*/ 547754 w 559603"/>
                <a:gd name="connsiteY82" fmla="*/ 59940 h 241587"/>
                <a:gd name="connsiteX83" fmla="*/ 539853 w 559603"/>
                <a:gd name="connsiteY83" fmla="*/ 83641 h 241587"/>
                <a:gd name="connsiteX84" fmla="*/ 467434 w 559603"/>
                <a:gd name="connsiteY84" fmla="*/ 75741 h 241587"/>
                <a:gd name="connsiteX85" fmla="*/ 462167 w 559603"/>
                <a:gd name="connsiteY85" fmla="*/ 78374 h 241587"/>
                <a:gd name="connsiteX86" fmla="*/ 502985 w 559603"/>
                <a:gd name="connsiteY86" fmla="*/ 83641 h 241587"/>
                <a:gd name="connsiteX87" fmla="*/ 543803 w 559603"/>
                <a:gd name="connsiteY87" fmla="*/ 95492 h 241587"/>
                <a:gd name="connsiteX88" fmla="*/ 543803 w 559603"/>
                <a:gd name="connsiteY88" fmla="*/ 100758 h 24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59603" h="241587">
                  <a:moveTo>
                    <a:pt x="547754" y="87591"/>
                  </a:moveTo>
                  <a:cubicBezTo>
                    <a:pt x="558287" y="71791"/>
                    <a:pt x="559604" y="52040"/>
                    <a:pt x="559604" y="52040"/>
                  </a:cubicBezTo>
                  <a:cubicBezTo>
                    <a:pt x="559604" y="52040"/>
                    <a:pt x="531953" y="37556"/>
                    <a:pt x="497718" y="36239"/>
                  </a:cubicBezTo>
                  <a:cubicBezTo>
                    <a:pt x="483234" y="34923"/>
                    <a:pt x="470067" y="38873"/>
                    <a:pt x="459534" y="41506"/>
                  </a:cubicBezTo>
                  <a:cubicBezTo>
                    <a:pt x="460850" y="36239"/>
                    <a:pt x="462167" y="30973"/>
                    <a:pt x="462167" y="24389"/>
                  </a:cubicBezTo>
                  <a:cubicBezTo>
                    <a:pt x="460850" y="12538"/>
                    <a:pt x="455584" y="3322"/>
                    <a:pt x="455584" y="3322"/>
                  </a:cubicBezTo>
                  <a:lnTo>
                    <a:pt x="454267" y="688"/>
                  </a:lnTo>
                  <a:lnTo>
                    <a:pt x="450317" y="688"/>
                  </a:lnTo>
                  <a:cubicBezTo>
                    <a:pt x="439783" y="-629"/>
                    <a:pt x="430566" y="-629"/>
                    <a:pt x="420032" y="5955"/>
                  </a:cubicBezTo>
                  <a:lnTo>
                    <a:pt x="414765" y="8588"/>
                  </a:lnTo>
                  <a:lnTo>
                    <a:pt x="416082" y="13855"/>
                  </a:lnTo>
                  <a:cubicBezTo>
                    <a:pt x="416082" y="13855"/>
                    <a:pt x="421349" y="29656"/>
                    <a:pt x="401598" y="48090"/>
                  </a:cubicBezTo>
                  <a:cubicBezTo>
                    <a:pt x="368680" y="61257"/>
                    <a:pt x="354196" y="88908"/>
                    <a:pt x="350246" y="98125"/>
                  </a:cubicBezTo>
                  <a:cubicBezTo>
                    <a:pt x="335762" y="104709"/>
                    <a:pt x="256759" y="133676"/>
                    <a:pt x="196191" y="111292"/>
                  </a:cubicBezTo>
                  <a:cubicBezTo>
                    <a:pt x="163273" y="99442"/>
                    <a:pt x="131672" y="48090"/>
                    <a:pt x="131672" y="46773"/>
                  </a:cubicBezTo>
                  <a:lnTo>
                    <a:pt x="130355" y="44140"/>
                  </a:lnTo>
                  <a:lnTo>
                    <a:pt x="127721" y="44140"/>
                  </a:lnTo>
                  <a:cubicBezTo>
                    <a:pt x="109287" y="41506"/>
                    <a:pt x="100070" y="41506"/>
                    <a:pt x="92170" y="41506"/>
                  </a:cubicBezTo>
                  <a:cubicBezTo>
                    <a:pt x="84270" y="41506"/>
                    <a:pt x="79003" y="41506"/>
                    <a:pt x="68469" y="38873"/>
                  </a:cubicBezTo>
                  <a:lnTo>
                    <a:pt x="61886" y="37556"/>
                  </a:lnTo>
                  <a:lnTo>
                    <a:pt x="60569" y="44140"/>
                  </a:lnTo>
                  <a:cubicBezTo>
                    <a:pt x="55302" y="65207"/>
                    <a:pt x="43452" y="74424"/>
                    <a:pt x="28968" y="87591"/>
                  </a:cubicBezTo>
                  <a:cubicBezTo>
                    <a:pt x="21068" y="94175"/>
                    <a:pt x="11850" y="102075"/>
                    <a:pt x="3950" y="111292"/>
                  </a:cubicBezTo>
                  <a:lnTo>
                    <a:pt x="0" y="115242"/>
                  </a:lnTo>
                  <a:lnTo>
                    <a:pt x="2633" y="119192"/>
                  </a:lnTo>
                  <a:cubicBezTo>
                    <a:pt x="5267" y="123143"/>
                    <a:pt x="67153" y="203462"/>
                    <a:pt x="127721" y="228480"/>
                  </a:cubicBezTo>
                  <a:cubicBezTo>
                    <a:pt x="142205" y="233747"/>
                    <a:pt x="158006" y="237697"/>
                    <a:pt x="175123" y="240330"/>
                  </a:cubicBezTo>
                  <a:cubicBezTo>
                    <a:pt x="211991" y="244280"/>
                    <a:pt x="251493" y="239014"/>
                    <a:pt x="292311" y="223213"/>
                  </a:cubicBezTo>
                  <a:cubicBezTo>
                    <a:pt x="337079" y="206096"/>
                    <a:pt x="368680" y="185028"/>
                    <a:pt x="368680" y="183711"/>
                  </a:cubicBezTo>
                  <a:lnTo>
                    <a:pt x="368680" y="183711"/>
                  </a:lnTo>
                  <a:cubicBezTo>
                    <a:pt x="375264" y="186345"/>
                    <a:pt x="391064" y="191612"/>
                    <a:pt x="408182" y="187662"/>
                  </a:cubicBezTo>
                  <a:cubicBezTo>
                    <a:pt x="421349" y="185028"/>
                    <a:pt x="435833" y="173178"/>
                    <a:pt x="441100" y="169228"/>
                  </a:cubicBezTo>
                  <a:cubicBezTo>
                    <a:pt x="442416" y="170544"/>
                    <a:pt x="446366" y="171861"/>
                    <a:pt x="450317" y="177128"/>
                  </a:cubicBezTo>
                  <a:cubicBezTo>
                    <a:pt x="456900" y="183711"/>
                    <a:pt x="464801" y="194245"/>
                    <a:pt x="464801" y="195562"/>
                  </a:cubicBezTo>
                  <a:lnTo>
                    <a:pt x="467434" y="199512"/>
                  </a:lnTo>
                  <a:lnTo>
                    <a:pt x="472701" y="198195"/>
                  </a:lnTo>
                  <a:cubicBezTo>
                    <a:pt x="483234" y="194245"/>
                    <a:pt x="495085" y="182395"/>
                    <a:pt x="495085" y="182395"/>
                  </a:cubicBezTo>
                  <a:cubicBezTo>
                    <a:pt x="495085" y="181078"/>
                    <a:pt x="496402" y="167911"/>
                    <a:pt x="481918" y="152110"/>
                  </a:cubicBezTo>
                  <a:cubicBezTo>
                    <a:pt x="496402" y="160011"/>
                    <a:pt x="506935" y="173178"/>
                    <a:pt x="506935" y="173178"/>
                  </a:cubicBezTo>
                  <a:cubicBezTo>
                    <a:pt x="506935" y="173178"/>
                    <a:pt x="529319" y="161327"/>
                    <a:pt x="530636" y="140260"/>
                  </a:cubicBezTo>
                  <a:cubicBezTo>
                    <a:pt x="530636" y="138943"/>
                    <a:pt x="525370" y="129726"/>
                    <a:pt x="508252" y="119192"/>
                  </a:cubicBezTo>
                  <a:cubicBezTo>
                    <a:pt x="522736" y="123143"/>
                    <a:pt x="533270" y="129726"/>
                    <a:pt x="533270" y="129726"/>
                  </a:cubicBezTo>
                  <a:cubicBezTo>
                    <a:pt x="546437" y="120509"/>
                    <a:pt x="549070" y="109975"/>
                    <a:pt x="550387" y="94175"/>
                  </a:cubicBezTo>
                  <a:cubicBezTo>
                    <a:pt x="554337" y="90225"/>
                    <a:pt x="551704" y="88908"/>
                    <a:pt x="547754" y="87591"/>
                  </a:cubicBezTo>
                  <a:close/>
                  <a:moveTo>
                    <a:pt x="543803" y="100758"/>
                  </a:moveTo>
                  <a:cubicBezTo>
                    <a:pt x="542487" y="106025"/>
                    <a:pt x="539853" y="109975"/>
                    <a:pt x="537220" y="112609"/>
                  </a:cubicBezTo>
                  <a:cubicBezTo>
                    <a:pt x="530636" y="108659"/>
                    <a:pt x="522736" y="107342"/>
                    <a:pt x="504302" y="103392"/>
                  </a:cubicBezTo>
                  <a:cubicBezTo>
                    <a:pt x="483234" y="99442"/>
                    <a:pt x="466117" y="103392"/>
                    <a:pt x="464801" y="103392"/>
                  </a:cubicBezTo>
                  <a:cubicBezTo>
                    <a:pt x="464801" y="103392"/>
                    <a:pt x="476651" y="107342"/>
                    <a:pt x="491135" y="113926"/>
                  </a:cubicBezTo>
                  <a:cubicBezTo>
                    <a:pt x="510886" y="123143"/>
                    <a:pt x="520103" y="134993"/>
                    <a:pt x="524053" y="138943"/>
                  </a:cubicBezTo>
                  <a:cubicBezTo>
                    <a:pt x="522736" y="144210"/>
                    <a:pt x="516152" y="150794"/>
                    <a:pt x="512202" y="154744"/>
                  </a:cubicBezTo>
                  <a:cubicBezTo>
                    <a:pt x="506935" y="149477"/>
                    <a:pt x="496402" y="141577"/>
                    <a:pt x="479284" y="136310"/>
                  </a:cubicBezTo>
                  <a:cubicBezTo>
                    <a:pt x="468751" y="132360"/>
                    <a:pt x="459534" y="131043"/>
                    <a:pt x="454267" y="131043"/>
                  </a:cubicBezTo>
                  <a:cubicBezTo>
                    <a:pt x="454267" y="132360"/>
                    <a:pt x="452950" y="132360"/>
                    <a:pt x="452950" y="133676"/>
                  </a:cubicBezTo>
                  <a:cubicBezTo>
                    <a:pt x="456900" y="136310"/>
                    <a:pt x="464801" y="141577"/>
                    <a:pt x="474017" y="150794"/>
                  </a:cubicBezTo>
                  <a:cubicBezTo>
                    <a:pt x="483234" y="160011"/>
                    <a:pt x="487185" y="169228"/>
                    <a:pt x="487185" y="173178"/>
                  </a:cubicBezTo>
                  <a:cubicBezTo>
                    <a:pt x="485868" y="174494"/>
                    <a:pt x="477968" y="179761"/>
                    <a:pt x="474017" y="182395"/>
                  </a:cubicBezTo>
                  <a:cubicBezTo>
                    <a:pt x="471384" y="178445"/>
                    <a:pt x="466117" y="170544"/>
                    <a:pt x="460850" y="165277"/>
                  </a:cubicBezTo>
                  <a:cubicBezTo>
                    <a:pt x="447683" y="152110"/>
                    <a:pt x="442416" y="152110"/>
                    <a:pt x="438466" y="153427"/>
                  </a:cubicBezTo>
                  <a:lnTo>
                    <a:pt x="437150" y="154744"/>
                  </a:lnTo>
                  <a:cubicBezTo>
                    <a:pt x="433199" y="158694"/>
                    <a:pt x="418715" y="170544"/>
                    <a:pt x="406865" y="171861"/>
                  </a:cubicBezTo>
                  <a:cubicBezTo>
                    <a:pt x="388431" y="175811"/>
                    <a:pt x="372630" y="167911"/>
                    <a:pt x="372630" y="166594"/>
                  </a:cubicBezTo>
                  <a:lnTo>
                    <a:pt x="368680" y="163961"/>
                  </a:lnTo>
                  <a:lnTo>
                    <a:pt x="362097" y="169228"/>
                  </a:lnTo>
                  <a:cubicBezTo>
                    <a:pt x="360780" y="170544"/>
                    <a:pt x="240959" y="254814"/>
                    <a:pt x="132988" y="212679"/>
                  </a:cubicBezTo>
                  <a:cubicBezTo>
                    <a:pt x="82953" y="192929"/>
                    <a:pt x="30284" y="129726"/>
                    <a:pt x="17117" y="112609"/>
                  </a:cubicBezTo>
                  <a:cubicBezTo>
                    <a:pt x="23701" y="106025"/>
                    <a:pt x="30284" y="99442"/>
                    <a:pt x="36868" y="94175"/>
                  </a:cubicBezTo>
                  <a:cubicBezTo>
                    <a:pt x="51352" y="82324"/>
                    <a:pt x="60569" y="67841"/>
                    <a:pt x="67153" y="48090"/>
                  </a:cubicBezTo>
                  <a:cubicBezTo>
                    <a:pt x="76370" y="49407"/>
                    <a:pt x="85586" y="52040"/>
                    <a:pt x="92170" y="52040"/>
                  </a:cubicBezTo>
                  <a:cubicBezTo>
                    <a:pt x="98754" y="52040"/>
                    <a:pt x="107971" y="52040"/>
                    <a:pt x="122455" y="53357"/>
                  </a:cubicBezTo>
                  <a:cubicBezTo>
                    <a:pt x="130355" y="65207"/>
                    <a:pt x="159323" y="108659"/>
                    <a:pt x="192241" y="120509"/>
                  </a:cubicBezTo>
                  <a:cubicBezTo>
                    <a:pt x="264660" y="146843"/>
                    <a:pt x="355513" y="108659"/>
                    <a:pt x="358147" y="106025"/>
                  </a:cubicBezTo>
                  <a:lnTo>
                    <a:pt x="360780" y="104709"/>
                  </a:lnTo>
                  <a:lnTo>
                    <a:pt x="362097" y="102075"/>
                  </a:lnTo>
                  <a:cubicBezTo>
                    <a:pt x="362097" y="102075"/>
                    <a:pt x="372630" y="70474"/>
                    <a:pt x="408182" y="57307"/>
                  </a:cubicBezTo>
                  <a:lnTo>
                    <a:pt x="409499" y="57307"/>
                  </a:lnTo>
                  <a:lnTo>
                    <a:pt x="410815" y="55990"/>
                  </a:lnTo>
                  <a:cubicBezTo>
                    <a:pt x="429249" y="37556"/>
                    <a:pt x="431883" y="20439"/>
                    <a:pt x="430566" y="12538"/>
                  </a:cubicBezTo>
                  <a:cubicBezTo>
                    <a:pt x="434516" y="11222"/>
                    <a:pt x="439783" y="9905"/>
                    <a:pt x="445050" y="11222"/>
                  </a:cubicBezTo>
                  <a:cubicBezTo>
                    <a:pt x="446366" y="13855"/>
                    <a:pt x="447683" y="19122"/>
                    <a:pt x="449000" y="24389"/>
                  </a:cubicBezTo>
                  <a:cubicBezTo>
                    <a:pt x="450317" y="37556"/>
                    <a:pt x="441100" y="57307"/>
                    <a:pt x="441100" y="57307"/>
                  </a:cubicBezTo>
                  <a:cubicBezTo>
                    <a:pt x="443733" y="57307"/>
                    <a:pt x="475334" y="45456"/>
                    <a:pt x="499035" y="46773"/>
                  </a:cubicBezTo>
                  <a:cubicBezTo>
                    <a:pt x="522736" y="48090"/>
                    <a:pt x="539853" y="57307"/>
                    <a:pt x="547754" y="59940"/>
                  </a:cubicBezTo>
                  <a:cubicBezTo>
                    <a:pt x="546437" y="65207"/>
                    <a:pt x="542487" y="79691"/>
                    <a:pt x="539853" y="83641"/>
                  </a:cubicBezTo>
                  <a:cubicBezTo>
                    <a:pt x="533270" y="79691"/>
                    <a:pt x="505619" y="70474"/>
                    <a:pt x="467434" y="75741"/>
                  </a:cubicBezTo>
                  <a:lnTo>
                    <a:pt x="462167" y="78374"/>
                  </a:lnTo>
                  <a:cubicBezTo>
                    <a:pt x="462167" y="78374"/>
                    <a:pt x="483234" y="79691"/>
                    <a:pt x="502985" y="83641"/>
                  </a:cubicBezTo>
                  <a:cubicBezTo>
                    <a:pt x="522736" y="87591"/>
                    <a:pt x="537220" y="92858"/>
                    <a:pt x="543803" y="95492"/>
                  </a:cubicBezTo>
                  <a:cubicBezTo>
                    <a:pt x="545120" y="96808"/>
                    <a:pt x="543803" y="99442"/>
                    <a:pt x="543803" y="100758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EFD6598-9E9B-4C38-BB87-A949DA391F0F}"/>
                </a:ext>
              </a:extLst>
            </p:cNvPr>
            <p:cNvSpPr/>
            <p:nvPr/>
          </p:nvSpPr>
          <p:spPr>
            <a:xfrm>
              <a:off x="1125134" y="1335954"/>
              <a:ext cx="478389" cy="294957"/>
            </a:xfrm>
            <a:custGeom>
              <a:avLst/>
              <a:gdLst>
                <a:gd name="connsiteX0" fmla="*/ 280883 w 478389"/>
                <a:gd name="connsiteY0" fmla="*/ 0 h 294957"/>
                <a:gd name="connsiteX1" fmla="*/ 139994 w 478389"/>
                <a:gd name="connsiteY1" fmla="*/ 14484 h 294957"/>
                <a:gd name="connsiteX2" fmla="*/ 422 w 478389"/>
                <a:gd name="connsiteY2" fmla="*/ 81636 h 294957"/>
                <a:gd name="connsiteX3" fmla="*/ 161062 w 478389"/>
                <a:gd name="connsiteY3" fmla="*/ 277827 h 294957"/>
                <a:gd name="connsiteX4" fmla="*/ 369103 w 478389"/>
                <a:gd name="connsiteY4" fmla="*/ 276510 h 294957"/>
                <a:gd name="connsiteX5" fmla="*/ 458639 w 478389"/>
                <a:gd name="connsiteY5" fmla="*/ 186974 h 294957"/>
                <a:gd name="connsiteX6" fmla="*/ 478390 w 478389"/>
                <a:gd name="connsiteY6" fmla="*/ 140889 h 294957"/>
                <a:gd name="connsiteX7" fmla="*/ 280883 w 478389"/>
                <a:gd name="connsiteY7" fmla="*/ 0 h 29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389" h="294957">
                  <a:moveTo>
                    <a:pt x="280883" y="0"/>
                  </a:moveTo>
                  <a:cubicBezTo>
                    <a:pt x="280883" y="0"/>
                    <a:pt x="211097" y="9217"/>
                    <a:pt x="139994" y="14484"/>
                  </a:cubicBezTo>
                  <a:cubicBezTo>
                    <a:pt x="68892" y="18434"/>
                    <a:pt x="5689" y="31601"/>
                    <a:pt x="422" y="81636"/>
                  </a:cubicBezTo>
                  <a:cubicBezTo>
                    <a:pt x="-4844" y="130355"/>
                    <a:pt x="38607" y="252809"/>
                    <a:pt x="161062" y="277827"/>
                  </a:cubicBezTo>
                  <a:cubicBezTo>
                    <a:pt x="284833" y="301528"/>
                    <a:pt x="301950" y="300211"/>
                    <a:pt x="369103" y="276510"/>
                  </a:cubicBezTo>
                  <a:cubicBezTo>
                    <a:pt x="436255" y="252809"/>
                    <a:pt x="442839" y="218575"/>
                    <a:pt x="458639" y="186974"/>
                  </a:cubicBezTo>
                  <a:cubicBezTo>
                    <a:pt x="474440" y="155372"/>
                    <a:pt x="478390" y="140889"/>
                    <a:pt x="478390" y="140889"/>
                  </a:cubicBezTo>
                  <a:lnTo>
                    <a:pt x="280883" y="0"/>
                  </a:ln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F467B41C-BD19-458D-85BB-D304FC02CA8B}"/>
                </a:ext>
              </a:extLst>
            </p:cNvPr>
            <p:cNvSpPr/>
            <p:nvPr/>
          </p:nvSpPr>
          <p:spPr>
            <a:xfrm>
              <a:off x="874060" y="1263504"/>
              <a:ext cx="733414" cy="420452"/>
            </a:xfrm>
            <a:custGeom>
              <a:avLst/>
              <a:gdLst>
                <a:gd name="connsiteX0" fmla="*/ 4 w 733414"/>
                <a:gd name="connsiteY0" fmla="*/ 52700 h 420452"/>
                <a:gd name="connsiteX1" fmla="*/ 79007 w 733414"/>
                <a:gd name="connsiteY1" fmla="*/ 9248 h 420452"/>
                <a:gd name="connsiteX2" fmla="*/ 198828 w 733414"/>
                <a:gd name="connsiteY2" fmla="*/ 6614 h 420452"/>
                <a:gd name="connsiteX3" fmla="*/ 258080 w 733414"/>
                <a:gd name="connsiteY3" fmla="*/ 31632 h 420452"/>
                <a:gd name="connsiteX4" fmla="*/ 308116 w 733414"/>
                <a:gd name="connsiteY4" fmla="*/ 55333 h 420452"/>
                <a:gd name="connsiteX5" fmla="*/ 397652 w 733414"/>
                <a:gd name="connsiteY5" fmla="*/ 73767 h 420452"/>
                <a:gd name="connsiteX6" fmla="*/ 463488 w 733414"/>
                <a:gd name="connsiteY6" fmla="*/ 64550 h 420452"/>
                <a:gd name="connsiteX7" fmla="*/ 491139 w 733414"/>
                <a:gd name="connsiteY7" fmla="*/ 97468 h 420452"/>
                <a:gd name="connsiteX8" fmla="*/ 435837 w 733414"/>
                <a:gd name="connsiteY8" fmla="*/ 105368 h 420452"/>
                <a:gd name="connsiteX9" fmla="*/ 347617 w 733414"/>
                <a:gd name="connsiteY9" fmla="*/ 111952 h 420452"/>
                <a:gd name="connsiteX10" fmla="*/ 309432 w 733414"/>
                <a:gd name="connsiteY10" fmla="*/ 171204 h 420452"/>
                <a:gd name="connsiteX11" fmla="*/ 373951 w 733414"/>
                <a:gd name="connsiteY11" fmla="*/ 235723 h 420452"/>
                <a:gd name="connsiteX12" fmla="*/ 418720 w 733414"/>
                <a:gd name="connsiteY12" fmla="*/ 243623 h 420452"/>
                <a:gd name="connsiteX13" fmla="*/ 529324 w 733414"/>
                <a:gd name="connsiteY13" fmla="*/ 212022 h 420452"/>
                <a:gd name="connsiteX14" fmla="*/ 568825 w 733414"/>
                <a:gd name="connsiteY14" fmla="*/ 171204 h 420452"/>
                <a:gd name="connsiteX15" fmla="*/ 610960 w 733414"/>
                <a:gd name="connsiteY15" fmla="*/ 193588 h 420452"/>
                <a:gd name="connsiteX16" fmla="*/ 568825 w 733414"/>
                <a:gd name="connsiteY16" fmla="*/ 248890 h 420452"/>
                <a:gd name="connsiteX17" fmla="*/ 517473 w 733414"/>
                <a:gd name="connsiteY17" fmla="*/ 285758 h 420452"/>
                <a:gd name="connsiteX18" fmla="*/ 555658 w 733414"/>
                <a:gd name="connsiteY18" fmla="*/ 335793 h 420452"/>
                <a:gd name="connsiteX19" fmla="*/ 649145 w 733414"/>
                <a:gd name="connsiteY19" fmla="*/ 300242 h 420452"/>
                <a:gd name="connsiteX20" fmla="*/ 693913 w 733414"/>
                <a:gd name="connsiteY20" fmla="*/ 231773 h 420452"/>
                <a:gd name="connsiteX21" fmla="*/ 733415 w 733414"/>
                <a:gd name="connsiteY21" fmla="*/ 242307 h 420452"/>
                <a:gd name="connsiteX22" fmla="*/ 663629 w 733414"/>
                <a:gd name="connsiteY22" fmla="*/ 352911 h 420452"/>
                <a:gd name="connsiteX23" fmla="*/ 458221 w 733414"/>
                <a:gd name="connsiteY23" fmla="*/ 420063 h 420452"/>
                <a:gd name="connsiteX24" fmla="*/ 269931 w 733414"/>
                <a:gd name="connsiteY24" fmla="*/ 368711 h 420452"/>
                <a:gd name="connsiteX25" fmla="*/ 217262 w 733414"/>
                <a:gd name="connsiteY25" fmla="*/ 319993 h 420452"/>
                <a:gd name="connsiteX26" fmla="*/ 175127 w 733414"/>
                <a:gd name="connsiteY26" fmla="*/ 301559 h 420452"/>
                <a:gd name="connsiteX27" fmla="*/ 129042 w 733414"/>
                <a:gd name="connsiteY27" fmla="*/ 240990 h 420452"/>
                <a:gd name="connsiteX28" fmla="*/ 42139 w 733414"/>
                <a:gd name="connsiteY28" fmla="*/ 169887 h 420452"/>
                <a:gd name="connsiteX29" fmla="*/ 4 w 733414"/>
                <a:gd name="connsiteY29" fmla="*/ 52700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33414" h="420452">
                  <a:moveTo>
                    <a:pt x="4" y="52700"/>
                  </a:moveTo>
                  <a:cubicBezTo>
                    <a:pt x="4" y="52700"/>
                    <a:pt x="30289" y="23732"/>
                    <a:pt x="79007" y="9248"/>
                  </a:cubicBezTo>
                  <a:cubicBezTo>
                    <a:pt x="115875" y="-2602"/>
                    <a:pt x="160644" y="-2602"/>
                    <a:pt x="198828" y="6614"/>
                  </a:cubicBezTo>
                  <a:cubicBezTo>
                    <a:pt x="215946" y="10565"/>
                    <a:pt x="233063" y="18465"/>
                    <a:pt x="258080" y="31632"/>
                  </a:cubicBezTo>
                  <a:cubicBezTo>
                    <a:pt x="273881" y="39532"/>
                    <a:pt x="290998" y="47433"/>
                    <a:pt x="308116" y="55333"/>
                  </a:cubicBezTo>
                  <a:cubicBezTo>
                    <a:pt x="337083" y="67183"/>
                    <a:pt x="371318" y="72450"/>
                    <a:pt x="397652" y="73767"/>
                  </a:cubicBezTo>
                  <a:cubicBezTo>
                    <a:pt x="445054" y="76400"/>
                    <a:pt x="463488" y="64550"/>
                    <a:pt x="463488" y="64550"/>
                  </a:cubicBezTo>
                  <a:lnTo>
                    <a:pt x="491139" y="97468"/>
                  </a:lnTo>
                  <a:cubicBezTo>
                    <a:pt x="491139" y="97468"/>
                    <a:pt x="471388" y="102735"/>
                    <a:pt x="435837" y="105368"/>
                  </a:cubicBezTo>
                  <a:cubicBezTo>
                    <a:pt x="412136" y="108002"/>
                    <a:pt x="373951" y="105368"/>
                    <a:pt x="347617" y="111952"/>
                  </a:cubicBezTo>
                  <a:cubicBezTo>
                    <a:pt x="319966" y="118535"/>
                    <a:pt x="306799" y="143553"/>
                    <a:pt x="309432" y="171204"/>
                  </a:cubicBezTo>
                  <a:cubicBezTo>
                    <a:pt x="312066" y="206755"/>
                    <a:pt x="342350" y="226506"/>
                    <a:pt x="373951" y="235723"/>
                  </a:cubicBezTo>
                  <a:cubicBezTo>
                    <a:pt x="388435" y="239673"/>
                    <a:pt x="402919" y="242307"/>
                    <a:pt x="418720" y="243623"/>
                  </a:cubicBezTo>
                  <a:cubicBezTo>
                    <a:pt x="418720" y="243623"/>
                    <a:pt x="476655" y="248890"/>
                    <a:pt x="529324" y="212022"/>
                  </a:cubicBezTo>
                  <a:cubicBezTo>
                    <a:pt x="555658" y="193588"/>
                    <a:pt x="568825" y="171204"/>
                    <a:pt x="568825" y="171204"/>
                  </a:cubicBezTo>
                  <a:lnTo>
                    <a:pt x="610960" y="193588"/>
                  </a:lnTo>
                  <a:cubicBezTo>
                    <a:pt x="610960" y="193588"/>
                    <a:pt x="603060" y="219922"/>
                    <a:pt x="568825" y="248890"/>
                  </a:cubicBezTo>
                  <a:cubicBezTo>
                    <a:pt x="538541" y="275224"/>
                    <a:pt x="517473" y="285758"/>
                    <a:pt x="517473" y="285758"/>
                  </a:cubicBezTo>
                  <a:cubicBezTo>
                    <a:pt x="517473" y="285758"/>
                    <a:pt x="516157" y="319993"/>
                    <a:pt x="555658" y="335793"/>
                  </a:cubicBezTo>
                  <a:cubicBezTo>
                    <a:pt x="585943" y="348960"/>
                    <a:pt x="630711" y="318676"/>
                    <a:pt x="649145" y="300242"/>
                  </a:cubicBezTo>
                  <a:cubicBezTo>
                    <a:pt x="683379" y="264691"/>
                    <a:pt x="693913" y="231773"/>
                    <a:pt x="693913" y="231773"/>
                  </a:cubicBezTo>
                  <a:lnTo>
                    <a:pt x="733415" y="242307"/>
                  </a:lnTo>
                  <a:cubicBezTo>
                    <a:pt x="733415" y="242307"/>
                    <a:pt x="729465" y="293658"/>
                    <a:pt x="663629" y="352911"/>
                  </a:cubicBezTo>
                  <a:cubicBezTo>
                    <a:pt x="614910" y="397679"/>
                    <a:pt x="535907" y="424013"/>
                    <a:pt x="458221" y="420063"/>
                  </a:cubicBezTo>
                  <a:cubicBezTo>
                    <a:pt x="393702" y="417430"/>
                    <a:pt x="325233" y="404263"/>
                    <a:pt x="269931" y="368711"/>
                  </a:cubicBezTo>
                  <a:cubicBezTo>
                    <a:pt x="248863" y="355544"/>
                    <a:pt x="230429" y="339743"/>
                    <a:pt x="217262" y="319993"/>
                  </a:cubicBezTo>
                  <a:cubicBezTo>
                    <a:pt x="202778" y="314726"/>
                    <a:pt x="186978" y="310776"/>
                    <a:pt x="175127" y="301559"/>
                  </a:cubicBezTo>
                  <a:cubicBezTo>
                    <a:pt x="152743" y="285758"/>
                    <a:pt x="139576" y="266007"/>
                    <a:pt x="129042" y="240990"/>
                  </a:cubicBezTo>
                  <a:cubicBezTo>
                    <a:pt x="129042" y="240990"/>
                    <a:pt x="79007" y="221239"/>
                    <a:pt x="42139" y="169887"/>
                  </a:cubicBezTo>
                  <a:cubicBezTo>
                    <a:pt x="-1312" y="119852"/>
                    <a:pt x="4" y="52700"/>
                    <a:pt x="4" y="52700"/>
                  </a:cubicBezTo>
                  <a:close/>
                </a:path>
              </a:pathLst>
            </a:custGeom>
            <a:solidFill>
              <a:srgbClr val="DA325A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C847717C-2732-494A-8CED-804302AA1924}"/>
                </a:ext>
              </a:extLst>
            </p:cNvPr>
            <p:cNvSpPr/>
            <p:nvPr/>
          </p:nvSpPr>
          <p:spPr>
            <a:xfrm>
              <a:off x="1030296" y="1562429"/>
              <a:ext cx="244745" cy="155522"/>
            </a:xfrm>
            <a:custGeom>
              <a:avLst/>
              <a:gdLst>
                <a:gd name="connsiteX0" fmla="*/ 8357 w 244745"/>
                <a:gd name="connsiteY0" fmla="*/ 0 h 155522"/>
                <a:gd name="connsiteX1" fmla="*/ 4407 w 244745"/>
                <a:gd name="connsiteY1" fmla="*/ 34235 h 155522"/>
                <a:gd name="connsiteX2" fmla="*/ 30742 w 244745"/>
                <a:gd name="connsiteY2" fmla="*/ 39501 h 155522"/>
                <a:gd name="connsiteX3" fmla="*/ 39958 w 244745"/>
                <a:gd name="connsiteY3" fmla="*/ 76369 h 155522"/>
                <a:gd name="connsiteX4" fmla="*/ 80777 w 244745"/>
                <a:gd name="connsiteY4" fmla="*/ 67152 h 155522"/>
                <a:gd name="connsiteX5" fmla="*/ 87360 w 244745"/>
                <a:gd name="connsiteY5" fmla="*/ 106654 h 155522"/>
                <a:gd name="connsiteX6" fmla="*/ 122912 w 244745"/>
                <a:gd name="connsiteY6" fmla="*/ 98754 h 155522"/>
                <a:gd name="connsiteX7" fmla="*/ 137395 w 244745"/>
                <a:gd name="connsiteY7" fmla="*/ 132988 h 155522"/>
                <a:gd name="connsiteX8" fmla="*/ 170313 w 244745"/>
                <a:gd name="connsiteY8" fmla="*/ 114554 h 155522"/>
                <a:gd name="connsiteX9" fmla="*/ 187431 w 244745"/>
                <a:gd name="connsiteY9" fmla="*/ 147472 h 155522"/>
                <a:gd name="connsiteX10" fmla="*/ 212448 w 244745"/>
                <a:gd name="connsiteY10" fmla="*/ 125088 h 155522"/>
                <a:gd name="connsiteX11" fmla="*/ 230882 w 244745"/>
                <a:gd name="connsiteY11" fmla="*/ 155372 h 155522"/>
                <a:gd name="connsiteX12" fmla="*/ 244049 w 244745"/>
                <a:gd name="connsiteY12" fmla="*/ 118504 h 155522"/>
                <a:gd name="connsiteX13" fmla="*/ 154513 w 244745"/>
                <a:gd name="connsiteY13" fmla="*/ 96120 h 155522"/>
                <a:gd name="connsiteX14" fmla="*/ 86044 w 244745"/>
                <a:gd name="connsiteY14" fmla="*/ 56619 h 155522"/>
                <a:gd name="connsiteX15" fmla="*/ 54442 w 244745"/>
                <a:gd name="connsiteY15" fmla="*/ 23701 h 155522"/>
                <a:gd name="connsiteX16" fmla="*/ 8357 w 244745"/>
                <a:gd name="connsiteY16" fmla="*/ 0 h 15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745" h="155522">
                  <a:moveTo>
                    <a:pt x="8357" y="0"/>
                  </a:moveTo>
                  <a:cubicBezTo>
                    <a:pt x="8357" y="0"/>
                    <a:pt x="-7443" y="19751"/>
                    <a:pt x="4407" y="34235"/>
                  </a:cubicBezTo>
                  <a:cubicBezTo>
                    <a:pt x="16258" y="48718"/>
                    <a:pt x="30742" y="39501"/>
                    <a:pt x="30742" y="39501"/>
                  </a:cubicBezTo>
                  <a:cubicBezTo>
                    <a:pt x="30742" y="39501"/>
                    <a:pt x="17574" y="63202"/>
                    <a:pt x="39958" y="76369"/>
                  </a:cubicBezTo>
                  <a:cubicBezTo>
                    <a:pt x="58393" y="86903"/>
                    <a:pt x="80777" y="67152"/>
                    <a:pt x="80777" y="67152"/>
                  </a:cubicBezTo>
                  <a:cubicBezTo>
                    <a:pt x="80777" y="67152"/>
                    <a:pt x="66293" y="96120"/>
                    <a:pt x="87360" y="106654"/>
                  </a:cubicBezTo>
                  <a:cubicBezTo>
                    <a:pt x="105794" y="114554"/>
                    <a:pt x="122912" y="98754"/>
                    <a:pt x="122912" y="98754"/>
                  </a:cubicBezTo>
                  <a:cubicBezTo>
                    <a:pt x="122912" y="98754"/>
                    <a:pt x="115011" y="130355"/>
                    <a:pt x="137395" y="132988"/>
                  </a:cubicBezTo>
                  <a:cubicBezTo>
                    <a:pt x="159780" y="136938"/>
                    <a:pt x="170313" y="114554"/>
                    <a:pt x="170313" y="114554"/>
                  </a:cubicBezTo>
                  <a:cubicBezTo>
                    <a:pt x="170313" y="114554"/>
                    <a:pt x="167680" y="143522"/>
                    <a:pt x="187431" y="147472"/>
                  </a:cubicBezTo>
                  <a:cubicBezTo>
                    <a:pt x="205865" y="150105"/>
                    <a:pt x="212448" y="125088"/>
                    <a:pt x="212448" y="125088"/>
                  </a:cubicBezTo>
                  <a:cubicBezTo>
                    <a:pt x="212448" y="125088"/>
                    <a:pt x="212448" y="158006"/>
                    <a:pt x="230882" y="155372"/>
                  </a:cubicBezTo>
                  <a:cubicBezTo>
                    <a:pt x="249316" y="151422"/>
                    <a:pt x="244049" y="118504"/>
                    <a:pt x="244049" y="118504"/>
                  </a:cubicBezTo>
                  <a:cubicBezTo>
                    <a:pt x="244049" y="118504"/>
                    <a:pt x="188747" y="109287"/>
                    <a:pt x="154513" y="96120"/>
                  </a:cubicBezTo>
                  <a:cubicBezTo>
                    <a:pt x="121595" y="82953"/>
                    <a:pt x="100527" y="68469"/>
                    <a:pt x="86044" y="56619"/>
                  </a:cubicBezTo>
                  <a:cubicBezTo>
                    <a:pt x="71560" y="46085"/>
                    <a:pt x="54442" y="23701"/>
                    <a:pt x="54442" y="23701"/>
                  </a:cubicBezTo>
                  <a:cubicBezTo>
                    <a:pt x="42592" y="18434"/>
                    <a:pt x="29425" y="14484"/>
                    <a:pt x="8357" y="0"/>
                  </a:cubicBezTo>
                  <a:close/>
                </a:path>
              </a:pathLst>
            </a:custGeom>
            <a:solidFill>
              <a:srgbClr val="9F1D3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4F949A6D-C4E6-40ED-AAC0-8CFE514A1A66}"/>
                </a:ext>
              </a:extLst>
            </p:cNvPr>
            <p:cNvSpPr/>
            <p:nvPr/>
          </p:nvSpPr>
          <p:spPr>
            <a:xfrm>
              <a:off x="1337548" y="1360972"/>
              <a:ext cx="104020" cy="96120"/>
            </a:xfrm>
            <a:custGeom>
              <a:avLst/>
              <a:gdLst>
                <a:gd name="connsiteX0" fmla="*/ 26334 w 104020"/>
                <a:gd name="connsiteY0" fmla="*/ 0 h 96120"/>
                <a:gd name="connsiteX1" fmla="*/ 0 w 104020"/>
                <a:gd name="connsiteY1" fmla="*/ 5267 h 96120"/>
                <a:gd name="connsiteX2" fmla="*/ 64519 w 104020"/>
                <a:gd name="connsiteY2" fmla="*/ 79003 h 96120"/>
                <a:gd name="connsiteX3" fmla="*/ 84270 w 104020"/>
                <a:gd name="connsiteY3" fmla="*/ 96120 h 96120"/>
                <a:gd name="connsiteX4" fmla="*/ 104021 w 104020"/>
                <a:gd name="connsiteY4" fmla="*/ 73736 h 96120"/>
                <a:gd name="connsiteX5" fmla="*/ 26334 w 104020"/>
                <a:gd name="connsiteY5" fmla="*/ 0 h 9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20" h="96120">
                  <a:moveTo>
                    <a:pt x="26334" y="0"/>
                  </a:moveTo>
                  <a:cubicBezTo>
                    <a:pt x="17117" y="1317"/>
                    <a:pt x="10534" y="3950"/>
                    <a:pt x="0" y="5267"/>
                  </a:cubicBezTo>
                  <a:cubicBezTo>
                    <a:pt x="13167" y="23701"/>
                    <a:pt x="34235" y="50035"/>
                    <a:pt x="64519" y="79003"/>
                  </a:cubicBezTo>
                  <a:cubicBezTo>
                    <a:pt x="71103" y="85586"/>
                    <a:pt x="77686" y="90853"/>
                    <a:pt x="84270" y="96120"/>
                  </a:cubicBezTo>
                  <a:cubicBezTo>
                    <a:pt x="90853" y="89537"/>
                    <a:pt x="98754" y="82953"/>
                    <a:pt x="104021" y="73736"/>
                  </a:cubicBezTo>
                  <a:cubicBezTo>
                    <a:pt x="76369" y="53985"/>
                    <a:pt x="48718" y="25018"/>
                    <a:pt x="26334" y="0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D7B76236-F9D5-4C1D-86EF-D313A5CCBA30}"/>
                </a:ext>
              </a:extLst>
            </p:cNvPr>
            <p:cNvSpPr/>
            <p:nvPr/>
          </p:nvSpPr>
          <p:spPr>
            <a:xfrm>
              <a:off x="1465269" y="1457092"/>
              <a:ext cx="98753" cy="67152"/>
            </a:xfrm>
            <a:custGeom>
              <a:avLst/>
              <a:gdLst>
                <a:gd name="connsiteX0" fmla="*/ 15801 w 98753"/>
                <a:gd name="connsiteY0" fmla="*/ 0 h 67152"/>
                <a:gd name="connsiteX1" fmla="*/ 0 w 98753"/>
                <a:gd name="connsiteY1" fmla="*/ 27651 h 67152"/>
                <a:gd name="connsiteX2" fmla="*/ 85586 w 98753"/>
                <a:gd name="connsiteY2" fmla="*/ 67152 h 67152"/>
                <a:gd name="connsiteX3" fmla="*/ 98754 w 98753"/>
                <a:gd name="connsiteY3" fmla="*/ 38185 h 67152"/>
                <a:gd name="connsiteX4" fmla="*/ 15801 w 98753"/>
                <a:gd name="connsiteY4" fmla="*/ 0 h 6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53" h="67152">
                  <a:moveTo>
                    <a:pt x="15801" y="0"/>
                  </a:moveTo>
                  <a:cubicBezTo>
                    <a:pt x="10534" y="11850"/>
                    <a:pt x="5267" y="18434"/>
                    <a:pt x="0" y="27651"/>
                  </a:cubicBezTo>
                  <a:cubicBezTo>
                    <a:pt x="28968" y="43452"/>
                    <a:pt x="61886" y="57935"/>
                    <a:pt x="85586" y="67152"/>
                  </a:cubicBezTo>
                  <a:cubicBezTo>
                    <a:pt x="85586" y="67152"/>
                    <a:pt x="94804" y="50035"/>
                    <a:pt x="98754" y="38185"/>
                  </a:cubicBezTo>
                  <a:cubicBezTo>
                    <a:pt x="68469" y="25018"/>
                    <a:pt x="39501" y="13167"/>
                    <a:pt x="15801" y="0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60BF2AF1-6583-42B6-90CC-F928BE4051FD}"/>
                </a:ext>
              </a:extLst>
            </p:cNvPr>
            <p:cNvSpPr/>
            <p:nvPr/>
          </p:nvSpPr>
          <p:spPr>
            <a:xfrm>
              <a:off x="828112" y="1311083"/>
              <a:ext cx="168406" cy="226088"/>
            </a:xfrm>
            <a:custGeom>
              <a:avLst/>
              <a:gdLst>
                <a:gd name="connsiteX0" fmla="*/ 45952 w 168406"/>
                <a:gd name="connsiteY0" fmla="*/ 5121 h 226088"/>
                <a:gd name="connsiteX1" fmla="*/ 1184 w 168406"/>
                <a:gd name="connsiteY1" fmla="*/ 10388 h 226088"/>
                <a:gd name="connsiteX2" fmla="*/ 27518 w 168406"/>
                <a:gd name="connsiteY2" fmla="*/ 36722 h 226088"/>
                <a:gd name="connsiteX3" fmla="*/ 5134 w 168406"/>
                <a:gd name="connsiteY3" fmla="*/ 64373 h 226088"/>
                <a:gd name="connsiteX4" fmla="*/ 42002 w 168406"/>
                <a:gd name="connsiteY4" fmla="*/ 74907 h 226088"/>
                <a:gd name="connsiteX5" fmla="*/ 28835 w 168406"/>
                <a:gd name="connsiteY5" fmla="*/ 113091 h 226088"/>
                <a:gd name="connsiteX6" fmla="*/ 67019 w 168406"/>
                <a:gd name="connsiteY6" fmla="*/ 113091 h 226088"/>
                <a:gd name="connsiteX7" fmla="*/ 51219 w 168406"/>
                <a:gd name="connsiteY7" fmla="*/ 149959 h 226088"/>
                <a:gd name="connsiteX8" fmla="*/ 89404 w 168406"/>
                <a:gd name="connsiteY8" fmla="*/ 153910 h 226088"/>
                <a:gd name="connsiteX9" fmla="*/ 90720 w 168406"/>
                <a:gd name="connsiteY9" fmla="*/ 190777 h 226088"/>
                <a:gd name="connsiteX10" fmla="*/ 127588 w 168406"/>
                <a:gd name="connsiteY10" fmla="*/ 186827 h 226088"/>
                <a:gd name="connsiteX11" fmla="*/ 136805 w 168406"/>
                <a:gd name="connsiteY11" fmla="*/ 225012 h 226088"/>
                <a:gd name="connsiteX12" fmla="*/ 168406 w 168406"/>
                <a:gd name="connsiteY12" fmla="*/ 194728 h 226088"/>
                <a:gd name="connsiteX13" fmla="*/ 45952 w 168406"/>
                <a:gd name="connsiteY13" fmla="*/ 5121 h 22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406" h="226088">
                  <a:moveTo>
                    <a:pt x="45952" y="5121"/>
                  </a:moveTo>
                  <a:cubicBezTo>
                    <a:pt x="45952" y="5121"/>
                    <a:pt x="7767" y="-9363"/>
                    <a:pt x="1184" y="10388"/>
                  </a:cubicBezTo>
                  <a:cubicBezTo>
                    <a:pt x="-6717" y="32772"/>
                    <a:pt x="27518" y="36722"/>
                    <a:pt x="27518" y="36722"/>
                  </a:cubicBezTo>
                  <a:cubicBezTo>
                    <a:pt x="27518" y="36722"/>
                    <a:pt x="-2767" y="43305"/>
                    <a:pt x="5134" y="64373"/>
                  </a:cubicBezTo>
                  <a:cubicBezTo>
                    <a:pt x="13034" y="85440"/>
                    <a:pt x="42002" y="74907"/>
                    <a:pt x="42002" y="74907"/>
                  </a:cubicBezTo>
                  <a:cubicBezTo>
                    <a:pt x="42002" y="74907"/>
                    <a:pt x="15668" y="94657"/>
                    <a:pt x="28835" y="113091"/>
                  </a:cubicBezTo>
                  <a:cubicBezTo>
                    <a:pt x="42002" y="130209"/>
                    <a:pt x="67019" y="113091"/>
                    <a:pt x="67019" y="113091"/>
                  </a:cubicBezTo>
                  <a:cubicBezTo>
                    <a:pt x="67019" y="113091"/>
                    <a:pt x="39368" y="134159"/>
                    <a:pt x="51219" y="149959"/>
                  </a:cubicBezTo>
                  <a:cubicBezTo>
                    <a:pt x="63069" y="165760"/>
                    <a:pt x="89404" y="153910"/>
                    <a:pt x="89404" y="153910"/>
                  </a:cubicBezTo>
                  <a:cubicBezTo>
                    <a:pt x="89404" y="153910"/>
                    <a:pt x="73603" y="177610"/>
                    <a:pt x="90720" y="190777"/>
                  </a:cubicBezTo>
                  <a:cubicBezTo>
                    <a:pt x="107838" y="202628"/>
                    <a:pt x="127588" y="186827"/>
                    <a:pt x="127588" y="186827"/>
                  </a:cubicBezTo>
                  <a:cubicBezTo>
                    <a:pt x="127588" y="186827"/>
                    <a:pt x="114421" y="215795"/>
                    <a:pt x="136805" y="225012"/>
                  </a:cubicBezTo>
                  <a:cubicBezTo>
                    <a:pt x="159189" y="232912"/>
                    <a:pt x="168406" y="194728"/>
                    <a:pt x="168406" y="194728"/>
                  </a:cubicBezTo>
                  <a:cubicBezTo>
                    <a:pt x="97304" y="161810"/>
                    <a:pt x="45952" y="64373"/>
                    <a:pt x="45952" y="5121"/>
                  </a:cubicBezTo>
                  <a:close/>
                </a:path>
              </a:pathLst>
            </a:custGeom>
            <a:solidFill>
              <a:srgbClr val="9F1D3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B27F7D3F-0653-44BD-91E9-B2FE04108C18}"/>
                </a:ext>
              </a:extLst>
            </p:cNvPr>
            <p:cNvSpPr/>
            <p:nvPr/>
          </p:nvSpPr>
          <p:spPr>
            <a:xfrm>
              <a:off x="1953770" y="1518978"/>
              <a:ext cx="35574" cy="57606"/>
            </a:xfrm>
            <a:custGeom>
              <a:avLst/>
              <a:gdLst>
                <a:gd name="connsiteX0" fmla="*/ 19751 w 35574"/>
                <a:gd name="connsiteY0" fmla="*/ 6584 h 57606"/>
                <a:gd name="connsiteX1" fmla="*/ 11850 w 35574"/>
                <a:gd name="connsiteY1" fmla="*/ 34235 h 57606"/>
                <a:gd name="connsiteX2" fmla="*/ 0 w 35574"/>
                <a:gd name="connsiteY2" fmla="*/ 53985 h 57606"/>
                <a:gd name="connsiteX3" fmla="*/ 0 w 35574"/>
                <a:gd name="connsiteY3" fmla="*/ 56619 h 57606"/>
                <a:gd name="connsiteX4" fmla="*/ 2633 w 35574"/>
                <a:gd name="connsiteY4" fmla="*/ 56619 h 57606"/>
                <a:gd name="connsiteX5" fmla="*/ 19751 w 35574"/>
                <a:gd name="connsiteY5" fmla="*/ 43452 h 57606"/>
                <a:gd name="connsiteX6" fmla="*/ 35551 w 35574"/>
                <a:gd name="connsiteY6" fmla="*/ 0 h 57606"/>
                <a:gd name="connsiteX7" fmla="*/ 19751 w 35574"/>
                <a:gd name="connsiteY7" fmla="*/ 6584 h 5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74" h="57606">
                  <a:moveTo>
                    <a:pt x="19751" y="6584"/>
                  </a:moveTo>
                  <a:cubicBezTo>
                    <a:pt x="19751" y="6584"/>
                    <a:pt x="21068" y="15801"/>
                    <a:pt x="11850" y="34235"/>
                  </a:cubicBezTo>
                  <a:cubicBezTo>
                    <a:pt x="7900" y="42135"/>
                    <a:pt x="3950" y="48718"/>
                    <a:pt x="0" y="53985"/>
                  </a:cubicBezTo>
                  <a:cubicBezTo>
                    <a:pt x="0" y="55302"/>
                    <a:pt x="0" y="55302"/>
                    <a:pt x="0" y="56619"/>
                  </a:cubicBezTo>
                  <a:cubicBezTo>
                    <a:pt x="0" y="57935"/>
                    <a:pt x="1317" y="57935"/>
                    <a:pt x="2633" y="56619"/>
                  </a:cubicBezTo>
                  <a:cubicBezTo>
                    <a:pt x="7900" y="53985"/>
                    <a:pt x="14484" y="48718"/>
                    <a:pt x="19751" y="43452"/>
                  </a:cubicBezTo>
                  <a:cubicBezTo>
                    <a:pt x="36868" y="26334"/>
                    <a:pt x="35551" y="0"/>
                    <a:pt x="35551" y="0"/>
                  </a:cubicBezTo>
                  <a:lnTo>
                    <a:pt x="19751" y="6584"/>
                  </a:ln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067B89F4-760D-4A99-AAF0-D34763B0117B}"/>
                </a:ext>
              </a:extLst>
            </p:cNvPr>
            <p:cNvSpPr/>
            <p:nvPr/>
          </p:nvSpPr>
          <p:spPr>
            <a:xfrm>
              <a:off x="1982738" y="1538235"/>
              <a:ext cx="27103" cy="73900"/>
            </a:xfrm>
            <a:custGeom>
              <a:avLst/>
              <a:gdLst>
                <a:gd name="connsiteX0" fmla="*/ 15801 w 27103"/>
                <a:gd name="connsiteY0" fmla="*/ 494 h 73900"/>
                <a:gd name="connsiteX1" fmla="*/ 25018 w 27103"/>
                <a:gd name="connsiteY1" fmla="*/ 4444 h 73900"/>
                <a:gd name="connsiteX2" fmla="*/ 25018 w 27103"/>
                <a:gd name="connsiteY2" fmla="*/ 37362 h 73900"/>
                <a:gd name="connsiteX3" fmla="*/ 3950 w 27103"/>
                <a:gd name="connsiteY3" fmla="*/ 72913 h 73900"/>
                <a:gd name="connsiteX4" fmla="*/ 1317 w 27103"/>
                <a:gd name="connsiteY4" fmla="*/ 72913 h 73900"/>
                <a:gd name="connsiteX5" fmla="*/ 0 w 27103"/>
                <a:gd name="connsiteY5" fmla="*/ 70280 h 73900"/>
                <a:gd name="connsiteX6" fmla="*/ 11850 w 27103"/>
                <a:gd name="connsiteY6" fmla="*/ 34728 h 73900"/>
                <a:gd name="connsiteX7" fmla="*/ 11850 w 27103"/>
                <a:gd name="connsiteY7" fmla="*/ 7077 h 73900"/>
                <a:gd name="connsiteX8" fmla="*/ 15801 w 27103"/>
                <a:gd name="connsiteY8" fmla="*/ 494 h 73900"/>
                <a:gd name="connsiteX9" fmla="*/ 15801 w 27103"/>
                <a:gd name="connsiteY9" fmla="*/ 494 h 7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03" h="73900">
                  <a:moveTo>
                    <a:pt x="15801" y="494"/>
                  </a:moveTo>
                  <a:cubicBezTo>
                    <a:pt x="19751" y="-823"/>
                    <a:pt x="23701" y="494"/>
                    <a:pt x="25018" y="4444"/>
                  </a:cubicBezTo>
                  <a:cubicBezTo>
                    <a:pt x="26334" y="11028"/>
                    <a:pt x="28968" y="22878"/>
                    <a:pt x="25018" y="37362"/>
                  </a:cubicBezTo>
                  <a:cubicBezTo>
                    <a:pt x="21067" y="51846"/>
                    <a:pt x="11850" y="65013"/>
                    <a:pt x="3950" y="72913"/>
                  </a:cubicBezTo>
                  <a:cubicBezTo>
                    <a:pt x="2633" y="74230"/>
                    <a:pt x="1317" y="74230"/>
                    <a:pt x="1317" y="72913"/>
                  </a:cubicBezTo>
                  <a:cubicBezTo>
                    <a:pt x="0" y="72913"/>
                    <a:pt x="0" y="71596"/>
                    <a:pt x="0" y="70280"/>
                  </a:cubicBezTo>
                  <a:cubicBezTo>
                    <a:pt x="2633" y="62379"/>
                    <a:pt x="9217" y="43945"/>
                    <a:pt x="11850" y="34728"/>
                  </a:cubicBezTo>
                  <a:cubicBezTo>
                    <a:pt x="14484" y="22878"/>
                    <a:pt x="13167" y="12344"/>
                    <a:pt x="11850" y="7077"/>
                  </a:cubicBezTo>
                  <a:cubicBezTo>
                    <a:pt x="11850" y="4444"/>
                    <a:pt x="13167" y="1810"/>
                    <a:pt x="15801" y="494"/>
                  </a:cubicBezTo>
                  <a:lnTo>
                    <a:pt x="15801" y="494"/>
                  </a:ln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50" name="Graphic 523">
              <a:extLst>
                <a:ext uri="{FF2B5EF4-FFF2-40B4-BE49-F238E27FC236}">
                  <a16:creationId xmlns:a16="http://schemas.microsoft.com/office/drawing/2014/main" id="{521F7E81-324E-44EA-869D-8D0A69CBF195}"/>
                </a:ext>
              </a:extLst>
            </p:cNvPr>
            <p:cNvGrpSpPr/>
            <p:nvPr/>
          </p:nvGrpSpPr>
          <p:grpSpPr>
            <a:xfrm>
              <a:off x="867480" y="1254287"/>
              <a:ext cx="739993" cy="432302"/>
              <a:chOff x="867480" y="1254287"/>
              <a:chExt cx="739993" cy="432302"/>
            </a:xfrm>
            <a:solidFill>
              <a:srgbClr val="EC6B90"/>
            </a:solidFill>
          </p:grpSpPr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52BB4C4-065F-4485-85ED-4CBE848C1959}"/>
                  </a:ext>
                </a:extLst>
              </p:cNvPr>
              <p:cNvSpPr/>
              <p:nvPr/>
            </p:nvSpPr>
            <p:spPr>
              <a:xfrm>
                <a:off x="1174009" y="1354388"/>
                <a:ext cx="266242" cy="158252"/>
              </a:xfrm>
              <a:custGeom>
                <a:avLst/>
                <a:gdLst>
                  <a:gd name="connsiteX0" fmla="*/ 102970 w 266242"/>
                  <a:gd name="connsiteY0" fmla="*/ 7900 h 158252"/>
                  <a:gd name="connsiteX1" fmla="*/ 43717 w 266242"/>
                  <a:gd name="connsiteY1" fmla="*/ 13167 h 158252"/>
                  <a:gd name="connsiteX2" fmla="*/ 266 w 266242"/>
                  <a:gd name="connsiteY2" fmla="*/ 79003 h 158252"/>
                  <a:gd name="connsiteX3" fmla="*/ 68735 w 266242"/>
                  <a:gd name="connsiteY3" fmla="*/ 150106 h 158252"/>
                  <a:gd name="connsiteX4" fmla="*/ 114820 w 266242"/>
                  <a:gd name="connsiteY4" fmla="*/ 158006 h 158252"/>
                  <a:gd name="connsiteX5" fmla="*/ 229374 w 266242"/>
                  <a:gd name="connsiteY5" fmla="*/ 125088 h 158252"/>
                  <a:gd name="connsiteX6" fmla="*/ 266242 w 266242"/>
                  <a:gd name="connsiteY6" fmla="*/ 88220 h 158252"/>
                  <a:gd name="connsiteX7" fmla="*/ 255708 w 266242"/>
                  <a:gd name="connsiteY7" fmla="*/ 80320 h 158252"/>
                  <a:gd name="connsiteX8" fmla="*/ 221474 w 266242"/>
                  <a:gd name="connsiteY8" fmla="*/ 113237 h 158252"/>
                  <a:gd name="connsiteX9" fmla="*/ 116137 w 266242"/>
                  <a:gd name="connsiteY9" fmla="*/ 144839 h 158252"/>
                  <a:gd name="connsiteX10" fmla="*/ 72685 w 266242"/>
                  <a:gd name="connsiteY10" fmla="*/ 138255 h 158252"/>
                  <a:gd name="connsiteX11" fmla="*/ 13433 w 266242"/>
                  <a:gd name="connsiteY11" fmla="*/ 79003 h 158252"/>
                  <a:gd name="connsiteX12" fmla="*/ 46351 w 266242"/>
                  <a:gd name="connsiteY12" fmla="*/ 26334 h 158252"/>
                  <a:gd name="connsiteX13" fmla="*/ 102970 w 266242"/>
                  <a:gd name="connsiteY13" fmla="*/ 21067 h 158252"/>
                  <a:gd name="connsiteX14" fmla="*/ 134571 w 266242"/>
                  <a:gd name="connsiteY14" fmla="*/ 19751 h 158252"/>
                  <a:gd name="connsiteX15" fmla="*/ 181972 w 266242"/>
                  <a:gd name="connsiteY15" fmla="*/ 11850 h 158252"/>
                  <a:gd name="connsiteX16" fmla="*/ 172755 w 266242"/>
                  <a:gd name="connsiteY16" fmla="*/ 0 h 158252"/>
                  <a:gd name="connsiteX17" fmla="*/ 133254 w 266242"/>
                  <a:gd name="connsiteY17" fmla="*/ 5267 h 158252"/>
                  <a:gd name="connsiteX18" fmla="*/ 102970 w 266242"/>
                  <a:gd name="connsiteY18" fmla="*/ 7900 h 15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6242" h="158252">
                    <a:moveTo>
                      <a:pt x="102970" y="7900"/>
                    </a:moveTo>
                    <a:cubicBezTo>
                      <a:pt x="83219" y="7900"/>
                      <a:pt x="62151" y="9217"/>
                      <a:pt x="43717" y="13167"/>
                    </a:cubicBezTo>
                    <a:cubicBezTo>
                      <a:pt x="14750" y="19751"/>
                      <a:pt x="-2368" y="46085"/>
                      <a:pt x="266" y="79003"/>
                    </a:cubicBezTo>
                    <a:cubicBezTo>
                      <a:pt x="2899" y="111921"/>
                      <a:pt x="27917" y="136938"/>
                      <a:pt x="68735" y="150106"/>
                    </a:cubicBezTo>
                    <a:cubicBezTo>
                      <a:pt x="81902" y="154056"/>
                      <a:pt x="96386" y="156689"/>
                      <a:pt x="114820" y="158006"/>
                    </a:cubicBezTo>
                    <a:cubicBezTo>
                      <a:pt x="117453" y="158006"/>
                      <a:pt x="176706" y="163273"/>
                      <a:pt x="229374" y="125088"/>
                    </a:cubicBezTo>
                    <a:cubicBezTo>
                      <a:pt x="247808" y="111921"/>
                      <a:pt x="259659" y="96120"/>
                      <a:pt x="266242" y="88220"/>
                    </a:cubicBezTo>
                    <a:cubicBezTo>
                      <a:pt x="260975" y="84270"/>
                      <a:pt x="259659" y="84270"/>
                      <a:pt x="255708" y="80320"/>
                    </a:cubicBezTo>
                    <a:cubicBezTo>
                      <a:pt x="250442" y="88220"/>
                      <a:pt x="238591" y="101387"/>
                      <a:pt x="221474" y="113237"/>
                    </a:cubicBezTo>
                    <a:cubicBezTo>
                      <a:pt x="172755" y="148789"/>
                      <a:pt x="116137" y="144839"/>
                      <a:pt x="116137" y="144839"/>
                    </a:cubicBezTo>
                    <a:cubicBezTo>
                      <a:pt x="99019" y="143522"/>
                      <a:pt x="85852" y="140888"/>
                      <a:pt x="72685" y="138255"/>
                    </a:cubicBezTo>
                    <a:cubicBezTo>
                      <a:pt x="51618" y="131672"/>
                      <a:pt x="16066" y="115871"/>
                      <a:pt x="13433" y="79003"/>
                    </a:cubicBezTo>
                    <a:cubicBezTo>
                      <a:pt x="12116" y="59252"/>
                      <a:pt x="20016" y="32918"/>
                      <a:pt x="46351" y="26334"/>
                    </a:cubicBezTo>
                    <a:cubicBezTo>
                      <a:pt x="62151" y="22384"/>
                      <a:pt x="83219" y="22384"/>
                      <a:pt x="102970" y="21067"/>
                    </a:cubicBezTo>
                    <a:cubicBezTo>
                      <a:pt x="114820" y="21067"/>
                      <a:pt x="125354" y="21067"/>
                      <a:pt x="134571" y="19751"/>
                    </a:cubicBezTo>
                    <a:cubicBezTo>
                      <a:pt x="156955" y="17117"/>
                      <a:pt x="172755" y="14484"/>
                      <a:pt x="181972" y="11850"/>
                    </a:cubicBezTo>
                    <a:cubicBezTo>
                      <a:pt x="178022" y="7900"/>
                      <a:pt x="176706" y="5267"/>
                      <a:pt x="172755" y="0"/>
                    </a:cubicBezTo>
                    <a:cubicBezTo>
                      <a:pt x="163538" y="1317"/>
                      <a:pt x="151688" y="3950"/>
                      <a:pt x="133254" y="5267"/>
                    </a:cubicBezTo>
                    <a:cubicBezTo>
                      <a:pt x="125354" y="7900"/>
                      <a:pt x="114820" y="7900"/>
                      <a:pt x="102970" y="7900"/>
                    </a:cubicBezTo>
                    <a:close/>
                  </a:path>
                </a:pathLst>
              </a:custGeom>
              <a:solidFill>
                <a:srgbClr val="EC6B90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EBB55B0F-E979-43EA-98E1-22F3703ED756}"/>
                  </a:ext>
                </a:extLst>
              </p:cNvPr>
              <p:cNvSpPr/>
              <p:nvPr/>
            </p:nvSpPr>
            <p:spPr>
              <a:xfrm>
                <a:off x="1378366" y="1462359"/>
                <a:ext cx="188290" cy="145786"/>
              </a:xfrm>
              <a:custGeom>
                <a:avLst/>
                <a:gdLst>
                  <a:gd name="connsiteX0" fmla="*/ 44768 w 188290"/>
                  <a:gd name="connsiteY0" fmla="*/ 142205 h 145786"/>
                  <a:gd name="connsiteX1" fmla="*/ 144839 w 188290"/>
                  <a:gd name="connsiteY1" fmla="*/ 105337 h 145786"/>
                  <a:gd name="connsiteX2" fmla="*/ 188290 w 188290"/>
                  <a:gd name="connsiteY2" fmla="*/ 43452 h 145786"/>
                  <a:gd name="connsiteX3" fmla="*/ 175123 w 188290"/>
                  <a:gd name="connsiteY3" fmla="*/ 39501 h 145786"/>
                  <a:gd name="connsiteX4" fmla="*/ 135622 w 188290"/>
                  <a:gd name="connsiteY4" fmla="*/ 96120 h 145786"/>
                  <a:gd name="connsiteX5" fmla="*/ 50035 w 188290"/>
                  <a:gd name="connsiteY5" fmla="*/ 129038 h 145786"/>
                  <a:gd name="connsiteX6" fmla="*/ 15801 w 188290"/>
                  <a:gd name="connsiteY6" fmla="*/ 89537 h 145786"/>
                  <a:gd name="connsiteX7" fmla="*/ 64519 w 188290"/>
                  <a:gd name="connsiteY7" fmla="*/ 53985 h 145786"/>
                  <a:gd name="connsiteX8" fmla="*/ 102704 w 188290"/>
                  <a:gd name="connsiteY8" fmla="*/ 6584 h 145786"/>
                  <a:gd name="connsiteX9" fmla="*/ 90853 w 188290"/>
                  <a:gd name="connsiteY9" fmla="*/ 0 h 145786"/>
                  <a:gd name="connsiteX10" fmla="*/ 53985 w 188290"/>
                  <a:gd name="connsiteY10" fmla="*/ 43452 h 145786"/>
                  <a:gd name="connsiteX11" fmla="*/ 3950 w 188290"/>
                  <a:gd name="connsiteY11" fmla="*/ 79003 h 145786"/>
                  <a:gd name="connsiteX12" fmla="*/ 0 w 188290"/>
                  <a:gd name="connsiteY12" fmla="*/ 80320 h 145786"/>
                  <a:gd name="connsiteX13" fmla="*/ 0 w 188290"/>
                  <a:gd name="connsiteY13" fmla="*/ 84270 h 145786"/>
                  <a:gd name="connsiteX14" fmla="*/ 44768 w 188290"/>
                  <a:gd name="connsiteY14" fmla="*/ 142205 h 145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8290" h="145786">
                    <a:moveTo>
                      <a:pt x="44768" y="142205"/>
                    </a:moveTo>
                    <a:cubicBezTo>
                      <a:pt x="79003" y="156689"/>
                      <a:pt x="127721" y="123771"/>
                      <a:pt x="144839" y="105337"/>
                    </a:cubicBezTo>
                    <a:cubicBezTo>
                      <a:pt x="169856" y="80320"/>
                      <a:pt x="183023" y="56619"/>
                      <a:pt x="188290" y="43452"/>
                    </a:cubicBezTo>
                    <a:cubicBezTo>
                      <a:pt x="188290" y="43452"/>
                      <a:pt x="180390" y="40818"/>
                      <a:pt x="175123" y="39501"/>
                    </a:cubicBezTo>
                    <a:cubicBezTo>
                      <a:pt x="169856" y="51352"/>
                      <a:pt x="158006" y="73736"/>
                      <a:pt x="135622" y="96120"/>
                    </a:cubicBezTo>
                    <a:cubicBezTo>
                      <a:pt x="115871" y="115871"/>
                      <a:pt x="75053" y="140889"/>
                      <a:pt x="50035" y="129038"/>
                    </a:cubicBezTo>
                    <a:cubicBezTo>
                      <a:pt x="22384" y="117188"/>
                      <a:pt x="17117" y="97437"/>
                      <a:pt x="15801" y="89537"/>
                    </a:cubicBezTo>
                    <a:cubicBezTo>
                      <a:pt x="23701" y="85586"/>
                      <a:pt x="40818" y="73736"/>
                      <a:pt x="64519" y="53985"/>
                    </a:cubicBezTo>
                    <a:cubicBezTo>
                      <a:pt x="86903" y="34235"/>
                      <a:pt x="97437" y="17117"/>
                      <a:pt x="102704" y="6584"/>
                    </a:cubicBezTo>
                    <a:cubicBezTo>
                      <a:pt x="102704" y="6584"/>
                      <a:pt x="96120" y="2633"/>
                      <a:pt x="90853" y="0"/>
                    </a:cubicBezTo>
                    <a:cubicBezTo>
                      <a:pt x="85586" y="9217"/>
                      <a:pt x="75053" y="26334"/>
                      <a:pt x="53985" y="43452"/>
                    </a:cubicBezTo>
                    <a:cubicBezTo>
                      <a:pt x="25018" y="69786"/>
                      <a:pt x="5267" y="79003"/>
                      <a:pt x="3950" y="79003"/>
                    </a:cubicBezTo>
                    <a:lnTo>
                      <a:pt x="0" y="80320"/>
                    </a:lnTo>
                    <a:lnTo>
                      <a:pt x="0" y="84270"/>
                    </a:lnTo>
                    <a:cubicBezTo>
                      <a:pt x="2633" y="86903"/>
                      <a:pt x="1317" y="123771"/>
                      <a:pt x="44768" y="142205"/>
                    </a:cubicBezTo>
                    <a:close/>
                  </a:path>
                </a:pathLst>
              </a:custGeom>
              <a:solidFill>
                <a:srgbClr val="EC6B90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09F05B1A-1B70-48BE-8C7F-E97A714204FD}"/>
                  </a:ext>
                </a:extLst>
              </p:cNvPr>
              <p:cNvSpPr/>
              <p:nvPr/>
            </p:nvSpPr>
            <p:spPr>
              <a:xfrm>
                <a:off x="867480" y="1254287"/>
                <a:ext cx="739993" cy="432302"/>
              </a:xfrm>
              <a:custGeom>
                <a:avLst/>
                <a:gdLst>
                  <a:gd name="connsiteX0" fmla="*/ 737360 w 739993"/>
                  <a:gd name="connsiteY0" fmla="*/ 263374 h 432302"/>
                  <a:gd name="connsiteX1" fmla="*/ 726827 w 739993"/>
                  <a:gd name="connsiteY1" fmla="*/ 260741 h 432302"/>
                  <a:gd name="connsiteX2" fmla="*/ 660991 w 739993"/>
                  <a:gd name="connsiteY2" fmla="*/ 356861 h 432302"/>
                  <a:gd name="connsiteX3" fmla="*/ 460850 w 739993"/>
                  <a:gd name="connsiteY3" fmla="*/ 422697 h 432302"/>
                  <a:gd name="connsiteX4" fmla="*/ 275193 w 739993"/>
                  <a:gd name="connsiteY4" fmla="*/ 372661 h 432302"/>
                  <a:gd name="connsiteX5" fmla="*/ 223842 w 739993"/>
                  <a:gd name="connsiteY5" fmla="*/ 325260 h 432302"/>
                  <a:gd name="connsiteX6" fmla="*/ 222525 w 739993"/>
                  <a:gd name="connsiteY6" fmla="*/ 323943 h 432302"/>
                  <a:gd name="connsiteX7" fmla="*/ 221208 w 739993"/>
                  <a:gd name="connsiteY7" fmla="*/ 322626 h 432302"/>
                  <a:gd name="connsiteX8" fmla="*/ 211991 w 739993"/>
                  <a:gd name="connsiteY8" fmla="*/ 319993 h 432302"/>
                  <a:gd name="connsiteX9" fmla="*/ 180390 w 739993"/>
                  <a:gd name="connsiteY9" fmla="*/ 305509 h 432302"/>
                  <a:gd name="connsiteX10" fmla="*/ 136938 w 739993"/>
                  <a:gd name="connsiteY10" fmla="*/ 247573 h 432302"/>
                  <a:gd name="connsiteX11" fmla="*/ 134305 w 739993"/>
                  <a:gd name="connsiteY11" fmla="*/ 244940 h 432302"/>
                  <a:gd name="connsiteX12" fmla="*/ 131672 w 739993"/>
                  <a:gd name="connsiteY12" fmla="*/ 243623 h 432302"/>
                  <a:gd name="connsiteX13" fmla="*/ 47402 w 739993"/>
                  <a:gd name="connsiteY13" fmla="*/ 175154 h 432302"/>
                  <a:gd name="connsiteX14" fmla="*/ 13167 w 739993"/>
                  <a:gd name="connsiteY14" fmla="*/ 63233 h 432302"/>
                  <a:gd name="connsiteX15" fmla="*/ 86903 w 739993"/>
                  <a:gd name="connsiteY15" fmla="*/ 22415 h 432302"/>
                  <a:gd name="connsiteX16" fmla="*/ 202774 w 739993"/>
                  <a:gd name="connsiteY16" fmla="*/ 19782 h 432302"/>
                  <a:gd name="connsiteX17" fmla="*/ 260710 w 739993"/>
                  <a:gd name="connsiteY17" fmla="*/ 43483 h 432302"/>
                  <a:gd name="connsiteX18" fmla="*/ 310745 w 739993"/>
                  <a:gd name="connsiteY18" fmla="*/ 67183 h 432302"/>
                  <a:gd name="connsiteX19" fmla="*/ 402915 w 739993"/>
                  <a:gd name="connsiteY19" fmla="*/ 86934 h 432302"/>
                  <a:gd name="connsiteX20" fmla="*/ 464800 w 739993"/>
                  <a:gd name="connsiteY20" fmla="*/ 79034 h 432302"/>
                  <a:gd name="connsiteX21" fmla="*/ 456900 w 739993"/>
                  <a:gd name="connsiteY21" fmla="*/ 68500 h 432302"/>
                  <a:gd name="connsiteX22" fmla="*/ 402915 w 739993"/>
                  <a:gd name="connsiteY22" fmla="*/ 73767 h 432302"/>
                  <a:gd name="connsiteX23" fmla="*/ 316012 w 739993"/>
                  <a:gd name="connsiteY23" fmla="*/ 55333 h 432302"/>
                  <a:gd name="connsiteX24" fmla="*/ 267293 w 739993"/>
                  <a:gd name="connsiteY24" fmla="*/ 31632 h 432302"/>
                  <a:gd name="connsiteX25" fmla="*/ 206724 w 739993"/>
                  <a:gd name="connsiteY25" fmla="*/ 6615 h 432302"/>
                  <a:gd name="connsiteX26" fmla="*/ 84270 w 739993"/>
                  <a:gd name="connsiteY26" fmla="*/ 9248 h 432302"/>
                  <a:gd name="connsiteX27" fmla="*/ 2633 w 739993"/>
                  <a:gd name="connsiteY27" fmla="*/ 54016 h 432302"/>
                  <a:gd name="connsiteX28" fmla="*/ 0 w 739993"/>
                  <a:gd name="connsiteY28" fmla="*/ 55333 h 432302"/>
                  <a:gd name="connsiteX29" fmla="*/ 0 w 739993"/>
                  <a:gd name="connsiteY29" fmla="*/ 57966 h 432302"/>
                  <a:gd name="connsiteX30" fmla="*/ 36868 w 739993"/>
                  <a:gd name="connsiteY30" fmla="*/ 180421 h 432302"/>
                  <a:gd name="connsiteX31" fmla="*/ 123771 w 739993"/>
                  <a:gd name="connsiteY31" fmla="*/ 251524 h 432302"/>
                  <a:gd name="connsiteX32" fmla="*/ 171173 w 739993"/>
                  <a:gd name="connsiteY32" fmla="*/ 313409 h 432302"/>
                  <a:gd name="connsiteX33" fmla="*/ 206724 w 739993"/>
                  <a:gd name="connsiteY33" fmla="*/ 329210 h 432302"/>
                  <a:gd name="connsiteX34" fmla="*/ 213308 w 739993"/>
                  <a:gd name="connsiteY34" fmla="*/ 331843 h 432302"/>
                  <a:gd name="connsiteX35" fmla="*/ 267293 w 739993"/>
                  <a:gd name="connsiteY35" fmla="*/ 380562 h 432302"/>
                  <a:gd name="connsiteX36" fmla="*/ 421349 w 739993"/>
                  <a:gd name="connsiteY36" fmla="*/ 429280 h 432302"/>
                  <a:gd name="connsiteX37" fmla="*/ 459534 w 739993"/>
                  <a:gd name="connsiteY37" fmla="*/ 431914 h 432302"/>
                  <a:gd name="connsiteX38" fmla="*/ 670208 w 739993"/>
                  <a:gd name="connsiteY38" fmla="*/ 362128 h 432302"/>
                  <a:gd name="connsiteX39" fmla="*/ 739994 w 739993"/>
                  <a:gd name="connsiteY39" fmla="*/ 259424 h 432302"/>
                  <a:gd name="connsiteX40" fmla="*/ 737360 w 739993"/>
                  <a:gd name="connsiteY40" fmla="*/ 263374 h 43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39993" h="432302">
                    <a:moveTo>
                      <a:pt x="737360" y="263374"/>
                    </a:moveTo>
                    <a:cubicBezTo>
                      <a:pt x="733410" y="262057"/>
                      <a:pt x="730777" y="262057"/>
                      <a:pt x="726827" y="260741"/>
                    </a:cubicBezTo>
                    <a:cubicBezTo>
                      <a:pt x="721560" y="277858"/>
                      <a:pt x="707076" y="316043"/>
                      <a:pt x="660991" y="356861"/>
                    </a:cubicBezTo>
                    <a:cubicBezTo>
                      <a:pt x="612273" y="400312"/>
                      <a:pt x="533270" y="426647"/>
                      <a:pt x="460850" y="422697"/>
                    </a:cubicBezTo>
                    <a:cubicBezTo>
                      <a:pt x="384481" y="418746"/>
                      <a:pt x="322595" y="401629"/>
                      <a:pt x="275193" y="372661"/>
                    </a:cubicBezTo>
                    <a:cubicBezTo>
                      <a:pt x="254126" y="359494"/>
                      <a:pt x="237009" y="343694"/>
                      <a:pt x="223842" y="325260"/>
                    </a:cubicBezTo>
                    <a:lnTo>
                      <a:pt x="222525" y="323943"/>
                    </a:lnTo>
                    <a:lnTo>
                      <a:pt x="221208" y="322626"/>
                    </a:lnTo>
                    <a:cubicBezTo>
                      <a:pt x="218575" y="321310"/>
                      <a:pt x="214625" y="319993"/>
                      <a:pt x="211991" y="319993"/>
                    </a:cubicBezTo>
                    <a:cubicBezTo>
                      <a:pt x="200141" y="316043"/>
                      <a:pt x="189607" y="312092"/>
                      <a:pt x="180390" y="305509"/>
                    </a:cubicBezTo>
                    <a:cubicBezTo>
                      <a:pt x="160639" y="292342"/>
                      <a:pt x="147472" y="273908"/>
                      <a:pt x="136938" y="247573"/>
                    </a:cubicBezTo>
                    <a:lnTo>
                      <a:pt x="134305" y="244940"/>
                    </a:lnTo>
                    <a:lnTo>
                      <a:pt x="131672" y="243623"/>
                    </a:lnTo>
                    <a:cubicBezTo>
                      <a:pt x="131672" y="243623"/>
                      <a:pt x="82953" y="223873"/>
                      <a:pt x="47402" y="175154"/>
                    </a:cubicBezTo>
                    <a:cubicBezTo>
                      <a:pt x="17117" y="131703"/>
                      <a:pt x="13167" y="76400"/>
                      <a:pt x="13167" y="63233"/>
                    </a:cubicBezTo>
                    <a:cubicBezTo>
                      <a:pt x="21067" y="56650"/>
                      <a:pt x="47402" y="35582"/>
                      <a:pt x="86903" y="22415"/>
                    </a:cubicBezTo>
                    <a:cubicBezTo>
                      <a:pt x="122455" y="11881"/>
                      <a:pt x="164589" y="10565"/>
                      <a:pt x="202774" y="19782"/>
                    </a:cubicBezTo>
                    <a:cubicBezTo>
                      <a:pt x="218575" y="23732"/>
                      <a:pt x="235692" y="30315"/>
                      <a:pt x="260710" y="43483"/>
                    </a:cubicBezTo>
                    <a:cubicBezTo>
                      <a:pt x="273877" y="50066"/>
                      <a:pt x="290994" y="59283"/>
                      <a:pt x="310745" y="67183"/>
                    </a:cubicBezTo>
                    <a:cubicBezTo>
                      <a:pt x="346296" y="82984"/>
                      <a:pt x="387114" y="85617"/>
                      <a:pt x="402915" y="86934"/>
                    </a:cubicBezTo>
                    <a:cubicBezTo>
                      <a:pt x="435833" y="88251"/>
                      <a:pt x="455583" y="82984"/>
                      <a:pt x="464800" y="79034"/>
                    </a:cubicBezTo>
                    <a:cubicBezTo>
                      <a:pt x="462167" y="75084"/>
                      <a:pt x="460850" y="72450"/>
                      <a:pt x="456900" y="68500"/>
                    </a:cubicBezTo>
                    <a:cubicBezTo>
                      <a:pt x="447683" y="71134"/>
                      <a:pt x="431883" y="75084"/>
                      <a:pt x="402915" y="73767"/>
                    </a:cubicBezTo>
                    <a:cubicBezTo>
                      <a:pt x="388431" y="73767"/>
                      <a:pt x="350246" y="69817"/>
                      <a:pt x="316012" y="55333"/>
                    </a:cubicBezTo>
                    <a:cubicBezTo>
                      <a:pt x="297578" y="47433"/>
                      <a:pt x="280460" y="38216"/>
                      <a:pt x="267293" y="31632"/>
                    </a:cubicBezTo>
                    <a:cubicBezTo>
                      <a:pt x="240959" y="18465"/>
                      <a:pt x="223842" y="10565"/>
                      <a:pt x="206724" y="6615"/>
                    </a:cubicBezTo>
                    <a:cubicBezTo>
                      <a:pt x="167223" y="-2603"/>
                      <a:pt x="122455" y="-2603"/>
                      <a:pt x="84270" y="9248"/>
                    </a:cubicBezTo>
                    <a:cubicBezTo>
                      <a:pt x="35551" y="25049"/>
                      <a:pt x="3950" y="52700"/>
                      <a:pt x="2633" y="54016"/>
                    </a:cubicBezTo>
                    <a:lnTo>
                      <a:pt x="0" y="55333"/>
                    </a:lnTo>
                    <a:lnTo>
                      <a:pt x="0" y="57966"/>
                    </a:lnTo>
                    <a:cubicBezTo>
                      <a:pt x="0" y="60600"/>
                      <a:pt x="0" y="127752"/>
                      <a:pt x="36868" y="180421"/>
                    </a:cubicBezTo>
                    <a:cubicBezTo>
                      <a:pt x="69786" y="226506"/>
                      <a:pt x="113237" y="247573"/>
                      <a:pt x="123771" y="251524"/>
                    </a:cubicBezTo>
                    <a:cubicBezTo>
                      <a:pt x="135622" y="279175"/>
                      <a:pt x="150106" y="297609"/>
                      <a:pt x="171173" y="313409"/>
                    </a:cubicBezTo>
                    <a:cubicBezTo>
                      <a:pt x="181707" y="321310"/>
                      <a:pt x="194874" y="325260"/>
                      <a:pt x="206724" y="329210"/>
                    </a:cubicBezTo>
                    <a:cubicBezTo>
                      <a:pt x="209358" y="330526"/>
                      <a:pt x="211991" y="330526"/>
                      <a:pt x="213308" y="331843"/>
                    </a:cubicBezTo>
                    <a:cubicBezTo>
                      <a:pt x="226475" y="350277"/>
                      <a:pt x="244909" y="366078"/>
                      <a:pt x="267293" y="380562"/>
                    </a:cubicBezTo>
                    <a:cubicBezTo>
                      <a:pt x="308111" y="405579"/>
                      <a:pt x="359463" y="422697"/>
                      <a:pt x="421349" y="429280"/>
                    </a:cubicBezTo>
                    <a:cubicBezTo>
                      <a:pt x="433199" y="430597"/>
                      <a:pt x="446366" y="431914"/>
                      <a:pt x="459534" y="431914"/>
                    </a:cubicBezTo>
                    <a:cubicBezTo>
                      <a:pt x="537220" y="435864"/>
                      <a:pt x="618856" y="409529"/>
                      <a:pt x="670208" y="362128"/>
                    </a:cubicBezTo>
                    <a:cubicBezTo>
                      <a:pt x="718927" y="317359"/>
                      <a:pt x="734727" y="279175"/>
                      <a:pt x="739994" y="259424"/>
                    </a:cubicBezTo>
                    <a:cubicBezTo>
                      <a:pt x="739994" y="263374"/>
                      <a:pt x="738677" y="263374"/>
                      <a:pt x="737360" y="263374"/>
                    </a:cubicBezTo>
                    <a:close/>
                  </a:path>
                </a:pathLst>
              </a:custGeom>
              <a:solidFill>
                <a:srgbClr val="EC6B90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5BF4E7A-D675-4AC4-9F82-9FE171C8C27B}"/>
                </a:ext>
              </a:extLst>
            </p:cNvPr>
            <p:cNvSpPr/>
            <p:nvPr/>
          </p:nvSpPr>
          <p:spPr>
            <a:xfrm>
              <a:off x="1219815" y="1458738"/>
              <a:ext cx="40046" cy="36538"/>
            </a:xfrm>
            <a:custGeom>
              <a:avLst/>
              <a:gdLst>
                <a:gd name="connsiteX0" fmla="*/ 545 w 40046"/>
                <a:gd name="connsiteY0" fmla="*/ 6254 h 36538"/>
                <a:gd name="connsiteX1" fmla="*/ 1862 w 40046"/>
                <a:gd name="connsiteY1" fmla="*/ 988 h 36538"/>
                <a:gd name="connsiteX2" fmla="*/ 7129 w 40046"/>
                <a:gd name="connsiteY2" fmla="*/ 988 h 36538"/>
                <a:gd name="connsiteX3" fmla="*/ 22930 w 40046"/>
                <a:gd name="connsiteY3" fmla="*/ 14155 h 36538"/>
                <a:gd name="connsiteX4" fmla="*/ 37413 w 40046"/>
                <a:gd name="connsiteY4" fmla="*/ 20738 h 36538"/>
                <a:gd name="connsiteX5" fmla="*/ 40047 w 40046"/>
                <a:gd name="connsiteY5" fmla="*/ 36539 h 36538"/>
                <a:gd name="connsiteX6" fmla="*/ 11079 w 40046"/>
                <a:gd name="connsiteY6" fmla="*/ 20738 h 36538"/>
                <a:gd name="connsiteX7" fmla="*/ 545 w 40046"/>
                <a:gd name="connsiteY7" fmla="*/ 6254 h 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46" h="36538">
                  <a:moveTo>
                    <a:pt x="545" y="6254"/>
                  </a:moveTo>
                  <a:cubicBezTo>
                    <a:pt x="-771" y="4938"/>
                    <a:pt x="545" y="2304"/>
                    <a:pt x="1862" y="988"/>
                  </a:cubicBezTo>
                  <a:cubicBezTo>
                    <a:pt x="3179" y="-329"/>
                    <a:pt x="5812" y="-329"/>
                    <a:pt x="7129" y="988"/>
                  </a:cubicBezTo>
                  <a:cubicBezTo>
                    <a:pt x="13713" y="6254"/>
                    <a:pt x="20296" y="12838"/>
                    <a:pt x="22930" y="14155"/>
                  </a:cubicBezTo>
                  <a:cubicBezTo>
                    <a:pt x="33463" y="20738"/>
                    <a:pt x="37413" y="20738"/>
                    <a:pt x="37413" y="20738"/>
                  </a:cubicBezTo>
                  <a:lnTo>
                    <a:pt x="40047" y="36539"/>
                  </a:lnTo>
                  <a:cubicBezTo>
                    <a:pt x="40047" y="36539"/>
                    <a:pt x="24246" y="33905"/>
                    <a:pt x="11079" y="20738"/>
                  </a:cubicBezTo>
                  <a:cubicBezTo>
                    <a:pt x="5812" y="15471"/>
                    <a:pt x="1862" y="10204"/>
                    <a:pt x="545" y="6254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89DF10F-5F6B-4398-9A60-110521395A94}"/>
                </a:ext>
              </a:extLst>
            </p:cNvPr>
            <p:cNvSpPr/>
            <p:nvPr/>
          </p:nvSpPr>
          <p:spPr>
            <a:xfrm>
              <a:off x="1442885" y="1588764"/>
              <a:ext cx="34234" cy="18433"/>
            </a:xfrm>
            <a:custGeom>
              <a:avLst/>
              <a:gdLst>
                <a:gd name="connsiteX0" fmla="*/ 26334 w 34234"/>
                <a:gd name="connsiteY0" fmla="*/ 0 h 18433"/>
                <a:gd name="connsiteX1" fmla="*/ 0 w 34234"/>
                <a:gd name="connsiteY1" fmla="*/ 6584 h 18433"/>
                <a:gd name="connsiteX2" fmla="*/ 6584 w 34234"/>
                <a:gd name="connsiteY2" fmla="*/ 18434 h 18433"/>
                <a:gd name="connsiteX3" fmla="*/ 34235 w 34234"/>
                <a:gd name="connsiteY3" fmla="*/ 10534 h 18433"/>
                <a:gd name="connsiteX4" fmla="*/ 26334 w 34234"/>
                <a:gd name="connsiteY4" fmla="*/ 0 h 1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4" h="18433">
                  <a:moveTo>
                    <a:pt x="26334" y="0"/>
                  </a:moveTo>
                  <a:cubicBezTo>
                    <a:pt x="18434" y="2633"/>
                    <a:pt x="15801" y="3950"/>
                    <a:pt x="0" y="6584"/>
                  </a:cubicBezTo>
                  <a:cubicBezTo>
                    <a:pt x="3950" y="11850"/>
                    <a:pt x="3950" y="13167"/>
                    <a:pt x="6584" y="18434"/>
                  </a:cubicBezTo>
                  <a:cubicBezTo>
                    <a:pt x="21067" y="17117"/>
                    <a:pt x="30284" y="13167"/>
                    <a:pt x="34235" y="10534"/>
                  </a:cubicBezTo>
                  <a:cubicBezTo>
                    <a:pt x="31601" y="6584"/>
                    <a:pt x="28968" y="3950"/>
                    <a:pt x="26334" y="0"/>
                  </a:cubicBezTo>
                  <a:close/>
                </a:path>
              </a:pathLst>
            </a:custGeom>
            <a:solidFill>
              <a:srgbClr val="D2467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BBA85DBA-6FC2-440B-8D08-2915CEB5F0FC}"/>
                </a:ext>
              </a:extLst>
            </p:cNvPr>
            <p:cNvSpPr/>
            <p:nvPr/>
          </p:nvSpPr>
          <p:spPr>
            <a:xfrm>
              <a:off x="1449468" y="1599297"/>
              <a:ext cx="51351" cy="47401"/>
            </a:xfrm>
            <a:custGeom>
              <a:avLst/>
              <a:gdLst>
                <a:gd name="connsiteX0" fmla="*/ 27651 w 51351"/>
                <a:gd name="connsiteY0" fmla="*/ 0 h 47401"/>
                <a:gd name="connsiteX1" fmla="*/ 0 w 51351"/>
                <a:gd name="connsiteY1" fmla="*/ 7900 h 47401"/>
                <a:gd name="connsiteX2" fmla="*/ 26334 w 51351"/>
                <a:gd name="connsiteY2" fmla="*/ 47402 h 47401"/>
                <a:gd name="connsiteX3" fmla="*/ 51352 w 51351"/>
                <a:gd name="connsiteY3" fmla="*/ 31601 h 47401"/>
                <a:gd name="connsiteX4" fmla="*/ 27651 w 51351"/>
                <a:gd name="connsiteY4" fmla="*/ 0 h 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1" h="47401">
                  <a:moveTo>
                    <a:pt x="27651" y="0"/>
                  </a:moveTo>
                  <a:cubicBezTo>
                    <a:pt x="21067" y="2633"/>
                    <a:pt x="11850" y="6584"/>
                    <a:pt x="0" y="7900"/>
                  </a:cubicBezTo>
                  <a:cubicBezTo>
                    <a:pt x="9217" y="22384"/>
                    <a:pt x="21067" y="39501"/>
                    <a:pt x="26334" y="47402"/>
                  </a:cubicBezTo>
                  <a:cubicBezTo>
                    <a:pt x="35551" y="42135"/>
                    <a:pt x="44768" y="36868"/>
                    <a:pt x="51352" y="31601"/>
                  </a:cubicBezTo>
                  <a:cubicBezTo>
                    <a:pt x="46085" y="23701"/>
                    <a:pt x="35551" y="11850"/>
                    <a:pt x="27651" y="0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3A47F345-2093-4165-ABE6-865019F74817}"/>
                </a:ext>
              </a:extLst>
            </p:cNvPr>
            <p:cNvSpPr/>
            <p:nvPr/>
          </p:nvSpPr>
          <p:spPr>
            <a:xfrm>
              <a:off x="1474486" y="1630898"/>
              <a:ext cx="34234" cy="25017"/>
            </a:xfrm>
            <a:custGeom>
              <a:avLst/>
              <a:gdLst>
                <a:gd name="connsiteX0" fmla="*/ 0 w 34234"/>
                <a:gd name="connsiteY0" fmla="*/ 15801 h 25017"/>
                <a:gd name="connsiteX1" fmla="*/ 2633 w 34234"/>
                <a:gd name="connsiteY1" fmla="*/ 19751 h 25017"/>
                <a:gd name="connsiteX2" fmla="*/ 10534 w 34234"/>
                <a:gd name="connsiteY2" fmla="*/ 25018 h 25017"/>
                <a:gd name="connsiteX3" fmla="*/ 34235 w 34234"/>
                <a:gd name="connsiteY3" fmla="*/ 10534 h 25017"/>
                <a:gd name="connsiteX4" fmla="*/ 26334 w 34234"/>
                <a:gd name="connsiteY4" fmla="*/ 0 h 25017"/>
                <a:gd name="connsiteX5" fmla="*/ 0 w 34234"/>
                <a:gd name="connsiteY5" fmla="*/ 15801 h 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4" h="25017">
                  <a:moveTo>
                    <a:pt x="0" y="15801"/>
                  </a:moveTo>
                  <a:cubicBezTo>
                    <a:pt x="3950" y="21067"/>
                    <a:pt x="2633" y="19751"/>
                    <a:pt x="2633" y="19751"/>
                  </a:cubicBezTo>
                  <a:lnTo>
                    <a:pt x="10534" y="25018"/>
                  </a:lnTo>
                  <a:cubicBezTo>
                    <a:pt x="18434" y="21067"/>
                    <a:pt x="28968" y="14484"/>
                    <a:pt x="34235" y="10534"/>
                  </a:cubicBezTo>
                  <a:cubicBezTo>
                    <a:pt x="34235" y="10534"/>
                    <a:pt x="32918" y="7900"/>
                    <a:pt x="26334" y="0"/>
                  </a:cubicBezTo>
                  <a:cubicBezTo>
                    <a:pt x="14484" y="7900"/>
                    <a:pt x="9217" y="11850"/>
                    <a:pt x="0" y="15801"/>
                  </a:cubicBezTo>
                  <a:close/>
                </a:path>
              </a:pathLst>
            </a:custGeom>
            <a:solidFill>
              <a:srgbClr val="D2467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22A7A7A2-2230-4847-B03D-AFCD27B13B54}"/>
                </a:ext>
              </a:extLst>
            </p:cNvPr>
            <p:cNvSpPr/>
            <p:nvPr/>
          </p:nvSpPr>
          <p:spPr>
            <a:xfrm>
              <a:off x="1407333" y="1524244"/>
              <a:ext cx="61885" cy="71102"/>
            </a:xfrm>
            <a:custGeom>
              <a:avLst/>
              <a:gdLst>
                <a:gd name="connsiteX0" fmla="*/ 61886 w 61885"/>
                <a:gd name="connsiteY0" fmla="*/ 64519 h 71102"/>
                <a:gd name="connsiteX1" fmla="*/ 52669 w 61885"/>
                <a:gd name="connsiteY1" fmla="*/ 52669 h 71102"/>
                <a:gd name="connsiteX2" fmla="*/ 22384 w 61885"/>
                <a:gd name="connsiteY2" fmla="*/ 0 h 71102"/>
                <a:gd name="connsiteX3" fmla="*/ 0 w 61885"/>
                <a:gd name="connsiteY3" fmla="*/ 10534 h 71102"/>
                <a:gd name="connsiteX4" fmla="*/ 34235 w 61885"/>
                <a:gd name="connsiteY4" fmla="*/ 71103 h 71102"/>
                <a:gd name="connsiteX5" fmla="*/ 61886 w 61885"/>
                <a:gd name="connsiteY5" fmla="*/ 64519 h 7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85" h="71102">
                  <a:moveTo>
                    <a:pt x="61886" y="64519"/>
                  </a:moveTo>
                  <a:cubicBezTo>
                    <a:pt x="59252" y="61886"/>
                    <a:pt x="55302" y="55302"/>
                    <a:pt x="52669" y="52669"/>
                  </a:cubicBezTo>
                  <a:cubicBezTo>
                    <a:pt x="42135" y="38185"/>
                    <a:pt x="31601" y="18434"/>
                    <a:pt x="22384" y="0"/>
                  </a:cubicBezTo>
                  <a:cubicBezTo>
                    <a:pt x="14484" y="5267"/>
                    <a:pt x="7900" y="9217"/>
                    <a:pt x="0" y="10534"/>
                  </a:cubicBezTo>
                  <a:cubicBezTo>
                    <a:pt x="7900" y="27651"/>
                    <a:pt x="22384" y="52669"/>
                    <a:pt x="34235" y="71103"/>
                  </a:cubicBezTo>
                  <a:cubicBezTo>
                    <a:pt x="51352" y="68469"/>
                    <a:pt x="61886" y="64519"/>
                    <a:pt x="61886" y="64519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416F9B9D-7AD7-492E-9A22-DD1310C726E0}"/>
                </a:ext>
              </a:extLst>
            </p:cNvPr>
            <p:cNvSpPr/>
            <p:nvPr/>
          </p:nvSpPr>
          <p:spPr>
            <a:xfrm>
              <a:off x="1179542" y="1453142"/>
              <a:ext cx="184340" cy="225158"/>
            </a:xfrm>
            <a:custGeom>
              <a:avLst/>
              <a:gdLst>
                <a:gd name="connsiteX0" fmla="*/ 0 w 184340"/>
                <a:gd name="connsiteY0" fmla="*/ 0 h 225158"/>
                <a:gd name="connsiteX1" fmla="*/ 28968 w 184340"/>
                <a:gd name="connsiteY1" fmla="*/ 50035 h 225158"/>
                <a:gd name="connsiteX2" fmla="*/ 64519 w 184340"/>
                <a:gd name="connsiteY2" fmla="*/ 69786 h 225158"/>
                <a:gd name="connsiteX3" fmla="*/ 92170 w 184340"/>
                <a:gd name="connsiteY3" fmla="*/ 146155 h 225158"/>
                <a:gd name="connsiteX4" fmla="*/ 155372 w 184340"/>
                <a:gd name="connsiteY4" fmla="*/ 225158 h 225158"/>
                <a:gd name="connsiteX5" fmla="*/ 184340 w 184340"/>
                <a:gd name="connsiteY5" fmla="*/ 225158 h 225158"/>
                <a:gd name="connsiteX6" fmla="*/ 97437 w 184340"/>
                <a:gd name="connsiteY6" fmla="*/ 94803 h 225158"/>
                <a:gd name="connsiteX7" fmla="*/ 84270 w 184340"/>
                <a:gd name="connsiteY7" fmla="*/ 57935 h 225158"/>
                <a:gd name="connsiteX8" fmla="*/ 0 w 184340"/>
                <a:gd name="connsiteY8" fmla="*/ 0 h 22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40" h="225158">
                  <a:moveTo>
                    <a:pt x="0" y="0"/>
                  </a:moveTo>
                  <a:cubicBezTo>
                    <a:pt x="0" y="0"/>
                    <a:pt x="3950" y="28968"/>
                    <a:pt x="28968" y="50035"/>
                  </a:cubicBezTo>
                  <a:cubicBezTo>
                    <a:pt x="48718" y="67152"/>
                    <a:pt x="64519" y="69786"/>
                    <a:pt x="64519" y="69786"/>
                  </a:cubicBezTo>
                  <a:cubicBezTo>
                    <a:pt x="64519" y="69786"/>
                    <a:pt x="68469" y="104021"/>
                    <a:pt x="92170" y="146155"/>
                  </a:cubicBezTo>
                  <a:cubicBezTo>
                    <a:pt x="122454" y="201457"/>
                    <a:pt x="155372" y="225158"/>
                    <a:pt x="155372" y="225158"/>
                  </a:cubicBezTo>
                  <a:lnTo>
                    <a:pt x="184340" y="225158"/>
                  </a:lnTo>
                  <a:cubicBezTo>
                    <a:pt x="168539" y="193557"/>
                    <a:pt x="104021" y="117188"/>
                    <a:pt x="97437" y="94803"/>
                  </a:cubicBezTo>
                  <a:cubicBezTo>
                    <a:pt x="88220" y="59252"/>
                    <a:pt x="84270" y="57935"/>
                    <a:pt x="84270" y="57935"/>
                  </a:cubicBezTo>
                  <a:cubicBezTo>
                    <a:pt x="32918" y="44768"/>
                    <a:pt x="18434" y="32918"/>
                    <a:pt x="0" y="0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70961F57-A872-45D4-9086-00A26D880D68}"/>
                </a:ext>
              </a:extLst>
            </p:cNvPr>
            <p:cNvSpPr/>
            <p:nvPr/>
          </p:nvSpPr>
          <p:spPr>
            <a:xfrm>
              <a:off x="1276979" y="1368872"/>
              <a:ext cx="105337" cy="51351"/>
            </a:xfrm>
            <a:custGeom>
              <a:avLst/>
              <a:gdLst>
                <a:gd name="connsiteX0" fmla="*/ 0 w 105337"/>
                <a:gd name="connsiteY0" fmla="*/ 7900 h 51351"/>
                <a:gd name="connsiteX1" fmla="*/ 55302 w 105337"/>
                <a:gd name="connsiteY1" fmla="*/ 19751 h 51351"/>
                <a:gd name="connsiteX2" fmla="*/ 105337 w 105337"/>
                <a:gd name="connsiteY2" fmla="*/ 51352 h 51351"/>
                <a:gd name="connsiteX3" fmla="*/ 72419 w 105337"/>
                <a:gd name="connsiteY3" fmla="*/ 0 h 51351"/>
                <a:gd name="connsiteX4" fmla="*/ 48718 w 105337"/>
                <a:gd name="connsiteY4" fmla="*/ 3950 h 51351"/>
                <a:gd name="connsiteX5" fmla="*/ 0 w 105337"/>
                <a:gd name="connsiteY5" fmla="*/ 7900 h 5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337" h="51351">
                  <a:moveTo>
                    <a:pt x="0" y="7900"/>
                  </a:moveTo>
                  <a:cubicBezTo>
                    <a:pt x="0" y="7900"/>
                    <a:pt x="34235" y="11850"/>
                    <a:pt x="55302" y="19751"/>
                  </a:cubicBezTo>
                  <a:cubicBezTo>
                    <a:pt x="79003" y="27651"/>
                    <a:pt x="105337" y="51352"/>
                    <a:pt x="105337" y="51352"/>
                  </a:cubicBezTo>
                  <a:lnTo>
                    <a:pt x="72419" y="0"/>
                  </a:lnTo>
                  <a:cubicBezTo>
                    <a:pt x="72419" y="0"/>
                    <a:pt x="57935" y="2633"/>
                    <a:pt x="48718" y="3950"/>
                  </a:cubicBezTo>
                  <a:cubicBezTo>
                    <a:pt x="40818" y="5267"/>
                    <a:pt x="0" y="7900"/>
                    <a:pt x="0" y="7900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3CA21CB7-4C8B-4851-8E30-F3953F2DF190}"/>
                </a:ext>
              </a:extLst>
            </p:cNvPr>
            <p:cNvSpPr/>
            <p:nvPr/>
          </p:nvSpPr>
          <p:spPr>
            <a:xfrm>
              <a:off x="1599574" y="1517661"/>
              <a:ext cx="71102" cy="26919"/>
            </a:xfrm>
            <a:custGeom>
              <a:avLst/>
              <a:gdLst>
                <a:gd name="connsiteX0" fmla="*/ 0 w 71102"/>
                <a:gd name="connsiteY0" fmla="*/ 21067 h 26919"/>
                <a:gd name="connsiteX1" fmla="*/ 34235 w 71102"/>
                <a:gd name="connsiteY1" fmla="*/ 26334 h 26919"/>
                <a:gd name="connsiteX2" fmla="*/ 71103 w 71102"/>
                <a:gd name="connsiteY2" fmla="*/ 26334 h 26919"/>
                <a:gd name="connsiteX3" fmla="*/ 64519 w 71102"/>
                <a:gd name="connsiteY3" fmla="*/ 17117 h 26919"/>
                <a:gd name="connsiteX4" fmla="*/ 60569 w 71102"/>
                <a:gd name="connsiteY4" fmla="*/ 10534 h 26919"/>
                <a:gd name="connsiteX5" fmla="*/ 32918 w 71102"/>
                <a:gd name="connsiteY5" fmla="*/ 5267 h 26919"/>
                <a:gd name="connsiteX6" fmla="*/ 7900 w 71102"/>
                <a:gd name="connsiteY6" fmla="*/ 0 h 26919"/>
                <a:gd name="connsiteX7" fmla="*/ 0 w 71102"/>
                <a:gd name="connsiteY7" fmla="*/ 21067 h 2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02" h="26919">
                  <a:moveTo>
                    <a:pt x="0" y="21067"/>
                  </a:moveTo>
                  <a:cubicBezTo>
                    <a:pt x="0" y="21067"/>
                    <a:pt x="19751" y="25018"/>
                    <a:pt x="34235" y="26334"/>
                  </a:cubicBezTo>
                  <a:cubicBezTo>
                    <a:pt x="52669" y="27651"/>
                    <a:pt x="71103" y="26334"/>
                    <a:pt x="71103" y="26334"/>
                  </a:cubicBezTo>
                  <a:cubicBezTo>
                    <a:pt x="71103" y="26334"/>
                    <a:pt x="67152" y="21067"/>
                    <a:pt x="64519" y="17117"/>
                  </a:cubicBezTo>
                  <a:cubicBezTo>
                    <a:pt x="61886" y="13167"/>
                    <a:pt x="60569" y="10534"/>
                    <a:pt x="60569" y="10534"/>
                  </a:cubicBezTo>
                  <a:cubicBezTo>
                    <a:pt x="60569" y="10534"/>
                    <a:pt x="52669" y="10534"/>
                    <a:pt x="32918" y="5267"/>
                  </a:cubicBezTo>
                  <a:cubicBezTo>
                    <a:pt x="13167" y="1317"/>
                    <a:pt x="7900" y="0"/>
                    <a:pt x="7900" y="0"/>
                  </a:cubicBezTo>
                  <a:lnTo>
                    <a:pt x="0" y="21067"/>
                  </a:lnTo>
                  <a:close/>
                </a:path>
              </a:pathLst>
            </a:custGeom>
            <a:solidFill>
              <a:srgbClr val="CC614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89E2F291-A48B-462A-BC24-4247111EC9C4}"/>
                </a:ext>
              </a:extLst>
            </p:cNvPr>
            <p:cNvSpPr/>
            <p:nvPr/>
          </p:nvSpPr>
          <p:spPr>
            <a:xfrm>
              <a:off x="1258545" y="1410742"/>
              <a:ext cx="451633" cy="479549"/>
            </a:xfrm>
            <a:custGeom>
              <a:avLst/>
              <a:gdLst>
                <a:gd name="connsiteX0" fmla="*/ 46085 w 451633"/>
                <a:gd name="connsiteY0" fmla="*/ 204356 h 479549"/>
                <a:gd name="connsiteX1" fmla="*/ 0 w 451633"/>
                <a:gd name="connsiteY1" fmla="*/ 46350 h 479549"/>
                <a:gd name="connsiteX2" fmla="*/ 56619 w 451633"/>
                <a:gd name="connsiteY2" fmla="*/ 265 h 479549"/>
                <a:gd name="connsiteX3" fmla="*/ 134305 w 451633"/>
                <a:gd name="connsiteY3" fmla="*/ 70051 h 479549"/>
                <a:gd name="connsiteX4" fmla="*/ 165906 w 451633"/>
                <a:gd name="connsiteY4" fmla="*/ 159587 h 479549"/>
                <a:gd name="connsiteX5" fmla="*/ 301528 w 451633"/>
                <a:gd name="connsiteY5" fmla="*/ 300476 h 479549"/>
                <a:gd name="connsiteX6" fmla="*/ 429249 w 451633"/>
                <a:gd name="connsiteY6" fmla="*/ 372895 h 479549"/>
                <a:gd name="connsiteX7" fmla="*/ 451633 w 451633"/>
                <a:gd name="connsiteY7" fmla="*/ 428197 h 479549"/>
                <a:gd name="connsiteX8" fmla="*/ 413449 w 451633"/>
                <a:gd name="connsiteY8" fmla="*/ 436097 h 479549"/>
                <a:gd name="connsiteX9" fmla="*/ 401598 w 451633"/>
                <a:gd name="connsiteY9" fmla="*/ 395279 h 479549"/>
                <a:gd name="connsiteX10" fmla="*/ 384481 w 451633"/>
                <a:gd name="connsiteY10" fmla="*/ 383429 h 479549"/>
                <a:gd name="connsiteX11" fmla="*/ 396331 w 451633"/>
                <a:gd name="connsiteY11" fmla="*/ 418980 h 479549"/>
                <a:gd name="connsiteX12" fmla="*/ 389748 w 451633"/>
                <a:gd name="connsiteY12" fmla="*/ 476916 h 479549"/>
                <a:gd name="connsiteX13" fmla="*/ 344979 w 451633"/>
                <a:gd name="connsiteY13" fmla="*/ 474282 h 479549"/>
                <a:gd name="connsiteX14" fmla="*/ 350246 w 451633"/>
                <a:gd name="connsiteY14" fmla="*/ 417663 h 479549"/>
                <a:gd name="connsiteX15" fmla="*/ 339712 w 451633"/>
                <a:gd name="connsiteY15" fmla="*/ 384746 h 479549"/>
                <a:gd name="connsiteX16" fmla="*/ 344979 w 451633"/>
                <a:gd name="connsiteY16" fmla="*/ 413713 h 479549"/>
                <a:gd name="connsiteX17" fmla="*/ 338396 w 451633"/>
                <a:gd name="connsiteY17" fmla="*/ 478232 h 479549"/>
                <a:gd name="connsiteX18" fmla="*/ 294944 w 451633"/>
                <a:gd name="connsiteY18" fmla="*/ 471649 h 479549"/>
                <a:gd name="connsiteX19" fmla="*/ 304161 w 451633"/>
                <a:gd name="connsiteY19" fmla="*/ 418980 h 479549"/>
                <a:gd name="connsiteX20" fmla="*/ 292311 w 451633"/>
                <a:gd name="connsiteY20" fmla="*/ 388696 h 479549"/>
                <a:gd name="connsiteX21" fmla="*/ 288361 w 451633"/>
                <a:gd name="connsiteY21" fmla="*/ 428197 h 479549"/>
                <a:gd name="connsiteX22" fmla="*/ 273877 w 451633"/>
                <a:gd name="connsiteY22" fmla="*/ 461115 h 479549"/>
                <a:gd name="connsiteX23" fmla="*/ 230425 w 451633"/>
                <a:gd name="connsiteY23" fmla="*/ 449265 h 479549"/>
                <a:gd name="connsiteX24" fmla="*/ 246226 w 451633"/>
                <a:gd name="connsiteY24" fmla="*/ 416347 h 479549"/>
                <a:gd name="connsiteX25" fmla="*/ 252809 w 451633"/>
                <a:gd name="connsiteY25" fmla="*/ 396596 h 479549"/>
                <a:gd name="connsiteX26" fmla="*/ 226475 w 451633"/>
                <a:gd name="connsiteY26" fmla="*/ 372895 h 479549"/>
                <a:gd name="connsiteX27" fmla="*/ 213308 w 451633"/>
                <a:gd name="connsiteY27" fmla="*/ 339977 h 479549"/>
                <a:gd name="connsiteX28" fmla="*/ 46085 w 451633"/>
                <a:gd name="connsiteY28" fmla="*/ 204356 h 47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1633" h="479549">
                  <a:moveTo>
                    <a:pt x="46085" y="204356"/>
                  </a:moveTo>
                  <a:cubicBezTo>
                    <a:pt x="6584" y="141153"/>
                    <a:pt x="0" y="46350"/>
                    <a:pt x="0" y="46350"/>
                  </a:cubicBezTo>
                  <a:cubicBezTo>
                    <a:pt x="0" y="46350"/>
                    <a:pt x="13167" y="5532"/>
                    <a:pt x="56619" y="265"/>
                  </a:cubicBezTo>
                  <a:cubicBezTo>
                    <a:pt x="100070" y="-5002"/>
                    <a:pt x="134305" y="70051"/>
                    <a:pt x="134305" y="70051"/>
                  </a:cubicBezTo>
                  <a:cubicBezTo>
                    <a:pt x="134305" y="70051"/>
                    <a:pt x="138255" y="105602"/>
                    <a:pt x="165906" y="159587"/>
                  </a:cubicBezTo>
                  <a:cubicBezTo>
                    <a:pt x="213308" y="247807"/>
                    <a:pt x="301528" y="300476"/>
                    <a:pt x="301528" y="300476"/>
                  </a:cubicBezTo>
                  <a:cubicBezTo>
                    <a:pt x="301528" y="300476"/>
                    <a:pt x="380531" y="305743"/>
                    <a:pt x="429249" y="372895"/>
                  </a:cubicBezTo>
                  <a:cubicBezTo>
                    <a:pt x="445050" y="395279"/>
                    <a:pt x="451633" y="428197"/>
                    <a:pt x="451633" y="428197"/>
                  </a:cubicBezTo>
                  <a:cubicBezTo>
                    <a:pt x="442416" y="434781"/>
                    <a:pt x="425299" y="437414"/>
                    <a:pt x="413449" y="436097"/>
                  </a:cubicBezTo>
                  <a:cubicBezTo>
                    <a:pt x="413449" y="436097"/>
                    <a:pt x="417399" y="416347"/>
                    <a:pt x="401598" y="395279"/>
                  </a:cubicBezTo>
                  <a:cubicBezTo>
                    <a:pt x="392381" y="386062"/>
                    <a:pt x="384481" y="383429"/>
                    <a:pt x="384481" y="383429"/>
                  </a:cubicBezTo>
                  <a:cubicBezTo>
                    <a:pt x="384481" y="383429"/>
                    <a:pt x="389748" y="391329"/>
                    <a:pt x="396331" y="418980"/>
                  </a:cubicBezTo>
                  <a:cubicBezTo>
                    <a:pt x="404232" y="453215"/>
                    <a:pt x="389748" y="476916"/>
                    <a:pt x="389748" y="476916"/>
                  </a:cubicBezTo>
                  <a:cubicBezTo>
                    <a:pt x="377897" y="479549"/>
                    <a:pt x="359463" y="482183"/>
                    <a:pt x="344979" y="474282"/>
                  </a:cubicBezTo>
                  <a:cubicBezTo>
                    <a:pt x="344979" y="474282"/>
                    <a:pt x="358147" y="443998"/>
                    <a:pt x="350246" y="417663"/>
                  </a:cubicBezTo>
                  <a:cubicBezTo>
                    <a:pt x="343663" y="395279"/>
                    <a:pt x="339712" y="384746"/>
                    <a:pt x="339712" y="384746"/>
                  </a:cubicBezTo>
                  <a:cubicBezTo>
                    <a:pt x="339712" y="384746"/>
                    <a:pt x="343663" y="403180"/>
                    <a:pt x="344979" y="413713"/>
                  </a:cubicBezTo>
                  <a:cubicBezTo>
                    <a:pt x="348930" y="450581"/>
                    <a:pt x="338396" y="478232"/>
                    <a:pt x="338396" y="478232"/>
                  </a:cubicBezTo>
                  <a:cubicBezTo>
                    <a:pt x="326545" y="480866"/>
                    <a:pt x="306795" y="478232"/>
                    <a:pt x="294944" y="471649"/>
                  </a:cubicBezTo>
                  <a:cubicBezTo>
                    <a:pt x="294944" y="471649"/>
                    <a:pt x="306795" y="447948"/>
                    <a:pt x="304161" y="418980"/>
                  </a:cubicBezTo>
                  <a:cubicBezTo>
                    <a:pt x="301528" y="396596"/>
                    <a:pt x="292311" y="388696"/>
                    <a:pt x="292311" y="388696"/>
                  </a:cubicBezTo>
                  <a:cubicBezTo>
                    <a:pt x="292311" y="388696"/>
                    <a:pt x="296261" y="403180"/>
                    <a:pt x="288361" y="428197"/>
                  </a:cubicBezTo>
                  <a:cubicBezTo>
                    <a:pt x="280460" y="453215"/>
                    <a:pt x="273877" y="461115"/>
                    <a:pt x="273877" y="461115"/>
                  </a:cubicBezTo>
                  <a:cubicBezTo>
                    <a:pt x="260710" y="462432"/>
                    <a:pt x="243592" y="457165"/>
                    <a:pt x="230425" y="449265"/>
                  </a:cubicBezTo>
                  <a:cubicBezTo>
                    <a:pt x="230425" y="449265"/>
                    <a:pt x="242276" y="428197"/>
                    <a:pt x="246226" y="416347"/>
                  </a:cubicBezTo>
                  <a:cubicBezTo>
                    <a:pt x="252809" y="396596"/>
                    <a:pt x="252809" y="396596"/>
                    <a:pt x="252809" y="396596"/>
                  </a:cubicBezTo>
                  <a:cubicBezTo>
                    <a:pt x="252809" y="396596"/>
                    <a:pt x="235692" y="390012"/>
                    <a:pt x="226475" y="372895"/>
                  </a:cubicBezTo>
                  <a:cubicBezTo>
                    <a:pt x="218575" y="357095"/>
                    <a:pt x="213308" y="339977"/>
                    <a:pt x="213308" y="339977"/>
                  </a:cubicBezTo>
                  <a:cubicBezTo>
                    <a:pt x="213308" y="339977"/>
                    <a:pt x="106654" y="303109"/>
                    <a:pt x="46085" y="204356"/>
                  </a:cubicBez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17B3379A-766A-4C3C-8A27-8BC38FCE5D17}"/>
                </a:ext>
              </a:extLst>
            </p:cNvPr>
            <p:cNvSpPr/>
            <p:nvPr/>
          </p:nvSpPr>
          <p:spPr>
            <a:xfrm>
              <a:off x="1242744" y="1452277"/>
              <a:ext cx="468750" cy="441845"/>
            </a:xfrm>
            <a:custGeom>
              <a:avLst/>
              <a:gdLst>
                <a:gd name="connsiteX0" fmla="*/ 468751 w 468750"/>
                <a:gd name="connsiteY0" fmla="*/ 381396 h 441845"/>
                <a:gd name="connsiteX1" fmla="*/ 445050 w 468750"/>
                <a:gd name="connsiteY1" fmla="*/ 322143 h 441845"/>
                <a:gd name="connsiteX2" fmla="*/ 313378 w 468750"/>
                <a:gd name="connsiteY2" fmla="*/ 252357 h 441845"/>
                <a:gd name="connsiteX3" fmla="*/ 181707 w 468750"/>
                <a:gd name="connsiteY3" fmla="*/ 110152 h 441845"/>
                <a:gd name="connsiteX4" fmla="*/ 151422 w 468750"/>
                <a:gd name="connsiteY4" fmla="*/ 29833 h 441845"/>
                <a:gd name="connsiteX5" fmla="*/ 144839 w 468750"/>
                <a:gd name="connsiteY5" fmla="*/ 20616 h 441845"/>
                <a:gd name="connsiteX6" fmla="*/ 138255 w 468750"/>
                <a:gd name="connsiteY6" fmla="*/ 29833 h 441845"/>
                <a:gd name="connsiteX7" fmla="*/ 140889 w 468750"/>
                <a:gd name="connsiteY7" fmla="*/ 52217 h 441845"/>
                <a:gd name="connsiteX8" fmla="*/ 167223 w 468750"/>
                <a:gd name="connsiteY8" fmla="*/ 119369 h 441845"/>
                <a:gd name="connsiteX9" fmla="*/ 309428 w 468750"/>
                <a:gd name="connsiteY9" fmla="*/ 264208 h 441845"/>
                <a:gd name="connsiteX10" fmla="*/ 433199 w 468750"/>
                <a:gd name="connsiteY10" fmla="*/ 324777 h 441845"/>
                <a:gd name="connsiteX11" fmla="*/ 456900 w 468750"/>
                <a:gd name="connsiteY11" fmla="*/ 378762 h 441845"/>
                <a:gd name="connsiteX12" fmla="*/ 434516 w 468750"/>
                <a:gd name="connsiteY12" fmla="*/ 386662 h 441845"/>
                <a:gd name="connsiteX13" fmla="*/ 417399 w 468750"/>
                <a:gd name="connsiteY13" fmla="*/ 349794 h 441845"/>
                <a:gd name="connsiteX14" fmla="*/ 391064 w 468750"/>
                <a:gd name="connsiteY14" fmla="*/ 332677 h 441845"/>
                <a:gd name="connsiteX15" fmla="*/ 404232 w 468750"/>
                <a:gd name="connsiteY15" fmla="*/ 380079 h 441845"/>
                <a:gd name="connsiteX16" fmla="*/ 397648 w 468750"/>
                <a:gd name="connsiteY16" fmla="*/ 430114 h 441845"/>
                <a:gd name="connsiteX17" fmla="*/ 368680 w 468750"/>
                <a:gd name="connsiteY17" fmla="*/ 427481 h 441845"/>
                <a:gd name="connsiteX18" fmla="*/ 369997 w 468750"/>
                <a:gd name="connsiteY18" fmla="*/ 376129 h 441845"/>
                <a:gd name="connsiteX19" fmla="*/ 352880 w 468750"/>
                <a:gd name="connsiteY19" fmla="*/ 340577 h 441845"/>
                <a:gd name="connsiteX20" fmla="*/ 355513 w 468750"/>
                <a:gd name="connsiteY20" fmla="*/ 382712 h 441845"/>
                <a:gd name="connsiteX21" fmla="*/ 346296 w 468750"/>
                <a:gd name="connsiteY21" fmla="*/ 427481 h 441845"/>
                <a:gd name="connsiteX22" fmla="*/ 318645 w 468750"/>
                <a:gd name="connsiteY22" fmla="*/ 424847 h 441845"/>
                <a:gd name="connsiteX23" fmla="*/ 323912 w 468750"/>
                <a:gd name="connsiteY23" fmla="*/ 381396 h 441845"/>
                <a:gd name="connsiteX24" fmla="*/ 304161 w 468750"/>
                <a:gd name="connsiteY24" fmla="*/ 340577 h 441845"/>
                <a:gd name="connsiteX25" fmla="*/ 296261 w 468750"/>
                <a:gd name="connsiteY25" fmla="*/ 382712 h 441845"/>
                <a:gd name="connsiteX26" fmla="*/ 279144 w 468750"/>
                <a:gd name="connsiteY26" fmla="*/ 414313 h 441845"/>
                <a:gd name="connsiteX27" fmla="*/ 254126 w 468750"/>
                <a:gd name="connsiteY27" fmla="*/ 406413 h 441845"/>
                <a:gd name="connsiteX28" fmla="*/ 267293 w 468750"/>
                <a:gd name="connsiteY28" fmla="*/ 378762 h 441845"/>
                <a:gd name="connsiteX29" fmla="*/ 268610 w 468750"/>
                <a:gd name="connsiteY29" fmla="*/ 347161 h 441845"/>
                <a:gd name="connsiteX30" fmla="*/ 243592 w 468750"/>
                <a:gd name="connsiteY30" fmla="*/ 324777 h 441845"/>
                <a:gd name="connsiteX31" fmla="*/ 238326 w 468750"/>
                <a:gd name="connsiteY31" fmla="*/ 295809 h 441845"/>
                <a:gd name="connsiteX32" fmla="*/ 61886 w 468750"/>
                <a:gd name="connsiteY32" fmla="*/ 153604 h 441845"/>
                <a:gd name="connsiteX33" fmla="*/ 18434 w 468750"/>
                <a:gd name="connsiteY33" fmla="*/ 19299 h 441845"/>
                <a:gd name="connsiteX34" fmla="*/ 11850 w 468750"/>
                <a:gd name="connsiteY34" fmla="*/ 2182 h 441845"/>
                <a:gd name="connsiteX35" fmla="*/ 3950 w 468750"/>
                <a:gd name="connsiteY35" fmla="*/ 865 h 441845"/>
                <a:gd name="connsiteX36" fmla="*/ 0 w 468750"/>
                <a:gd name="connsiteY36" fmla="*/ 7448 h 441845"/>
                <a:gd name="connsiteX37" fmla="*/ 47402 w 468750"/>
                <a:gd name="connsiteY37" fmla="*/ 162821 h 441845"/>
                <a:gd name="connsiteX38" fmla="*/ 226475 w 468750"/>
                <a:gd name="connsiteY38" fmla="*/ 305026 h 441845"/>
                <a:gd name="connsiteX39" fmla="*/ 231742 w 468750"/>
                <a:gd name="connsiteY39" fmla="*/ 330044 h 441845"/>
                <a:gd name="connsiteX40" fmla="*/ 258076 w 468750"/>
                <a:gd name="connsiteY40" fmla="*/ 356378 h 441845"/>
                <a:gd name="connsiteX41" fmla="*/ 239642 w 468750"/>
                <a:gd name="connsiteY41" fmla="*/ 410363 h 441845"/>
                <a:gd name="connsiteX42" fmla="*/ 287044 w 468750"/>
                <a:gd name="connsiteY42" fmla="*/ 424847 h 441845"/>
                <a:gd name="connsiteX43" fmla="*/ 310745 w 468750"/>
                <a:gd name="connsiteY43" fmla="*/ 372179 h 441845"/>
                <a:gd name="connsiteX44" fmla="*/ 301528 w 468750"/>
                <a:gd name="connsiteY44" fmla="*/ 432748 h 441845"/>
                <a:gd name="connsiteX45" fmla="*/ 354196 w 468750"/>
                <a:gd name="connsiteY45" fmla="*/ 440648 h 441845"/>
                <a:gd name="connsiteX46" fmla="*/ 355513 w 468750"/>
                <a:gd name="connsiteY46" fmla="*/ 435381 h 441845"/>
                <a:gd name="connsiteX47" fmla="*/ 359463 w 468750"/>
                <a:gd name="connsiteY47" fmla="*/ 436698 h 441845"/>
                <a:gd name="connsiteX48" fmla="*/ 404232 w 468750"/>
                <a:gd name="connsiteY48" fmla="*/ 438014 h 441845"/>
                <a:gd name="connsiteX49" fmla="*/ 413449 w 468750"/>
                <a:gd name="connsiteY49" fmla="*/ 370862 h 441845"/>
                <a:gd name="connsiteX50" fmla="*/ 410815 w 468750"/>
                <a:gd name="connsiteY50" fmla="*/ 362962 h 441845"/>
                <a:gd name="connsiteX51" fmla="*/ 421349 w 468750"/>
                <a:gd name="connsiteY51" fmla="*/ 397196 h 441845"/>
                <a:gd name="connsiteX52" fmla="*/ 468751 w 468750"/>
                <a:gd name="connsiteY52" fmla="*/ 385346 h 441845"/>
                <a:gd name="connsiteX53" fmla="*/ 468751 w 468750"/>
                <a:gd name="connsiteY53" fmla="*/ 381396 h 44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8750" h="441845">
                  <a:moveTo>
                    <a:pt x="468751" y="381396"/>
                  </a:moveTo>
                  <a:cubicBezTo>
                    <a:pt x="468751" y="380079"/>
                    <a:pt x="462167" y="345844"/>
                    <a:pt x="445050" y="322143"/>
                  </a:cubicBezTo>
                  <a:cubicBezTo>
                    <a:pt x="398965" y="258941"/>
                    <a:pt x="326545" y="253674"/>
                    <a:pt x="313378" y="252357"/>
                  </a:cubicBezTo>
                  <a:cubicBezTo>
                    <a:pt x="301528" y="244457"/>
                    <a:pt x="225158" y="189155"/>
                    <a:pt x="181707" y="110152"/>
                  </a:cubicBezTo>
                  <a:cubicBezTo>
                    <a:pt x="159323" y="68017"/>
                    <a:pt x="158006" y="52217"/>
                    <a:pt x="151422" y="29833"/>
                  </a:cubicBezTo>
                  <a:cubicBezTo>
                    <a:pt x="150106" y="27199"/>
                    <a:pt x="150106" y="20616"/>
                    <a:pt x="144839" y="20616"/>
                  </a:cubicBezTo>
                  <a:cubicBezTo>
                    <a:pt x="140889" y="20616"/>
                    <a:pt x="139572" y="27199"/>
                    <a:pt x="138255" y="29833"/>
                  </a:cubicBezTo>
                  <a:cubicBezTo>
                    <a:pt x="136938" y="37733"/>
                    <a:pt x="138255" y="44317"/>
                    <a:pt x="140889" y="52217"/>
                  </a:cubicBezTo>
                  <a:cubicBezTo>
                    <a:pt x="147472" y="73284"/>
                    <a:pt x="155372" y="96985"/>
                    <a:pt x="167223" y="119369"/>
                  </a:cubicBezTo>
                  <a:cubicBezTo>
                    <a:pt x="215941" y="207589"/>
                    <a:pt x="309428" y="264208"/>
                    <a:pt x="309428" y="264208"/>
                  </a:cubicBezTo>
                  <a:cubicBezTo>
                    <a:pt x="310745" y="264208"/>
                    <a:pt x="383164" y="266841"/>
                    <a:pt x="433199" y="324777"/>
                  </a:cubicBezTo>
                  <a:cubicBezTo>
                    <a:pt x="446366" y="339261"/>
                    <a:pt x="454267" y="369545"/>
                    <a:pt x="456900" y="378762"/>
                  </a:cubicBezTo>
                  <a:cubicBezTo>
                    <a:pt x="454267" y="384029"/>
                    <a:pt x="441100" y="386662"/>
                    <a:pt x="434516" y="386662"/>
                  </a:cubicBezTo>
                  <a:cubicBezTo>
                    <a:pt x="433199" y="377445"/>
                    <a:pt x="430566" y="362962"/>
                    <a:pt x="417399" y="349794"/>
                  </a:cubicBezTo>
                  <a:cubicBezTo>
                    <a:pt x="408182" y="340577"/>
                    <a:pt x="391064" y="332677"/>
                    <a:pt x="391064" y="332677"/>
                  </a:cubicBezTo>
                  <a:cubicBezTo>
                    <a:pt x="391064" y="332677"/>
                    <a:pt x="402915" y="355061"/>
                    <a:pt x="404232" y="380079"/>
                  </a:cubicBezTo>
                  <a:cubicBezTo>
                    <a:pt x="406865" y="407730"/>
                    <a:pt x="400281" y="423530"/>
                    <a:pt x="397648" y="430114"/>
                  </a:cubicBezTo>
                  <a:cubicBezTo>
                    <a:pt x="391064" y="431431"/>
                    <a:pt x="375264" y="430114"/>
                    <a:pt x="368680" y="427481"/>
                  </a:cubicBezTo>
                  <a:cubicBezTo>
                    <a:pt x="372630" y="415630"/>
                    <a:pt x="373947" y="398513"/>
                    <a:pt x="369997" y="376129"/>
                  </a:cubicBezTo>
                  <a:cubicBezTo>
                    <a:pt x="366047" y="355061"/>
                    <a:pt x="352880" y="340577"/>
                    <a:pt x="352880" y="340577"/>
                  </a:cubicBezTo>
                  <a:cubicBezTo>
                    <a:pt x="352880" y="340577"/>
                    <a:pt x="355513" y="369545"/>
                    <a:pt x="355513" y="382712"/>
                  </a:cubicBezTo>
                  <a:cubicBezTo>
                    <a:pt x="352880" y="416947"/>
                    <a:pt x="346296" y="427481"/>
                    <a:pt x="346296" y="427481"/>
                  </a:cubicBezTo>
                  <a:cubicBezTo>
                    <a:pt x="339713" y="428797"/>
                    <a:pt x="325229" y="427481"/>
                    <a:pt x="318645" y="424847"/>
                  </a:cubicBezTo>
                  <a:cubicBezTo>
                    <a:pt x="321279" y="415630"/>
                    <a:pt x="326545" y="401146"/>
                    <a:pt x="323912" y="381396"/>
                  </a:cubicBezTo>
                  <a:cubicBezTo>
                    <a:pt x="321279" y="356378"/>
                    <a:pt x="304161" y="340577"/>
                    <a:pt x="304161" y="340577"/>
                  </a:cubicBezTo>
                  <a:cubicBezTo>
                    <a:pt x="304161" y="340577"/>
                    <a:pt x="304161" y="360328"/>
                    <a:pt x="296261" y="382712"/>
                  </a:cubicBezTo>
                  <a:cubicBezTo>
                    <a:pt x="289677" y="401146"/>
                    <a:pt x="281777" y="410363"/>
                    <a:pt x="279144" y="414313"/>
                  </a:cubicBezTo>
                  <a:cubicBezTo>
                    <a:pt x="272560" y="414313"/>
                    <a:pt x="260710" y="410363"/>
                    <a:pt x="254126" y="406413"/>
                  </a:cubicBezTo>
                  <a:cubicBezTo>
                    <a:pt x="256759" y="401146"/>
                    <a:pt x="263343" y="394563"/>
                    <a:pt x="267293" y="378762"/>
                  </a:cubicBezTo>
                  <a:cubicBezTo>
                    <a:pt x="272560" y="356378"/>
                    <a:pt x="269927" y="348478"/>
                    <a:pt x="268610" y="347161"/>
                  </a:cubicBezTo>
                  <a:cubicBezTo>
                    <a:pt x="268610" y="347161"/>
                    <a:pt x="250176" y="337944"/>
                    <a:pt x="243592" y="324777"/>
                  </a:cubicBezTo>
                  <a:cubicBezTo>
                    <a:pt x="237009" y="312926"/>
                    <a:pt x="238326" y="295809"/>
                    <a:pt x="238326" y="295809"/>
                  </a:cubicBezTo>
                  <a:cubicBezTo>
                    <a:pt x="238326" y="295809"/>
                    <a:pt x="121138" y="248407"/>
                    <a:pt x="61886" y="153604"/>
                  </a:cubicBezTo>
                  <a:cubicBezTo>
                    <a:pt x="34235" y="110152"/>
                    <a:pt x="23701" y="49583"/>
                    <a:pt x="18434" y="19299"/>
                  </a:cubicBezTo>
                  <a:cubicBezTo>
                    <a:pt x="17117" y="10082"/>
                    <a:pt x="14484" y="4815"/>
                    <a:pt x="11850" y="2182"/>
                  </a:cubicBezTo>
                  <a:cubicBezTo>
                    <a:pt x="9217" y="-452"/>
                    <a:pt x="6584" y="-452"/>
                    <a:pt x="3950" y="865"/>
                  </a:cubicBezTo>
                  <a:cubicBezTo>
                    <a:pt x="1317" y="2182"/>
                    <a:pt x="0" y="4815"/>
                    <a:pt x="0" y="7448"/>
                  </a:cubicBezTo>
                  <a:cubicBezTo>
                    <a:pt x="2633" y="32466"/>
                    <a:pt x="13167" y="108835"/>
                    <a:pt x="47402" y="162821"/>
                  </a:cubicBezTo>
                  <a:cubicBezTo>
                    <a:pt x="101387" y="249724"/>
                    <a:pt x="201457" y="294492"/>
                    <a:pt x="226475" y="305026"/>
                  </a:cubicBezTo>
                  <a:cubicBezTo>
                    <a:pt x="226475" y="311610"/>
                    <a:pt x="229108" y="322143"/>
                    <a:pt x="231742" y="330044"/>
                  </a:cubicBezTo>
                  <a:cubicBezTo>
                    <a:pt x="238326" y="345844"/>
                    <a:pt x="252809" y="352428"/>
                    <a:pt x="258076" y="356378"/>
                  </a:cubicBezTo>
                  <a:cubicBezTo>
                    <a:pt x="258076" y="387979"/>
                    <a:pt x="239642" y="410363"/>
                    <a:pt x="239642" y="410363"/>
                  </a:cubicBezTo>
                  <a:cubicBezTo>
                    <a:pt x="254126" y="420897"/>
                    <a:pt x="267293" y="424847"/>
                    <a:pt x="287044" y="424847"/>
                  </a:cubicBezTo>
                  <a:cubicBezTo>
                    <a:pt x="287044" y="424847"/>
                    <a:pt x="298894" y="419580"/>
                    <a:pt x="310745" y="372179"/>
                  </a:cubicBezTo>
                  <a:cubicBezTo>
                    <a:pt x="317328" y="397196"/>
                    <a:pt x="301528" y="432748"/>
                    <a:pt x="301528" y="432748"/>
                  </a:cubicBezTo>
                  <a:cubicBezTo>
                    <a:pt x="319962" y="441964"/>
                    <a:pt x="333129" y="443281"/>
                    <a:pt x="354196" y="440648"/>
                  </a:cubicBezTo>
                  <a:cubicBezTo>
                    <a:pt x="354196" y="440648"/>
                    <a:pt x="355513" y="436698"/>
                    <a:pt x="355513" y="435381"/>
                  </a:cubicBezTo>
                  <a:lnTo>
                    <a:pt x="359463" y="436698"/>
                  </a:lnTo>
                  <a:cubicBezTo>
                    <a:pt x="376581" y="444598"/>
                    <a:pt x="404232" y="438014"/>
                    <a:pt x="404232" y="438014"/>
                  </a:cubicBezTo>
                  <a:cubicBezTo>
                    <a:pt x="404232" y="438014"/>
                    <a:pt x="422666" y="407730"/>
                    <a:pt x="413449" y="370862"/>
                  </a:cubicBezTo>
                  <a:cubicBezTo>
                    <a:pt x="413449" y="368228"/>
                    <a:pt x="412132" y="365595"/>
                    <a:pt x="410815" y="362962"/>
                  </a:cubicBezTo>
                  <a:cubicBezTo>
                    <a:pt x="421349" y="377445"/>
                    <a:pt x="421349" y="397196"/>
                    <a:pt x="421349" y="397196"/>
                  </a:cubicBezTo>
                  <a:cubicBezTo>
                    <a:pt x="441100" y="398513"/>
                    <a:pt x="452950" y="398513"/>
                    <a:pt x="468751" y="385346"/>
                  </a:cubicBezTo>
                  <a:lnTo>
                    <a:pt x="468751" y="381396"/>
                  </a:ln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4" name="Graphic 523">
            <a:extLst>
              <a:ext uri="{FF2B5EF4-FFF2-40B4-BE49-F238E27FC236}">
                <a16:creationId xmlns:a16="http://schemas.microsoft.com/office/drawing/2014/main" id="{C747B8BE-4D32-4DE4-ABFC-F8F4C8DD4C35}"/>
              </a:ext>
            </a:extLst>
          </p:cNvPr>
          <p:cNvGrpSpPr/>
          <p:nvPr/>
        </p:nvGrpSpPr>
        <p:grpSpPr>
          <a:xfrm>
            <a:off x="311827" y="339926"/>
            <a:ext cx="2109745" cy="1198802"/>
            <a:chOff x="311827" y="339926"/>
            <a:chExt cx="2109745" cy="1198802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421181D-E96A-4B81-AB2A-24743D040AA4}"/>
                </a:ext>
              </a:extLst>
            </p:cNvPr>
            <p:cNvSpPr/>
            <p:nvPr/>
          </p:nvSpPr>
          <p:spPr>
            <a:xfrm>
              <a:off x="1163476" y="634487"/>
              <a:ext cx="1010344" cy="885645"/>
            </a:xfrm>
            <a:custGeom>
              <a:avLst/>
              <a:gdLst>
                <a:gd name="connsiteX0" fmla="*/ 112186 w 1010344"/>
                <a:gd name="connsiteY0" fmla="*/ 582962 h 885645"/>
                <a:gd name="connsiteX1" fmla="*/ 479550 w 1010344"/>
                <a:gd name="connsiteY1" fmla="*/ 879223 h 885645"/>
                <a:gd name="connsiteX2" fmla="*/ 1004919 w 1010344"/>
                <a:gd name="connsiteY2" fmla="*/ 526344 h 885645"/>
                <a:gd name="connsiteX3" fmla="*/ 624389 w 1010344"/>
                <a:gd name="connsiteY3" fmla="*/ 6241 h 885645"/>
                <a:gd name="connsiteX4" fmla="*/ 93752 w 1010344"/>
                <a:gd name="connsiteY4" fmla="*/ 377555 h 885645"/>
                <a:gd name="connsiteX5" fmla="*/ 89802 w 1010344"/>
                <a:gd name="connsiteY5" fmla="*/ 478942 h 885645"/>
                <a:gd name="connsiteX6" fmla="*/ 12116 w 1010344"/>
                <a:gd name="connsiteY6" fmla="*/ 502643 h 885645"/>
                <a:gd name="connsiteX7" fmla="*/ 41084 w 1010344"/>
                <a:gd name="connsiteY7" fmla="*/ 593496 h 885645"/>
                <a:gd name="connsiteX8" fmla="*/ 112186 w 1010344"/>
                <a:gd name="connsiteY8" fmla="*/ 582962 h 8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344" h="885645">
                  <a:moveTo>
                    <a:pt x="112186" y="582962"/>
                  </a:moveTo>
                  <a:cubicBezTo>
                    <a:pt x="166172" y="731751"/>
                    <a:pt x="303110" y="850256"/>
                    <a:pt x="479550" y="879223"/>
                  </a:cubicBezTo>
                  <a:cubicBezTo>
                    <a:pt x="731043" y="920042"/>
                    <a:pt x="966735" y="762036"/>
                    <a:pt x="1004919" y="526344"/>
                  </a:cubicBezTo>
                  <a:cubicBezTo>
                    <a:pt x="1043104" y="290652"/>
                    <a:pt x="875881" y="47059"/>
                    <a:pt x="624389" y="6241"/>
                  </a:cubicBezTo>
                  <a:cubicBezTo>
                    <a:pt x="374213" y="-35894"/>
                    <a:pt x="131937" y="140546"/>
                    <a:pt x="93752" y="377555"/>
                  </a:cubicBezTo>
                  <a:cubicBezTo>
                    <a:pt x="88486" y="411790"/>
                    <a:pt x="87169" y="446024"/>
                    <a:pt x="89802" y="478942"/>
                  </a:cubicBezTo>
                  <a:cubicBezTo>
                    <a:pt x="89802" y="478942"/>
                    <a:pt x="38450" y="463141"/>
                    <a:pt x="12116" y="502643"/>
                  </a:cubicBezTo>
                  <a:cubicBezTo>
                    <a:pt x="-14218" y="540828"/>
                    <a:pt x="5532" y="581646"/>
                    <a:pt x="41084" y="593496"/>
                  </a:cubicBezTo>
                  <a:cubicBezTo>
                    <a:pt x="79268" y="606663"/>
                    <a:pt x="112186" y="582962"/>
                    <a:pt x="112186" y="582962"/>
                  </a:cubicBez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EF0CDF4-E3F2-4B8C-931E-B435A2FFD11B}"/>
                </a:ext>
              </a:extLst>
            </p:cNvPr>
            <p:cNvSpPr/>
            <p:nvPr/>
          </p:nvSpPr>
          <p:spPr>
            <a:xfrm>
              <a:off x="1744284" y="1379406"/>
              <a:ext cx="31729" cy="50035"/>
            </a:xfrm>
            <a:custGeom>
              <a:avLst/>
              <a:gdLst>
                <a:gd name="connsiteX0" fmla="*/ 31730 w 31729"/>
                <a:gd name="connsiteY0" fmla="*/ 3950 h 50035"/>
                <a:gd name="connsiteX1" fmla="*/ 13296 w 31729"/>
                <a:gd name="connsiteY1" fmla="*/ 27651 h 50035"/>
                <a:gd name="connsiteX2" fmla="*/ 15929 w 31729"/>
                <a:gd name="connsiteY2" fmla="*/ 50035 h 50035"/>
                <a:gd name="connsiteX3" fmla="*/ 8029 w 31729"/>
                <a:gd name="connsiteY3" fmla="*/ 50035 h 50035"/>
                <a:gd name="connsiteX4" fmla="*/ 129 w 31729"/>
                <a:gd name="connsiteY4" fmla="*/ 23701 h 50035"/>
                <a:gd name="connsiteX5" fmla="*/ 9346 w 31729"/>
                <a:gd name="connsiteY5" fmla="*/ 0 h 50035"/>
                <a:gd name="connsiteX6" fmla="*/ 30413 w 31729"/>
                <a:gd name="connsiteY6" fmla="*/ 1317 h 50035"/>
                <a:gd name="connsiteX7" fmla="*/ 31730 w 31729"/>
                <a:gd name="connsiteY7" fmla="*/ 3950 h 5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9" h="50035">
                  <a:moveTo>
                    <a:pt x="31730" y="3950"/>
                  </a:moveTo>
                  <a:cubicBezTo>
                    <a:pt x="31730" y="3950"/>
                    <a:pt x="18563" y="9217"/>
                    <a:pt x="13296" y="27651"/>
                  </a:cubicBezTo>
                  <a:cubicBezTo>
                    <a:pt x="10662" y="36868"/>
                    <a:pt x="15929" y="50035"/>
                    <a:pt x="15929" y="50035"/>
                  </a:cubicBezTo>
                  <a:lnTo>
                    <a:pt x="8029" y="50035"/>
                  </a:lnTo>
                  <a:cubicBezTo>
                    <a:pt x="8029" y="50035"/>
                    <a:pt x="-1188" y="40818"/>
                    <a:pt x="129" y="23701"/>
                  </a:cubicBezTo>
                  <a:cubicBezTo>
                    <a:pt x="1445" y="6584"/>
                    <a:pt x="9346" y="0"/>
                    <a:pt x="9346" y="0"/>
                  </a:cubicBezTo>
                  <a:lnTo>
                    <a:pt x="30413" y="1317"/>
                  </a:lnTo>
                  <a:lnTo>
                    <a:pt x="31730" y="3950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6C632A0D-BCDD-4180-8A96-943C74367580}"/>
                </a:ext>
              </a:extLst>
            </p:cNvPr>
            <p:cNvSpPr/>
            <p:nvPr/>
          </p:nvSpPr>
          <p:spPr>
            <a:xfrm>
              <a:off x="1361248" y="718415"/>
              <a:ext cx="751844" cy="285861"/>
            </a:xfrm>
            <a:custGeom>
              <a:avLst/>
              <a:gdLst>
                <a:gd name="connsiteX0" fmla="*/ 0 w 751844"/>
                <a:gd name="connsiteY0" fmla="*/ 284410 h 285861"/>
                <a:gd name="connsiteX1" fmla="*/ 100070 w 751844"/>
                <a:gd name="connsiteY1" fmla="*/ 271243 h 285861"/>
                <a:gd name="connsiteX2" fmla="*/ 158006 w 751844"/>
                <a:gd name="connsiteY2" fmla="*/ 211991 h 285861"/>
                <a:gd name="connsiteX3" fmla="*/ 405548 w 751844"/>
                <a:gd name="connsiteY3" fmla="*/ 239642 h 285861"/>
                <a:gd name="connsiteX4" fmla="*/ 649141 w 751844"/>
                <a:gd name="connsiteY4" fmla="*/ 146155 h 285861"/>
                <a:gd name="connsiteX5" fmla="*/ 616223 w 751844"/>
                <a:gd name="connsiteY5" fmla="*/ 205408 h 285861"/>
                <a:gd name="connsiteX6" fmla="*/ 542487 w 751844"/>
                <a:gd name="connsiteY6" fmla="*/ 272560 h 285861"/>
                <a:gd name="connsiteX7" fmla="*/ 668891 w 751844"/>
                <a:gd name="connsiteY7" fmla="*/ 240959 h 285861"/>
                <a:gd name="connsiteX8" fmla="*/ 751844 w 751844"/>
                <a:gd name="connsiteY8" fmla="*/ 86903 h 285861"/>
                <a:gd name="connsiteX9" fmla="*/ 729460 w 751844"/>
                <a:gd name="connsiteY9" fmla="*/ 0 h 285861"/>
                <a:gd name="connsiteX10" fmla="*/ 72419 w 751844"/>
                <a:gd name="connsiteY10" fmla="*/ 109287 h 285861"/>
                <a:gd name="connsiteX11" fmla="*/ 0 w 751844"/>
                <a:gd name="connsiteY11" fmla="*/ 284410 h 28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1844" h="285861">
                  <a:moveTo>
                    <a:pt x="0" y="284410"/>
                  </a:moveTo>
                  <a:cubicBezTo>
                    <a:pt x="0" y="284410"/>
                    <a:pt x="60569" y="292311"/>
                    <a:pt x="100070" y="271243"/>
                  </a:cubicBezTo>
                  <a:cubicBezTo>
                    <a:pt x="150106" y="244909"/>
                    <a:pt x="158006" y="211991"/>
                    <a:pt x="158006" y="211991"/>
                  </a:cubicBezTo>
                  <a:cubicBezTo>
                    <a:pt x="158006" y="211991"/>
                    <a:pt x="287044" y="251493"/>
                    <a:pt x="405548" y="239642"/>
                  </a:cubicBezTo>
                  <a:cubicBezTo>
                    <a:pt x="533270" y="227792"/>
                    <a:pt x="649141" y="146155"/>
                    <a:pt x="649141" y="146155"/>
                  </a:cubicBezTo>
                  <a:cubicBezTo>
                    <a:pt x="649141" y="146155"/>
                    <a:pt x="642557" y="175123"/>
                    <a:pt x="616223" y="205408"/>
                  </a:cubicBezTo>
                  <a:cubicBezTo>
                    <a:pt x="575405" y="252809"/>
                    <a:pt x="542487" y="272560"/>
                    <a:pt x="542487" y="272560"/>
                  </a:cubicBezTo>
                  <a:cubicBezTo>
                    <a:pt x="542487" y="272560"/>
                    <a:pt x="604372" y="271243"/>
                    <a:pt x="668891" y="240959"/>
                  </a:cubicBezTo>
                  <a:cubicBezTo>
                    <a:pt x="733410" y="210674"/>
                    <a:pt x="751844" y="86903"/>
                    <a:pt x="751844" y="86903"/>
                  </a:cubicBezTo>
                  <a:lnTo>
                    <a:pt x="729460" y="0"/>
                  </a:lnTo>
                  <a:lnTo>
                    <a:pt x="72419" y="109287"/>
                  </a:lnTo>
                  <a:lnTo>
                    <a:pt x="0" y="284410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04996A9-02AC-4F77-B174-289EA3EA83B2}"/>
                </a:ext>
              </a:extLst>
            </p:cNvPr>
            <p:cNvSpPr/>
            <p:nvPr/>
          </p:nvSpPr>
          <p:spPr>
            <a:xfrm>
              <a:off x="311827" y="353035"/>
              <a:ext cx="1907292" cy="1001408"/>
            </a:xfrm>
            <a:custGeom>
              <a:avLst/>
              <a:gdLst>
                <a:gd name="connsiteX0" fmla="*/ 1864469 w 1907292"/>
                <a:gd name="connsiteY0" fmla="*/ 780145 h 1001408"/>
                <a:gd name="connsiteX1" fmla="*/ 1901337 w 1907292"/>
                <a:gd name="connsiteY1" fmla="*/ 503635 h 1001408"/>
                <a:gd name="connsiteX2" fmla="*/ 1776249 w 1907292"/>
                <a:gd name="connsiteY2" fmla="*/ 240292 h 1001408"/>
                <a:gd name="connsiteX3" fmla="*/ 1585325 w 1907292"/>
                <a:gd name="connsiteY3" fmla="*/ 38834 h 1001408"/>
                <a:gd name="connsiteX4" fmla="*/ 1304865 w 1907292"/>
                <a:gd name="connsiteY4" fmla="*/ 5916 h 1001408"/>
                <a:gd name="connsiteX5" fmla="*/ 1185044 w 1907292"/>
                <a:gd name="connsiteY5" fmla="*/ 41468 h 1001408"/>
                <a:gd name="connsiteX6" fmla="*/ 1410202 w 1907292"/>
                <a:gd name="connsiteY6" fmla="*/ 41468 h 1001408"/>
                <a:gd name="connsiteX7" fmla="*/ 1598492 w 1907292"/>
                <a:gd name="connsiteY7" fmla="*/ 121787 h 1001408"/>
                <a:gd name="connsiteX8" fmla="*/ 1257463 w 1907292"/>
                <a:gd name="connsiteY8" fmla="*/ 66485 h 1001408"/>
                <a:gd name="connsiteX9" fmla="*/ 934868 w 1907292"/>
                <a:gd name="connsiteY9" fmla="*/ 171822 h 1001408"/>
                <a:gd name="connsiteX10" fmla="*/ 737361 w 1907292"/>
                <a:gd name="connsiteY10" fmla="*/ 236341 h 1001408"/>
                <a:gd name="connsiteX11" fmla="*/ 521419 w 1907292"/>
                <a:gd name="connsiteY11" fmla="*/ 227124 h 1001408"/>
                <a:gd name="connsiteX12" fmla="*/ 804513 w 1907292"/>
                <a:gd name="connsiteY12" fmla="*/ 274526 h 1001408"/>
                <a:gd name="connsiteX13" fmla="*/ 1008604 w 1907292"/>
                <a:gd name="connsiteY13" fmla="*/ 231075 h 1001408"/>
                <a:gd name="connsiteX14" fmla="*/ 926968 w 1907292"/>
                <a:gd name="connsiteY14" fmla="*/ 291643 h 1001408"/>
                <a:gd name="connsiteX15" fmla="*/ 709710 w 1907292"/>
                <a:gd name="connsiteY15" fmla="*/ 381180 h 1001408"/>
                <a:gd name="connsiteX16" fmla="*/ 372630 w 1907292"/>
                <a:gd name="connsiteY16" fmla="*/ 310077 h 1001408"/>
                <a:gd name="connsiteX17" fmla="*/ 68469 w 1907292"/>
                <a:gd name="connsiteY17" fmla="*/ 390397 h 1001408"/>
                <a:gd name="connsiteX18" fmla="*/ 0 w 1907292"/>
                <a:gd name="connsiteY18" fmla="*/ 533919 h 1001408"/>
                <a:gd name="connsiteX19" fmla="*/ 164589 w 1907292"/>
                <a:gd name="connsiteY19" fmla="*/ 406198 h 1001408"/>
                <a:gd name="connsiteX20" fmla="*/ 462167 w 1907292"/>
                <a:gd name="connsiteY20" fmla="*/ 441749 h 1001408"/>
                <a:gd name="connsiteX21" fmla="*/ 221208 w 1907292"/>
                <a:gd name="connsiteY21" fmla="*/ 439116 h 1001408"/>
                <a:gd name="connsiteX22" fmla="*/ 76369 w 1907292"/>
                <a:gd name="connsiteY22" fmla="*/ 545770 h 1001408"/>
                <a:gd name="connsiteX23" fmla="*/ 293627 w 1907292"/>
                <a:gd name="connsiteY23" fmla="*/ 485201 h 1001408"/>
                <a:gd name="connsiteX24" fmla="*/ 460850 w 1907292"/>
                <a:gd name="connsiteY24" fmla="*/ 541819 h 1001408"/>
                <a:gd name="connsiteX25" fmla="*/ 285727 w 1907292"/>
                <a:gd name="connsiteY25" fmla="*/ 523385 h 1001408"/>
                <a:gd name="connsiteX26" fmla="*/ 168540 w 1907292"/>
                <a:gd name="connsiteY26" fmla="*/ 572104 h 1001408"/>
                <a:gd name="connsiteX27" fmla="*/ 384481 w 1907292"/>
                <a:gd name="connsiteY27" fmla="*/ 564204 h 1001408"/>
                <a:gd name="connsiteX28" fmla="*/ 558287 w 1907292"/>
                <a:gd name="connsiteY28" fmla="*/ 698508 h 1001408"/>
                <a:gd name="connsiteX29" fmla="*/ 687325 w 1907292"/>
                <a:gd name="connsiteY29" fmla="*/ 784095 h 1001408"/>
                <a:gd name="connsiteX30" fmla="*/ 560921 w 1907292"/>
                <a:gd name="connsiteY30" fmla="*/ 763028 h 1001408"/>
                <a:gd name="connsiteX31" fmla="*/ 452950 w 1907292"/>
                <a:gd name="connsiteY31" fmla="*/ 693242 h 1001408"/>
                <a:gd name="connsiteX32" fmla="*/ 581988 w 1907292"/>
                <a:gd name="connsiteY32" fmla="*/ 836764 h 1001408"/>
                <a:gd name="connsiteX33" fmla="*/ 746578 w 1907292"/>
                <a:gd name="connsiteY33" fmla="*/ 924983 h 1001408"/>
                <a:gd name="connsiteX34" fmla="*/ 791346 w 1907292"/>
                <a:gd name="connsiteY34" fmla="*/ 942101 h 1001408"/>
                <a:gd name="connsiteX35" fmla="*/ 857182 w 1907292"/>
                <a:gd name="connsiteY35" fmla="*/ 977652 h 1001408"/>
                <a:gd name="connsiteX36" fmla="*/ 948035 w 1907292"/>
                <a:gd name="connsiteY36" fmla="*/ 1001353 h 1001408"/>
                <a:gd name="connsiteX37" fmla="*/ 1023088 w 1907292"/>
                <a:gd name="connsiteY37" fmla="*/ 971068 h 1001408"/>
                <a:gd name="connsiteX38" fmla="*/ 986220 w 1907292"/>
                <a:gd name="connsiteY38" fmla="*/ 910500 h 1001408"/>
                <a:gd name="connsiteX39" fmla="*/ 965152 w 1907292"/>
                <a:gd name="connsiteY39" fmla="*/ 863098 h 1001408"/>
                <a:gd name="connsiteX40" fmla="*/ 854548 w 1907292"/>
                <a:gd name="connsiteY40" fmla="*/ 801212 h 1001408"/>
                <a:gd name="connsiteX41" fmla="*/ 942768 w 1907292"/>
                <a:gd name="connsiteY41" fmla="*/ 759077 h 1001408"/>
                <a:gd name="connsiteX42" fmla="*/ 982270 w 1907292"/>
                <a:gd name="connsiteY42" fmla="*/ 795945 h 1001408"/>
                <a:gd name="connsiteX43" fmla="*/ 1041522 w 1907292"/>
                <a:gd name="connsiteY43" fmla="*/ 888115 h 1001408"/>
                <a:gd name="connsiteX44" fmla="*/ 1108674 w 1907292"/>
                <a:gd name="connsiteY44" fmla="*/ 849931 h 1001408"/>
                <a:gd name="connsiteX45" fmla="*/ 1063906 w 1907292"/>
                <a:gd name="connsiteY45" fmla="*/ 853881 h 1001408"/>
                <a:gd name="connsiteX46" fmla="*/ 1049422 w 1907292"/>
                <a:gd name="connsiteY46" fmla="*/ 820963 h 1001408"/>
                <a:gd name="connsiteX47" fmla="*/ 1073123 w 1907292"/>
                <a:gd name="connsiteY47" fmla="*/ 780145 h 1001408"/>
                <a:gd name="connsiteX48" fmla="*/ 1082340 w 1907292"/>
                <a:gd name="connsiteY48" fmla="*/ 689291 h 1001408"/>
                <a:gd name="connsiteX49" fmla="*/ 1049422 w 1907292"/>
                <a:gd name="connsiteY49" fmla="*/ 645840 h 1001408"/>
                <a:gd name="connsiteX50" fmla="*/ 1137642 w 1907292"/>
                <a:gd name="connsiteY50" fmla="*/ 616872 h 1001408"/>
                <a:gd name="connsiteX51" fmla="*/ 1188994 w 1907292"/>
                <a:gd name="connsiteY51" fmla="*/ 539186 h 1001408"/>
                <a:gd name="connsiteX52" fmla="*/ 1393085 w 1907292"/>
                <a:gd name="connsiteY52" fmla="*/ 577371 h 1001408"/>
                <a:gd name="connsiteX53" fmla="*/ 1742014 w 1907292"/>
                <a:gd name="connsiteY53" fmla="*/ 441749 h 1001408"/>
                <a:gd name="connsiteX54" fmla="*/ 1694612 w 1907292"/>
                <a:gd name="connsiteY54" fmla="*/ 572104 h 1001408"/>
                <a:gd name="connsiteX55" fmla="*/ 1590592 w 1907292"/>
                <a:gd name="connsiteY55" fmla="*/ 633989 h 1001408"/>
                <a:gd name="connsiteX56" fmla="*/ 1748598 w 1907292"/>
                <a:gd name="connsiteY56" fmla="*/ 624772 h 1001408"/>
                <a:gd name="connsiteX57" fmla="*/ 1835501 w 1907292"/>
                <a:gd name="connsiteY57" fmla="*/ 580004 h 1001408"/>
                <a:gd name="connsiteX58" fmla="*/ 1861835 w 1907292"/>
                <a:gd name="connsiteY58" fmla="*/ 693242 h 1001408"/>
                <a:gd name="connsiteX59" fmla="*/ 1865785 w 1907292"/>
                <a:gd name="connsiteY59" fmla="*/ 772244 h 1001408"/>
                <a:gd name="connsiteX60" fmla="*/ 1864469 w 1907292"/>
                <a:gd name="connsiteY60" fmla="*/ 780145 h 100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907292" h="1001408">
                  <a:moveTo>
                    <a:pt x="1864469" y="780145"/>
                  </a:moveTo>
                  <a:cubicBezTo>
                    <a:pt x="1864469" y="780145"/>
                    <a:pt x="1926354" y="677441"/>
                    <a:pt x="1901337" y="503635"/>
                  </a:cubicBezTo>
                  <a:cubicBezTo>
                    <a:pt x="1875002" y="321928"/>
                    <a:pt x="1776249" y="240292"/>
                    <a:pt x="1776249" y="240292"/>
                  </a:cubicBezTo>
                  <a:cubicBezTo>
                    <a:pt x="1776249" y="240292"/>
                    <a:pt x="1761765" y="113887"/>
                    <a:pt x="1585325" y="38834"/>
                  </a:cubicBezTo>
                  <a:cubicBezTo>
                    <a:pt x="1495788" y="649"/>
                    <a:pt x="1394401" y="-7251"/>
                    <a:pt x="1304865" y="5916"/>
                  </a:cubicBezTo>
                  <a:cubicBezTo>
                    <a:pt x="1229812" y="16450"/>
                    <a:pt x="1185044" y="41468"/>
                    <a:pt x="1185044" y="41468"/>
                  </a:cubicBezTo>
                  <a:cubicBezTo>
                    <a:pt x="1185044" y="41468"/>
                    <a:pt x="1285114" y="24350"/>
                    <a:pt x="1410202" y="41468"/>
                  </a:cubicBezTo>
                  <a:cubicBezTo>
                    <a:pt x="1549774" y="59902"/>
                    <a:pt x="1598492" y="121787"/>
                    <a:pt x="1598492" y="121787"/>
                  </a:cubicBezTo>
                  <a:cubicBezTo>
                    <a:pt x="1598492" y="121787"/>
                    <a:pt x="1433903" y="42784"/>
                    <a:pt x="1257463" y="66485"/>
                  </a:cubicBezTo>
                  <a:cubicBezTo>
                    <a:pt x="1099457" y="87553"/>
                    <a:pt x="1042838" y="124421"/>
                    <a:pt x="934868" y="171822"/>
                  </a:cubicBezTo>
                  <a:cubicBezTo>
                    <a:pt x="841381" y="212641"/>
                    <a:pt x="815047" y="224491"/>
                    <a:pt x="737361" y="236341"/>
                  </a:cubicBezTo>
                  <a:cubicBezTo>
                    <a:pt x="659674" y="248192"/>
                    <a:pt x="521419" y="227124"/>
                    <a:pt x="521419" y="227124"/>
                  </a:cubicBezTo>
                  <a:cubicBezTo>
                    <a:pt x="521419" y="227124"/>
                    <a:pt x="624123" y="286377"/>
                    <a:pt x="804513" y="274526"/>
                  </a:cubicBezTo>
                  <a:cubicBezTo>
                    <a:pt x="929601" y="266626"/>
                    <a:pt x="1008604" y="231075"/>
                    <a:pt x="1008604" y="231075"/>
                  </a:cubicBezTo>
                  <a:cubicBezTo>
                    <a:pt x="1008604" y="231075"/>
                    <a:pt x="1008604" y="231075"/>
                    <a:pt x="926968" y="291643"/>
                  </a:cubicBezTo>
                  <a:cubicBezTo>
                    <a:pt x="870349" y="333778"/>
                    <a:pt x="803196" y="383814"/>
                    <a:pt x="709710" y="381180"/>
                  </a:cubicBezTo>
                  <a:cubicBezTo>
                    <a:pt x="556971" y="375913"/>
                    <a:pt x="500352" y="329828"/>
                    <a:pt x="372630" y="310077"/>
                  </a:cubicBezTo>
                  <a:cubicBezTo>
                    <a:pt x="254126" y="290327"/>
                    <a:pt x="147472" y="310077"/>
                    <a:pt x="68469" y="390397"/>
                  </a:cubicBezTo>
                  <a:cubicBezTo>
                    <a:pt x="5267" y="453599"/>
                    <a:pt x="0" y="533919"/>
                    <a:pt x="0" y="533919"/>
                  </a:cubicBezTo>
                  <a:cubicBezTo>
                    <a:pt x="0" y="533919"/>
                    <a:pt x="55302" y="436482"/>
                    <a:pt x="164589" y="406198"/>
                  </a:cubicBezTo>
                  <a:cubicBezTo>
                    <a:pt x="319962" y="361429"/>
                    <a:pt x="462167" y="441749"/>
                    <a:pt x="462167" y="441749"/>
                  </a:cubicBezTo>
                  <a:cubicBezTo>
                    <a:pt x="462167" y="441749"/>
                    <a:pt x="341029" y="399614"/>
                    <a:pt x="221208" y="439116"/>
                  </a:cubicBezTo>
                  <a:cubicBezTo>
                    <a:pt x="125088" y="470717"/>
                    <a:pt x="76369" y="545770"/>
                    <a:pt x="76369" y="545770"/>
                  </a:cubicBezTo>
                  <a:cubicBezTo>
                    <a:pt x="76369" y="545770"/>
                    <a:pt x="185657" y="481250"/>
                    <a:pt x="293627" y="485201"/>
                  </a:cubicBezTo>
                  <a:cubicBezTo>
                    <a:pt x="402915" y="487834"/>
                    <a:pt x="460850" y="541819"/>
                    <a:pt x="460850" y="541819"/>
                  </a:cubicBezTo>
                  <a:cubicBezTo>
                    <a:pt x="460850" y="541819"/>
                    <a:pt x="363413" y="507585"/>
                    <a:pt x="285727" y="523385"/>
                  </a:cubicBezTo>
                  <a:cubicBezTo>
                    <a:pt x="205408" y="539186"/>
                    <a:pt x="168540" y="572104"/>
                    <a:pt x="168540" y="572104"/>
                  </a:cubicBezTo>
                  <a:cubicBezTo>
                    <a:pt x="168540" y="572104"/>
                    <a:pt x="276510" y="528652"/>
                    <a:pt x="384481" y="564204"/>
                  </a:cubicBezTo>
                  <a:cubicBezTo>
                    <a:pt x="476651" y="594488"/>
                    <a:pt x="506935" y="643206"/>
                    <a:pt x="558287" y="698508"/>
                  </a:cubicBezTo>
                  <a:cubicBezTo>
                    <a:pt x="625440" y="770928"/>
                    <a:pt x="687325" y="784095"/>
                    <a:pt x="687325" y="784095"/>
                  </a:cubicBezTo>
                  <a:cubicBezTo>
                    <a:pt x="687325" y="784095"/>
                    <a:pt x="650457" y="806479"/>
                    <a:pt x="560921" y="763028"/>
                  </a:cubicBezTo>
                  <a:cubicBezTo>
                    <a:pt x="501668" y="735376"/>
                    <a:pt x="452950" y="693242"/>
                    <a:pt x="452950" y="693242"/>
                  </a:cubicBezTo>
                  <a:cubicBezTo>
                    <a:pt x="452950" y="693242"/>
                    <a:pt x="489818" y="776195"/>
                    <a:pt x="581988" y="836764"/>
                  </a:cubicBezTo>
                  <a:cubicBezTo>
                    <a:pt x="641240" y="876265"/>
                    <a:pt x="696542" y="913133"/>
                    <a:pt x="746578" y="924983"/>
                  </a:cubicBezTo>
                  <a:cubicBezTo>
                    <a:pt x="766328" y="930250"/>
                    <a:pt x="768962" y="932884"/>
                    <a:pt x="791346" y="942101"/>
                  </a:cubicBezTo>
                  <a:cubicBezTo>
                    <a:pt x="807146" y="948684"/>
                    <a:pt x="844014" y="973702"/>
                    <a:pt x="857182" y="977652"/>
                  </a:cubicBezTo>
                  <a:cubicBezTo>
                    <a:pt x="892733" y="990819"/>
                    <a:pt x="923017" y="1001353"/>
                    <a:pt x="948035" y="1001353"/>
                  </a:cubicBezTo>
                  <a:cubicBezTo>
                    <a:pt x="986220" y="1002670"/>
                    <a:pt x="1002020" y="980286"/>
                    <a:pt x="1023088" y="971068"/>
                  </a:cubicBezTo>
                  <a:cubicBezTo>
                    <a:pt x="1007287" y="948684"/>
                    <a:pt x="996753" y="931567"/>
                    <a:pt x="986220" y="910500"/>
                  </a:cubicBezTo>
                  <a:lnTo>
                    <a:pt x="965152" y="863098"/>
                  </a:lnTo>
                  <a:cubicBezTo>
                    <a:pt x="900633" y="906550"/>
                    <a:pt x="838748" y="851247"/>
                    <a:pt x="854548" y="801212"/>
                  </a:cubicBezTo>
                  <a:cubicBezTo>
                    <a:pt x="865082" y="769611"/>
                    <a:pt x="896683" y="745910"/>
                    <a:pt x="942768" y="759077"/>
                  </a:cubicBezTo>
                  <a:cubicBezTo>
                    <a:pt x="959885" y="768294"/>
                    <a:pt x="970419" y="774878"/>
                    <a:pt x="982270" y="795945"/>
                  </a:cubicBezTo>
                  <a:cubicBezTo>
                    <a:pt x="982270" y="795945"/>
                    <a:pt x="983586" y="878898"/>
                    <a:pt x="1041522" y="888115"/>
                  </a:cubicBezTo>
                  <a:cubicBezTo>
                    <a:pt x="1098141" y="897332"/>
                    <a:pt x="1108674" y="849931"/>
                    <a:pt x="1108674" y="849931"/>
                  </a:cubicBezTo>
                  <a:cubicBezTo>
                    <a:pt x="1108674" y="849931"/>
                    <a:pt x="1084973" y="868365"/>
                    <a:pt x="1063906" y="853881"/>
                  </a:cubicBezTo>
                  <a:cubicBezTo>
                    <a:pt x="1052056" y="845981"/>
                    <a:pt x="1046789" y="834130"/>
                    <a:pt x="1049422" y="820963"/>
                  </a:cubicBezTo>
                  <a:cubicBezTo>
                    <a:pt x="1052056" y="805162"/>
                    <a:pt x="1063906" y="793312"/>
                    <a:pt x="1073123" y="780145"/>
                  </a:cubicBezTo>
                  <a:cubicBezTo>
                    <a:pt x="1091557" y="756444"/>
                    <a:pt x="1092874" y="716942"/>
                    <a:pt x="1082340" y="689291"/>
                  </a:cubicBezTo>
                  <a:cubicBezTo>
                    <a:pt x="1071806" y="662957"/>
                    <a:pt x="1049422" y="645840"/>
                    <a:pt x="1049422" y="645840"/>
                  </a:cubicBezTo>
                  <a:cubicBezTo>
                    <a:pt x="1049422" y="645840"/>
                    <a:pt x="1103407" y="644523"/>
                    <a:pt x="1137642" y="616872"/>
                  </a:cubicBezTo>
                  <a:cubicBezTo>
                    <a:pt x="1181094" y="582638"/>
                    <a:pt x="1188994" y="539186"/>
                    <a:pt x="1188994" y="539186"/>
                  </a:cubicBezTo>
                  <a:cubicBezTo>
                    <a:pt x="1188994" y="539186"/>
                    <a:pt x="1279847" y="574737"/>
                    <a:pt x="1393085" y="577371"/>
                  </a:cubicBezTo>
                  <a:cubicBezTo>
                    <a:pt x="1594542" y="582638"/>
                    <a:pt x="1742014" y="441749"/>
                    <a:pt x="1742014" y="441749"/>
                  </a:cubicBezTo>
                  <a:cubicBezTo>
                    <a:pt x="1742014" y="441749"/>
                    <a:pt x="1755181" y="515485"/>
                    <a:pt x="1694612" y="572104"/>
                  </a:cubicBezTo>
                  <a:cubicBezTo>
                    <a:pt x="1640627" y="623456"/>
                    <a:pt x="1590592" y="633989"/>
                    <a:pt x="1590592" y="633989"/>
                  </a:cubicBezTo>
                  <a:cubicBezTo>
                    <a:pt x="1590592" y="633989"/>
                    <a:pt x="1666961" y="647157"/>
                    <a:pt x="1748598" y="624772"/>
                  </a:cubicBezTo>
                  <a:cubicBezTo>
                    <a:pt x="1819700" y="605022"/>
                    <a:pt x="1835501" y="580004"/>
                    <a:pt x="1835501" y="580004"/>
                  </a:cubicBezTo>
                  <a:cubicBezTo>
                    <a:pt x="1835501" y="580004"/>
                    <a:pt x="1856568" y="628723"/>
                    <a:pt x="1861835" y="693242"/>
                  </a:cubicBezTo>
                  <a:cubicBezTo>
                    <a:pt x="1864469" y="718259"/>
                    <a:pt x="1865785" y="766978"/>
                    <a:pt x="1865785" y="772244"/>
                  </a:cubicBezTo>
                  <a:lnTo>
                    <a:pt x="1864469" y="780145"/>
                  </a:lnTo>
                  <a:close/>
                </a:path>
              </a:pathLst>
            </a:custGeom>
            <a:solidFill>
              <a:srgbClr val="BC301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18D5C3DB-DA16-4ACB-8D2E-294AC004F681}"/>
                </a:ext>
              </a:extLst>
            </p:cNvPr>
            <p:cNvSpPr/>
            <p:nvPr/>
          </p:nvSpPr>
          <p:spPr>
            <a:xfrm>
              <a:off x="440865" y="805286"/>
              <a:ext cx="982269" cy="547841"/>
            </a:xfrm>
            <a:custGeom>
              <a:avLst/>
              <a:gdLst>
                <a:gd name="connsiteX0" fmla="*/ 660991 w 982269"/>
                <a:gd name="connsiteY0" fmla="*/ 205440 h 547841"/>
                <a:gd name="connsiteX1" fmla="*/ 425299 w 982269"/>
                <a:gd name="connsiteY1" fmla="*/ 117220 h 547841"/>
                <a:gd name="connsiteX2" fmla="*/ 391064 w 982269"/>
                <a:gd name="connsiteY2" fmla="*/ 88252 h 547841"/>
                <a:gd name="connsiteX3" fmla="*/ 0 w 982269"/>
                <a:gd name="connsiteY3" fmla="*/ 56651 h 547841"/>
                <a:gd name="connsiteX4" fmla="*/ 326545 w 982269"/>
                <a:gd name="connsiteY4" fmla="*/ 82985 h 547841"/>
                <a:gd name="connsiteX5" fmla="*/ 159323 w 982269"/>
                <a:gd name="connsiteY5" fmla="*/ 71135 h 547841"/>
                <a:gd name="connsiteX6" fmla="*/ 42135 w 982269"/>
                <a:gd name="connsiteY6" fmla="*/ 119854 h 547841"/>
                <a:gd name="connsiteX7" fmla="*/ 258076 w 982269"/>
                <a:gd name="connsiteY7" fmla="*/ 111953 h 547841"/>
                <a:gd name="connsiteX8" fmla="*/ 431883 w 982269"/>
                <a:gd name="connsiteY8" fmla="*/ 246258 h 547841"/>
                <a:gd name="connsiteX9" fmla="*/ 560921 w 982269"/>
                <a:gd name="connsiteY9" fmla="*/ 331845 h 547841"/>
                <a:gd name="connsiteX10" fmla="*/ 434516 w 982269"/>
                <a:gd name="connsiteY10" fmla="*/ 310777 h 547841"/>
                <a:gd name="connsiteX11" fmla="*/ 326545 w 982269"/>
                <a:gd name="connsiteY11" fmla="*/ 239675 h 547841"/>
                <a:gd name="connsiteX12" fmla="*/ 455583 w 982269"/>
                <a:gd name="connsiteY12" fmla="*/ 383197 h 547841"/>
                <a:gd name="connsiteX13" fmla="*/ 620173 w 982269"/>
                <a:gd name="connsiteY13" fmla="*/ 471416 h 547841"/>
                <a:gd name="connsiteX14" fmla="*/ 664941 w 982269"/>
                <a:gd name="connsiteY14" fmla="*/ 488534 h 547841"/>
                <a:gd name="connsiteX15" fmla="*/ 730777 w 982269"/>
                <a:gd name="connsiteY15" fmla="*/ 524085 h 547841"/>
                <a:gd name="connsiteX16" fmla="*/ 821630 w 982269"/>
                <a:gd name="connsiteY16" fmla="*/ 547786 h 547841"/>
                <a:gd name="connsiteX17" fmla="*/ 896683 w 982269"/>
                <a:gd name="connsiteY17" fmla="*/ 517501 h 547841"/>
                <a:gd name="connsiteX18" fmla="*/ 859815 w 982269"/>
                <a:gd name="connsiteY18" fmla="*/ 456933 h 547841"/>
                <a:gd name="connsiteX19" fmla="*/ 838748 w 982269"/>
                <a:gd name="connsiteY19" fmla="*/ 409531 h 547841"/>
                <a:gd name="connsiteX20" fmla="*/ 728144 w 982269"/>
                <a:gd name="connsiteY20" fmla="*/ 347645 h 547841"/>
                <a:gd name="connsiteX21" fmla="*/ 816363 w 982269"/>
                <a:gd name="connsiteY21" fmla="*/ 305510 h 547841"/>
                <a:gd name="connsiteX22" fmla="*/ 855865 w 982269"/>
                <a:gd name="connsiteY22" fmla="*/ 342378 h 547841"/>
                <a:gd name="connsiteX23" fmla="*/ 915117 w 982269"/>
                <a:gd name="connsiteY23" fmla="*/ 434549 h 547841"/>
                <a:gd name="connsiteX24" fmla="*/ 982270 w 982269"/>
                <a:gd name="connsiteY24" fmla="*/ 396364 h 547841"/>
                <a:gd name="connsiteX25" fmla="*/ 937501 w 982269"/>
                <a:gd name="connsiteY25" fmla="*/ 400314 h 547841"/>
                <a:gd name="connsiteX26" fmla="*/ 923017 w 982269"/>
                <a:gd name="connsiteY26" fmla="*/ 367396 h 547841"/>
                <a:gd name="connsiteX27" fmla="*/ 946718 w 982269"/>
                <a:gd name="connsiteY27" fmla="*/ 326578 h 547841"/>
                <a:gd name="connsiteX28" fmla="*/ 962519 w 982269"/>
                <a:gd name="connsiteY28" fmla="*/ 262059 h 547841"/>
                <a:gd name="connsiteX29" fmla="*/ 945402 w 982269"/>
                <a:gd name="connsiteY29" fmla="*/ 238358 h 547841"/>
                <a:gd name="connsiteX30" fmla="*/ 857182 w 982269"/>
                <a:gd name="connsiteY30" fmla="*/ 194906 h 547841"/>
                <a:gd name="connsiteX31" fmla="*/ 660991 w 982269"/>
                <a:gd name="connsiteY31" fmla="*/ 205440 h 54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2269" h="547841">
                  <a:moveTo>
                    <a:pt x="660991" y="205440"/>
                  </a:moveTo>
                  <a:cubicBezTo>
                    <a:pt x="555654" y="200173"/>
                    <a:pt x="539853" y="183056"/>
                    <a:pt x="425299" y="117220"/>
                  </a:cubicBezTo>
                  <a:cubicBezTo>
                    <a:pt x="420032" y="114587"/>
                    <a:pt x="396331" y="89569"/>
                    <a:pt x="391064" y="88252"/>
                  </a:cubicBezTo>
                  <a:cubicBezTo>
                    <a:pt x="379214" y="84302"/>
                    <a:pt x="210674" y="-85554"/>
                    <a:pt x="0" y="56651"/>
                  </a:cubicBezTo>
                  <a:cubicBezTo>
                    <a:pt x="76369" y="17150"/>
                    <a:pt x="252809" y="6616"/>
                    <a:pt x="326545" y="82985"/>
                  </a:cubicBezTo>
                  <a:cubicBezTo>
                    <a:pt x="262026" y="65868"/>
                    <a:pt x="202774" y="61918"/>
                    <a:pt x="159323" y="71135"/>
                  </a:cubicBezTo>
                  <a:cubicBezTo>
                    <a:pt x="79003" y="86936"/>
                    <a:pt x="42135" y="119854"/>
                    <a:pt x="42135" y="119854"/>
                  </a:cubicBezTo>
                  <a:cubicBezTo>
                    <a:pt x="42135" y="119854"/>
                    <a:pt x="150106" y="76402"/>
                    <a:pt x="258076" y="111953"/>
                  </a:cubicBezTo>
                  <a:cubicBezTo>
                    <a:pt x="350246" y="142238"/>
                    <a:pt x="380531" y="190956"/>
                    <a:pt x="431883" y="246258"/>
                  </a:cubicBezTo>
                  <a:cubicBezTo>
                    <a:pt x="499035" y="318678"/>
                    <a:pt x="560921" y="331845"/>
                    <a:pt x="560921" y="331845"/>
                  </a:cubicBezTo>
                  <a:cubicBezTo>
                    <a:pt x="560921" y="331845"/>
                    <a:pt x="524053" y="354229"/>
                    <a:pt x="434516" y="310777"/>
                  </a:cubicBezTo>
                  <a:cubicBezTo>
                    <a:pt x="375264" y="283126"/>
                    <a:pt x="326545" y="239675"/>
                    <a:pt x="326545" y="239675"/>
                  </a:cubicBezTo>
                  <a:cubicBezTo>
                    <a:pt x="326545" y="239675"/>
                    <a:pt x="363413" y="322628"/>
                    <a:pt x="455583" y="383197"/>
                  </a:cubicBezTo>
                  <a:cubicBezTo>
                    <a:pt x="514836" y="422698"/>
                    <a:pt x="570138" y="459566"/>
                    <a:pt x="620173" y="471416"/>
                  </a:cubicBezTo>
                  <a:cubicBezTo>
                    <a:pt x="639924" y="476683"/>
                    <a:pt x="642557" y="479317"/>
                    <a:pt x="664941" y="488534"/>
                  </a:cubicBezTo>
                  <a:cubicBezTo>
                    <a:pt x="680742" y="495117"/>
                    <a:pt x="717610" y="520135"/>
                    <a:pt x="730777" y="524085"/>
                  </a:cubicBezTo>
                  <a:cubicBezTo>
                    <a:pt x="766328" y="537252"/>
                    <a:pt x="796613" y="547786"/>
                    <a:pt x="821630" y="547786"/>
                  </a:cubicBezTo>
                  <a:cubicBezTo>
                    <a:pt x="859815" y="549103"/>
                    <a:pt x="875616" y="526719"/>
                    <a:pt x="896683" y="517501"/>
                  </a:cubicBezTo>
                  <a:cubicBezTo>
                    <a:pt x="880882" y="495117"/>
                    <a:pt x="870349" y="478000"/>
                    <a:pt x="859815" y="456933"/>
                  </a:cubicBezTo>
                  <a:lnTo>
                    <a:pt x="838748" y="409531"/>
                  </a:lnTo>
                  <a:cubicBezTo>
                    <a:pt x="774229" y="452982"/>
                    <a:pt x="712343" y="397680"/>
                    <a:pt x="728144" y="347645"/>
                  </a:cubicBezTo>
                  <a:cubicBezTo>
                    <a:pt x="738677" y="316044"/>
                    <a:pt x="770278" y="292343"/>
                    <a:pt x="816363" y="305510"/>
                  </a:cubicBezTo>
                  <a:cubicBezTo>
                    <a:pt x="833481" y="314727"/>
                    <a:pt x="844014" y="321311"/>
                    <a:pt x="855865" y="342378"/>
                  </a:cubicBezTo>
                  <a:cubicBezTo>
                    <a:pt x="855865" y="342378"/>
                    <a:pt x="857182" y="425331"/>
                    <a:pt x="915117" y="434549"/>
                  </a:cubicBezTo>
                  <a:cubicBezTo>
                    <a:pt x="971736" y="443765"/>
                    <a:pt x="982270" y="396364"/>
                    <a:pt x="982270" y="396364"/>
                  </a:cubicBezTo>
                  <a:cubicBezTo>
                    <a:pt x="982270" y="396364"/>
                    <a:pt x="958569" y="414798"/>
                    <a:pt x="937501" y="400314"/>
                  </a:cubicBezTo>
                  <a:cubicBezTo>
                    <a:pt x="925651" y="392414"/>
                    <a:pt x="920384" y="380563"/>
                    <a:pt x="923017" y="367396"/>
                  </a:cubicBezTo>
                  <a:cubicBezTo>
                    <a:pt x="925651" y="351595"/>
                    <a:pt x="937501" y="339745"/>
                    <a:pt x="946718" y="326578"/>
                  </a:cubicBezTo>
                  <a:cubicBezTo>
                    <a:pt x="962519" y="305510"/>
                    <a:pt x="963836" y="273909"/>
                    <a:pt x="962519" y="262059"/>
                  </a:cubicBezTo>
                  <a:cubicBezTo>
                    <a:pt x="961202" y="254158"/>
                    <a:pt x="951985" y="243625"/>
                    <a:pt x="945402" y="238358"/>
                  </a:cubicBezTo>
                  <a:cubicBezTo>
                    <a:pt x="921701" y="217290"/>
                    <a:pt x="887466" y="202807"/>
                    <a:pt x="857182" y="194906"/>
                  </a:cubicBezTo>
                  <a:cubicBezTo>
                    <a:pt x="797929" y="189639"/>
                    <a:pt x="754478" y="209390"/>
                    <a:pt x="660991" y="205440"/>
                  </a:cubicBezTo>
                  <a:close/>
                </a:path>
              </a:pathLst>
            </a:custGeom>
            <a:solidFill>
              <a:srgbClr val="A022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70" name="Graphic 523">
              <a:extLst>
                <a:ext uri="{FF2B5EF4-FFF2-40B4-BE49-F238E27FC236}">
                  <a16:creationId xmlns:a16="http://schemas.microsoft.com/office/drawing/2014/main" id="{090FB1F2-19B0-4B76-9637-64BC813EAAD7}"/>
                </a:ext>
              </a:extLst>
            </p:cNvPr>
            <p:cNvGrpSpPr/>
            <p:nvPr/>
          </p:nvGrpSpPr>
          <p:grpSpPr>
            <a:xfrm>
              <a:off x="419797" y="1421333"/>
              <a:ext cx="52339" cy="41133"/>
              <a:chOff x="419797" y="1421333"/>
              <a:chExt cx="52339" cy="41133"/>
            </a:xfrm>
            <a:solidFill>
              <a:srgbClr val="7C3528"/>
            </a:solidFill>
          </p:grpSpPr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A5019AEB-3AA5-4D03-BC67-F926F3FD4AF6}"/>
                  </a:ext>
                </a:extLst>
              </p:cNvPr>
              <p:cNvSpPr/>
              <p:nvPr/>
            </p:nvSpPr>
            <p:spPr>
              <a:xfrm>
                <a:off x="419797" y="1421333"/>
                <a:ext cx="47072" cy="19958"/>
              </a:xfrm>
              <a:custGeom>
                <a:avLst/>
                <a:gdLst>
                  <a:gd name="connsiteX0" fmla="*/ 0 w 47072"/>
                  <a:gd name="connsiteY0" fmla="*/ 9425 h 19958"/>
                  <a:gd name="connsiteX1" fmla="*/ 19751 w 47072"/>
                  <a:gd name="connsiteY1" fmla="*/ 6791 h 19958"/>
                  <a:gd name="connsiteX2" fmla="*/ 43452 w 47072"/>
                  <a:gd name="connsiteY2" fmla="*/ 208 h 19958"/>
                  <a:gd name="connsiteX3" fmla="*/ 36868 w 47072"/>
                  <a:gd name="connsiteY3" fmla="*/ 13375 h 19958"/>
                  <a:gd name="connsiteX4" fmla="*/ 1317 w 47072"/>
                  <a:gd name="connsiteY4" fmla="*/ 19959 h 19958"/>
                  <a:gd name="connsiteX5" fmla="*/ 0 w 47072"/>
                  <a:gd name="connsiteY5" fmla="*/ 9425 h 1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072" h="19958">
                    <a:moveTo>
                      <a:pt x="0" y="9425"/>
                    </a:moveTo>
                    <a:cubicBezTo>
                      <a:pt x="0" y="9425"/>
                      <a:pt x="7900" y="9425"/>
                      <a:pt x="19751" y="6791"/>
                    </a:cubicBezTo>
                    <a:cubicBezTo>
                      <a:pt x="32918" y="4158"/>
                      <a:pt x="39501" y="-1109"/>
                      <a:pt x="43452" y="208"/>
                    </a:cubicBezTo>
                    <a:cubicBezTo>
                      <a:pt x="46085" y="1525"/>
                      <a:pt x="52669" y="8108"/>
                      <a:pt x="36868" y="13375"/>
                    </a:cubicBezTo>
                    <a:cubicBezTo>
                      <a:pt x="17117" y="19959"/>
                      <a:pt x="1317" y="19959"/>
                      <a:pt x="1317" y="19959"/>
                    </a:cubicBezTo>
                    <a:cubicBezTo>
                      <a:pt x="0" y="16008"/>
                      <a:pt x="0" y="13375"/>
                      <a:pt x="0" y="9425"/>
                    </a:cubicBezTo>
                    <a:close/>
                  </a:path>
                </a:pathLst>
              </a:custGeom>
              <a:solidFill>
                <a:srgbClr val="7C3528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5DA0893B-D822-4E44-8ADA-36A25993A876}"/>
                  </a:ext>
                </a:extLst>
              </p:cNvPr>
              <p:cNvSpPr/>
              <p:nvPr/>
            </p:nvSpPr>
            <p:spPr>
              <a:xfrm>
                <a:off x="422431" y="1443717"/>
                <a:ext cx="49706" cy="18749"/>
              </a:xfrm>
              <a:custGeom>
                <a:avLst/>
                <a:gdLst>
                  <a:gd name="connsiteX0" fmla="*/ 0 w 49706"/>
                  <a:gd name="connsiteY0" fmla="*/ 9425 h 18749"/>
                  <a:gd name="connsiteX1" fmla="*/ 22384 w 49706"/>
                  <a:gd name="connsiteY1" fmla="*/ 6791 h 18749"/>
                  <a:gd name="connsiteX2" fmla="*/ 46085 w 49706"/>
                  <a:gd name="connsiteY2" fmla="*/ 208 h 18749"/>
                  <a:gd name="connsiteX3" fmla="*/ 39501 w 49706"/>
                  <a:gd name="connsiteY3" fmla="*/ 13375 h 18749"/>
                  <a:gd name="connsiteX4" fmla="*/ 3950 w 49706"/>
                  <a:gd name="connsiteY4" fmla="*/ 18642 h 18749"/>
                  <a:gd name="connsiteX5" fmla="*/ 0 w 49706"/>
                  <a:gd name="connsiteY5" fmla="*/ 9425 h 1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06" h="18749">
                    <a:moveTo>
                      <a:pt x="0" y="9425"/>
                    </a:moveTo>
                    <a:cubicBezTo>
                      <a:pt x="0" y="9425"/>
                      <a:pt x="10534" y="9425"/>
                      <a:pt x="22384" y="6791"/>
                    </a:cubicBezTo>
                    <a:cubicBezTo>
                      <a:pt x="35551" y="4158"/>
                      <a:pt x="42135" y="-1109"/>
                      <a:pt x="46085" y="208"/>
                    </a:cubicBezTo>
                    <a:cubicBezTo>
                      <a:pt x="48718" y="1525"/>
                      <a:pt x="55302" y="8108"/>
                      <a:pt x="39501" y="13375"/>
                    </a:cubicBezTo>
                    <a:cubicBezTo>
                      <a:pt x="19751" y="19959"/>
                      <a:pt x="3950" y="18642"/>
                      <a:pt x="3950" y="18642"/>
                    </a:cubicBezTo>
                    <a:cubicBezTo>
                      <a:pt x="1317" y="17325"/>
                      <a:pt x="0" y="13375"/>
                      <a:pt x="0" y="9425"/>
                    </a:cubicBezTo>
                    <a:close/>
                  </a:path>
                </a:pathLst>
              </a:custGeom>
              <a:solidFill>
                <a:srgbClr val="7C3528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DEF6F4F-11C2-453A-A764-637897C40231}"/>
                </a:ext>
              </a:extLst>
            </p:cNvPr>
            <p:cNvSpPr/>
            <p:nvPr/>
          </p:nvSpPr>
          <p:spPr>
            <a:xfrm>
              <a:off x="1520571" y="1028590"/>
              <a:ext cx="266531" cy="220461"/>
            </a:xfrm>
            <a:custGeom>
              <a:avLst/>
              <a:gdLst>
                <a:gd name="connsiteX0" fmla="*/ 0 w 266531"/>
                <a:gd name="connsiteY0" fmla="*/ 133558 h 220461"/>
                <a:gd name="connsiteX1" fmla="*/ 63202 w 266531"/>
                <a:gd name="connsiteY1" fmla="*/ 25587 h 220461"/>
                <a:gd name="connsiteX2" fmla="*/ 189607 w 266531"/>
                <a:gd name="connsiteY2" fmla="*/ 8470 h 220461"/>
                <a:gd name="connsiteX3" fmla="*/ 265976 w 266531"/>
                <a:gd name="connsiteY3" fmla="*/ 123024 h 220461"/>
                <a:gd name="connsiteX4" fmla="*/ 251493 w 266531"/>
                <a:gd name="connsiteY4" fmla="*/ 220461 h 220461"/>
                <a:gd name="connsiteX5" fmla="*/ 0 w 266531"/>
                <a:gd name="connsiteY5" fmla="*/ 133558 h 22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531" h="220461">
                  <a:moveTo>
                    <a:pt x="0" y="133558"/>
                  </a:moveTo>
                  <a:cubicBezTo>
                    <a:pt x="0" y="133558"/>
                    <a:pt x="14484" y="59822"/>
                    <a:pt x="63202" y="25587"/>
                  </a:cubicBezTo>
                  <a:cubicBezTo>
                    <a:pt x="110604" y="-8647"/>
                    <a:pt x="160639" y="-2064"/>
                    <a:pt x="189607" y="8470"/>
                  </a:cubicBezTo>
                  <a:cubicBezTo>
                    <a:pt x="239642" y="26904"/>
                    <a:pt x="262026" y="75622"/>
                    <a:pt x="265976" y="123024"/>
                  </a:cubicBezTo>
                  <a:cubicBezTo>
                    <a:pt x="269927" y="188860"/>
                    <a:pt x="251493" y="220461"/>
                    <a:pt x="251493" y="220461"/>
                  </a:cubicBezTo>
                  <a:lnTo>
                    <a:pt x="0" y="133558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1491F1DE-F655-421E-8700-7AD16623586D}"/>
                </a:ext>
              </a:extLst>
            </p:cNvPr>
            <p:cNvSpPr/>
            <p:nvPr/>
          </p:nvSpPr>
          <p:spPr>
            <a:xfrm>
              <a:off x="1529788" y="1060770"/>
              <a:ext cx="236987" cy="189331"/>
            </a:xfrm>
            <a:custGeom>
              <a:avLst/>
              <a:gdLst>
                <a:gd name="connsiteX0" fmla="*/ 0 w 236987"/>
                <a:gd name="connsiteY0" fmla="*/ 97428 h 189331"/>
                <a:gd name="connsiteX1" fmla="*/ 146155 w 236987"/>
                <a:gd name="connsiteY1" fmla="*/ 1308 h 189331"/>
                <a:gd name="connsiteX2" fmla="*/ 234375 w 236987"/>
                <a:gd name="connsiteY2" fmla="*/ 183014 h 189331"/>
                <a:gd name="connsiteX3" fmla="*/ 82953 w 236987"/>
                <a:gd name="connsiteY3" fmla="*/ 165897 h 189331"/>
                <a:gd name="connsiteX4" fmla="*/ 0 w 236987"/>
                <a:gd name="connsiteY4" fmla="*/ 97428 h 18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87" h="189331">
                  <a:moveTo>
                    <a:pt x="0" y="97428"/>
                  </a:moveTo>
                  <a:cubicBezTo>
                    <a:pt x="0" y="97428"/>
                    <a:pt x="52669" y="-13176"/>
                    <a:pt x="146155" y="1308"/>
                  </a:cubicBezTo>
                  <a:cubicBezTo>
                    <a:pt x="260710" y="19742"/>
                    <a:pt x="234375" y="183014"/>
                    <a:pt x="234375" y="183014"/>
                  </a:cubicBezTo>
                  <a:cubicBezTo>
                    <a:pt x="234375" y="183014"/>
                    <a:pt x="159323" y="205399"/>
                    <a:pt x="82953" y="165897"/>
                  </a:cubicBezTo>
                  <a:cubicBezTo>
                    <a:pt x="21067" y="136929"/>
                    <a:pt x="0" y="97428"/>
                    <a:pt x="0" y="97428"/>
                  </a:cubicBezTo>
                  <a:close/>
                </a:path>
              </a:pathLst>
            </a:custGeom>
            <a:solidFill>
              <a:srgbClr val="FAF9F7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98C0C52B-3AA5-4177-9A8C-56C46049BB7E}"/>
                </a:ext>
              </a:extLst>
            </p:cNvPr>
            <p:cNvSpPr/>
            <p:nvPr/>
          </p:nvSpPr>
          <p:spPr>
            <a:xfrm>
              <a:off x="1946581" y="1056559"/>
              <a:ext cx="204696" cy="187225"/>
            </a:xfrm>
            <a:custGeom>
              <a:avLst/>
              <a:gdLst>
                <a:gd name="connsiteX0" fmla="*/ 4556 w 204696"/>
                <a:gd name="connsiteY0" fmla="*/ 187225 h 187225"/>
                <a:gd name="connsiteX1" fmla="*/ 9823 w 204696"/>
                <a:gd name="connsiteY1" fmla="*/ 80571 h 187225"/>
                <a:gd name="connsiteX2" fmla="*/ 99360 w 204696"/>
                <a:gd name="connsiteY2" fmla="*/ 252 h 187225"/>
                <a:gd name="connsiteX3" fmla="*/ 180996 w 204696"/>
                <a:gd name="connsiteY3" fmla="*/ 37120 h 187225"/>
                <a:gd name="connsiteX4" fmla="*/ 204697 w 204696"/>
                <a:gd name="connsiteY4" fmla="*/ 99005 h 187225"/>
                <a:gd name="connsiteX5" fmla="*/ 4556 w 204696"/>
                <a:gd name="connsiteY5" fmla="*/ 187225 h 18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696" h="187225">
                  <a:moveTo>
                    <a:pt x="4556" y="187225"/>
                  </a:moveTo>
                  <a:cubicBezTo>
                    <a:pt x="4556" y="187225"/>
                    <a:pt x="-8611" y="138507"/>
                    <a:pt x="9823" y="80571"/>
                  </a:cubicBezTo>
                  <a:cubicBezTo>
                    <a:pt x="28257" y="22636"/>
                    <a:pt x="69075" y="2885"/>
                    <a:pt x="99360" y="252"/>
                  </a:cubicBezTo>
                  <a:cubicBezTo>
                    <a:pt x="141494" y="-2382"/>
                    <a:pt x="163879" y="16052"/>
                    <a:pt x="180996" y="37120"/>
                  </a:cubicBezTo>
                  <a:cubicBezTo>
                    <a:pt x="203380" y="64771"/>
                    <a:pt x="204697" y="99005"/>
                    <a:pt x="204697" y="99005"/>
                  </a:cubicBezTo>
                  <a:lnTo>
                    <a:pt x="4556" y="187225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3CE0D499-8DA6-4A9D-96D7-7B126A0F0DDC}"/>
                </a:ext>
              </a:extLst>
            </p:cNvPr>
            <p:cNvSpPr/>
            <p:nvPr/>
          </p:nvSpPr>
          <p:spPr>
            <a:xfrm>
              <a:off x="1957678" y="1085874"/>
              <a:ext cx="185699" cy="159199"/>
            </a:xfrm>
            <a:custGeom>
              <a:avLst/>
              <a:gdLst>
                <a:gd name="connsiteX0" fmla="*/ 42 w 185699"/>
                <a:gd name="connsiteY0" fmla="*/ 151326 h 159199"/>
                <a:gd name="connsiteX1" fmla="*/ 64561 w 185699"/>
                <a:gd name="connsiteY1" fmla="*/ 7804 h 159199"/>
                <a:gd name="connsiteX2" fmla="*/ 185699 w 185699"/>
                <a:gd name="connsiteY2" fmla="*/ 69690 h 159199"/>
                <a:gd name="connsiteX3" fmla="*/ 104063 w 185699"/>
                <a:gd name="connsiteY3" fmla="*/ 153960 h 159199"/>
                <a:gd name="connsiteX4" fmla="*/ 42 w 185699"/>
                <a:gd name="connsiteY4" fmla="*/ 151326 h 1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99" h="159199">
                  <a:moveTo>
                    <a:pt x="42" y="151326"/>
                  </a:moveTo>
                  <a:cubicBezTo>
                    <a:pt x="42" y="151326"/>
                    <a:pt x="-3908" y="39406"/>
                    <a:pt x="64561" y="7804"/>
                  </a:cubicBezTo>
                  <a:cubicBezTo>
                    <a:pt x="142248" y="-27747"/>
                    <a:pt x="185699" y="69690"/>
                    <a:pt x="185699" y="69690"/>
                  </a:cubicBezTo>
                  <a:cubicBezTo>
                    <a:pt x="185699" y="69690"/>
                    <a:pt x="172532" y="131576"/>
                    <a:pt x="104063" y="153960"/>
                  </a:cubicBezTo>
                  <a:cubicBezTo>
                    <a:pt x="67195" y="167127"/>
                    <a:pt x="42" y="151326"/>
                    <a:pt x="42" y="151326"/>
                  </a:cubicBezTo>
                  <a:close/>
                </a:path>
              </a:pathLst>
            </a:custGeom>
            <a:solidFill>
              <a:srgbClr val="FAF9F7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6FC65E8F-654E-430F-866A-7977E11C151F}"/>
                </a:ext>
              </a:extLst>
            </p:cNvPr>
            <p:cNvSpPr/>
            <p:nvPr/>
          </p:nvSpPr>
          <p:spPr>
            <a:xfrm>
              <a:off x="1643026" y="1314887"/>
              <a:ext cx="125087" cy="123771"/>
            </a:xfrm>
            <a:custGeom>
              <a:avLst/>
              <a:gdLst>
                <a:gd name="connsiteX0" fmla="*/ 125088 w 125087"/>
                <a:gd name="connsiteY0" fmla="*/ 61886 h 123771"/>
                <a:gd name="connsiteX1" fmla="*/ 105337 w 125087"/>
                <a:gd name="connsiteY1" fmla="*/ 88220 h 123771"/>
                <a:gd name="connsiteX2" fmla="*/ 114554 w 125087"/>
                <a:gd name="connsiteY2" fmla="*/ 123771 h 123771"/>
                <a:gd name="connsiteX3" fmla="*/ 43452 w 125087"/>
                <a:gd name="connsiteY3" fmla="*/ 93487 h 123771"/>
                <a:gd name="connsiteX4" fmla="*/ 6584 w 125087"/>
                <a:gd name="connsiteY4" fmla="*/ 47402 h 123771"/>
                <a:gd name="connsiteX5" fmla="*/ 0 w 125087"/>
                <a:gd name="connsiteY5" fmla="*/ 9217 h 123771"/>
                <a:gd name="connsiteX6" fmla="*/ 19751 w 125087"/>
                <a:gd name="connsiteY6" fmla="*/ 0 h 123771"/>
                <a:gd name="connsiteX7" fmla="*/ 46085 w 125087"/>
                <a:gd name="connsiteY7" fmla="*/ 25018 h 123771"/>
                <a:gd name="connsiteX8" fmla="*/ 125088 w 125087"/>
                <a:gd name="connsiteY8" fmla="*/ 61886 h 12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87" h="123771">
                  <a:moveTo>
                    <a:pt x="125088" y="61886"/>
                  </a:moveTo>
                  <a:cubicBezTo>
                    <a:pt x="125088" y="61886"/>
                    <a:pt x="110604" y="64519"/>
                    <a:pt x="105337" y="88220"/>
                  </a:cubicBezTo>
                  <a:cubicBezTo>
                    <a:pt x="102704" y="104021"/>
                    <a:pt x="114554" y="123771"/>
                    <a:pt x="114554" y="123771"/>
                  </a:cubicBezTo>
                  <a:cubicBezTo>
                    <a:pt x="114554" y="123771"/>
                    <a:pt x="71103" y="111921"/>
                    <a:pt x="43452" y="93487"/>
                  </a:cubicBezTo>
                  <a:cubicBezTo>
                    <a:pt x="26334" y="81636"/>
                    <a:pt x="14484" y="63202"/>
                    <a:pt x="6584" y="47402"/>
                  </a:cubicBezTo>
                  <a:cubicBezTo>
                    <a:pt x="0" y="32918"/>
                    <a:pt x="0" y="9217"/>
                    <a:pt x="0" y="9217"/>
                  </a:cubicBezTo>
                  <a:lnTo>
                    <a:pt x="19751" y="0"/>
                  </a:lnTo>
                  <a:cubicBezTo>
                    <a:pt x="19751" y="0"/>
                    <a:pt x="26334" y="6584"/>
                    <a:pt x="46085" y="25018"/>
                  </a:cubicBezTo>
                  <a:cubicBezTo>
                    <a:pt x="65836" y="43452"/>
                    <a:pt x="125088" y="61886"/>
                    <a:pt x="125088" y="61886"/>
                  </a:cubicBezTo>
                  <a:close/>
                </a:path>
              </a:pathLst>
            </a:custGeom>
            <a:solidFill>
              <a:srgbClr val="3B101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78" name="Graphic 523">
              <a:extLst>
                <a:ext uri="{FF2B5EF4-FFF2-40B4-BE49-F238E27FC236}">
                  <a16:creationId xmlns:a16="http://schemas.microsoft.com/office/drawing/2014/main" id="{1A7F1D7A-8282-48A3-9791-C8CDFC902174}"/>
                </a:ext>
              </a:extLst>
            </p:cNvPr>
            <p:cNvGrpSpPr/>
            <p:nvPr/>
          </p:nvGrpSpPr>
          <p:grpSpPr>
            <a:xfrm>
              <a:off x="1648951" y="1009080"/>
              <a:ext cx="94145" cy="80648"/>
              <a:chOff x="1648951" y="1009080"/>
              <a:chExt cx="94145" cy="80648"/>
            </a:xfrm>
            <a:solidFill>
              <a:srgbClr val="3B1311"/>
            </a:solidFill>
          </p:grpSpPr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DA3EF610-8758-4EF2-BE1E-793C69349545}"/>
                  </a:ext>
                </a:extLst>
              </p:cNvPr>
              <p:cNvSpPr/>
              <p:nvPr/>
            </p:nvSpPr>
            <p:spPr>
              <a:xfrm>
                <a:off x="1648951" y="1009080"/>
                <a:ext cx="26992" cy="55631"/>
              </a:xfrm>
              <a:custGeom>
                <a:avLst/>
                <a:gdLst>
                  <a:gd name="connsiteX0" fmla="*/ 12509 w 26992"/>
                  <a:gd name="connsiteY0" fmla="*/ 34564 h 55631"/>
                  <a:gd name="connsiteX1" fmla="*/ 7242 w 26992"/>
                  <a:gd name="connsiteY1" fmla="*/ 51681 h 55631"/>
                  <a:gd name="connsiteX2" fmla="*/ 21726 w 26992"/>
                  <a:gd name="connsiteY2" fmla="*/ 55631 h 55631"/>
                  <a:gd name="connsiteX3" fmla="*/ 26993 w 26992"/>
                  <a:gd name="connsiteY3" fmla="*/ 33247 h 55631"/>
                  <a:gd name="connsiteX4" fmla="*/ 13825 w 26992"/>
                  <a:gd name="connsiteY4" fmla="*/ 2963 h 55631"/>
                  <a:gd name="connsiteX5" fmla="*/ 1975 w 26992"/>
                  <a:gd name="connsiteY5" fmla="*/ 2963 h 55631"/>
                  <a:gd name="connsiteX6" fmla="*/ 1975 w 26992"/>
                  <a:gd name="connsiteY6" fmla="*/ 2963 h 55631"/>
                  <a:gd name="connsiteX7" fmla="*/ 1975 w 26992"/>
                  <a:gd name="connsiteY7" fmla="*/ 12180 h 55631"/>
                  <a:gd name="connsiteX8" fmla="*/ 12509 w 26992"/>
                  <a:gd name="connsiteY8" fmla="*/ 34564 h 5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92" h="55631">
                    <a:moveTo>
                      <a:pt x="12509" y="34564"/>
                    </a:moveTo>
                    <a:cubicBezTo>
                      <a:pt x="12509" y="41147"/>
                      <a:pt x="9875" y="47731"/>
                      <a:pt x="7242" y="51681"/>
                    </a:cubicBezTo>
                    <a:cubicBezTo>
                      <a:pt x="12509" y="52998"/>
                      <a:pt x="16459" y="54315"/>
                      <a:pt x="21726" y="55631"/>
                    </a:cubicBezTo>
                    <a:cubicBezTo>
                      <a:pt x="24359" y="49048"/>
                      <a:pt x="26993" y="41147"/>
                      <a:pt x="26993" y="33247"/>
                    </a:cubicBezTo>
                    <a:cubicBezTo>
                      <a:pt x="25676" y="18763"/>
                      <a:pt x="19092" y="8229"/>
                      <a:pt x="13825" y="2963"/>
                    </a:cubicBezTo>
                    <a:cubicBezTo>
                      <a:pt x="11192" y="-988"/>
                      <a:pt x="4609" y="-988"/>
                      <a:pt x="1975" y="2963"/>
                    </a:cubicBezTo>
                    <a:lnTo>
                      <a:pt x="1975" y="2963"/>
                    </a:lnTo>
                    <a:cubicBezTo>
                      <a:pt x="-658" y="5596"/>
                      <a:pt x="-658" y="9546"/>
                      <a:pt x="1975" y="12180"/>
                    </a:cubicBezTo>
                    <a:cubicBezTo>
                      <a:pt x="7242" y="17446"/>
                      <a:pt x="11192" y="24030"/>
                      <a:pt x="12509" y="34564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55AD6142-0785-4EBE-8F0C-E63CD1F0F900}"/>
                  </a:ext>
                </a:extLst>
              </p:cNvPr>
              <p:cNvSpPr/>
              <p:nvPr/>
            </p:nvSpPr>
            <p:spPr>
              <a:xfrm>
                <a:off x="1681210" y="1014932"/>
                <a:ext cx="30921" cy="60312"/>
              </a:xfrm>
              <a:custGeom>
                <a:avLst/>
                <a:gdLst>
                  <a:gd name="connsiteX0" fmla="*/ 0 w 30921"/>
                  <a:gd name="connsiteY0" fmla="*/ 53729 h 60312"/>
                  <a:gd name="connsiteX1" fmla="*/ 14484 w 30921"/>
                  <a:gd name="connsiteY1" fmla="*/ 60312 h 60312"/>
                  <a:gd name="connsiteX2" fmla="*/ 28968 w 30921"/>
                  <a:gd name="connsiteY2" fmla="*/ 37928 h 60312"/>
                  <a:gd name="connsiteX3" fmla="*/ 26334 w 30921"/>
                  <a:gd name="connsiteY3" fmla="*/ 5010 h 60312"/>
                  <a:gd name="connsiteX4" fmla="*/ 15801 w 30921"/>
                  <a:gd name="connsiteY4" fmla="*/ 1060 h 60312"/>
                  <a:gd name="connsiteX5" fmla="*/ 15801 w 30921"/>
                  <a:gd name="connsiteY5" fmla="*/ 1060 h 60312"/>
                  <a:gd name="connsiteX6" fmla="*/ 13167 w 30921"/>
                  <a:gd name="connsiteY6" fmla="*/ 10277 h 60312"/>
                  <a:gd name="connsiteX7" fmla="*/ 14484 w 30921"/>
                  <a:gd name="connsiteY7" fmla="*/ 33978 h 60312"/>
                  <a:gd name="connsiteX8" fmla="*/ 0 w 30921"/>
                  <a:gd name="connsiteY8" fmla="*/ 53729 h 60312"/>
                  <a:gd name="connsiteX9" fmla="*/ 0 w 30921"/>
                  <a:gd name="connsiteY9" fmla="*/ 53729 h 6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921" h="60312">
                    <a:moveTo>
                      <a:pt x="0" y="53729"/>
                    </a:moveTo>
                    <a:cubicBezTo>
                      <a:pt x="5267" y="56362"/>
                      <a:pt x="10534" y="57679"/>
                      <a:pt x="14484" y="60312"/>
                    </a:cubicBezTo>
                    <a:cubicBezTo>
                      <a:pt x="19751" y="55045"/>
                      <a:pt x="26334" y="48462"/>
                      <a:pt x="28968" y="37928"/>
                    </a:cubicBezTo>
                    <a:cubicBezTo>
                      <a:pt x="32918" y="24761"/>
                      <a:pt x="30284" y="12910"/>
                      <a:pt x="26334" y="5010"/>
                    </a:cubicBezTo>
                    <a:cubicBezTo>
                      <a:pt x="25018" y="1060"/>
                      <a:pt x="19751" y="-1573"/>
                      <a:pt x="15801" y="1060"/>
                    </a:cubicBezTo>
                    <a:lnTo>
                      <a:pt x="15801" y="1060"/>
                    </a:lnTo>
                    <a:cubicBezTo>
                      <a:pt x="13167" y="2377"/>
                      <a:pt x="11850" y="6327"/>
                      <a:pt x="13167" y="10277"/>
                    </a:cubicBezTo>
                    <a:cubicBezTo>
                      <a:pt x="15801" y="15544"/>
                      <a:pt x="17117" y="24761"/>
                      <a:pt x="14484" y="33978"/>
                    </a:cubicBezTo>
                    <a:cubicBezTo>
                      <a:pt x="11850" y="43195"/>
                      <a:pt x="5267" y="49779"/>
                      <a:pt x="0" y="53729"/>
                    </a:cubicBezTo>
                    <a:cubicBezTo>
                      <a:pt x="0" y="53729"/>
                      <a:pt x="0" y="53729"/>
                      <a:pt x="0" y="53729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C28717EC-24E8-40A6-A282-98044DC229D3}"/>
                  </a:ext>
                </a:extLst>
              </p:cNvPr>
              <p:cNvSpPr/>
              <p:nvPr/>
            </p:nvSpPr>
            <p:spPr>
              <a:xfrm>
                <a:off x="1703594" y="1035408"/>
                <a:ext cx="39501" cy="54320"/>
              </a:xfrm>
              <a:custGeom>
                <a:avLst/>
                <a:gdLst>
                  <a:gd name="connsiteX0" fmla="*/ 13167 w 39501"/>
                  <a:gd name="connsiteY0" fmla="*/ 54321 h 54320"/>
                  <a:gd name="connsiteX1" fmla="*/ 31601 w 39501"/>
                  <a:gd name="connsiteY1" fmla="*/ 38520 h 54320"/>
                  <a:gd name="connsiteX2" fmla="*/ 39501 w 39501"/>
                  <a:gd name="connsiteY2" fmla="*/ 6919 h 54320"/>
                  <a:gd name="connsiteX3" fmla="*/ 30284 w 39501"/>
                  <a:gd name="connsiteY3" fmla="*/ 336 h 54320"/>
                  <a:gd name="connsiteX4" fmla="*/ 30284 w 39501"/>
                  <a:gd name="connsiteY4" fmla="*/ 336 h 54320"/>
                  <a:gd name="connsiteX5" fmla="*/ 25018 w 39501"/>
                  <a:gd name="connsiteY5" fmla="*/ 8236 h 54320"/>
                  <a:gd name="connsiteX6" fmla="*/ 19751 w 39501"/>
                  <a:gd name="connsiteY6" fmla="*/ 31937 h 54320"/>
                  <a:gd name="connsiteX7" fmla="*/ 1317 w 39501"/>
                  <a:gd name="connsiteY7" fmla="*/ 45104 h 54320"/>
                  <a:gd name="connsiteX8" fmla="*/ 0 w 39501"/>
                  <a:gd name="connsiteY8" fmla="*/ 45104 h 54320"/>
                  <a:gd name="connsiteX9" fmla="*/ 13167 w 39501"/>
                  <a:gd name="connsiteY9" fmla="*/ 54321 h 5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01" h="54320">
                    <a:moveTo>
                      <a:pt x="13167" y="54321"/>
                    </a:moveTo>
                    <a:cubicBezTo>
                      <a:pt x="19751" y="51687"/>
                      <a:pt x="26334" y="46421"/>
                      <a:pt x="31601" y="38520"/>
                    </a:cubicBezTo>
                    <a:cubicBezTo>
                      <a:pt x="39501" y="26670"/>
                      <a:pt x="39501" y="14819"/>
                      <a:pt x="39501" y="6919"/>
                    </a:cubicBezTo>
                    <a:cubicBezTo>
                      <a:pt x="39501" y="1652"/>
                      <a:pt x="34235" y="-981"/>
                      <a:pt x="30284" y="336"/>
                    </a:cubicBezTo>
                    <a:lnTo>
                      <a:pt x="30284" y="336"/>
                    </a:lnTo>
                    <a:cubicBezTo>
                      <a:pt x="26334" y="1652"/>
                      <a:pt x="25018" y="4286"/>
                      <a:pt x="25018" y="8236"/>
                    </a:cubicBezTo>
                    <a:cubicBezTo>
                      <a:pt x="25018" y="13503"/>
                      <a:pt x="25018" y="22720"/>
                      <a:pt x="19751" y="31937"/>
                    </a:cubicBezTo>
                    <a:cubicBezTo>
                      <a:pt x="14484" y="38520"/>
                      <a:pt x="6584" y="42470"/>
                      <a:pt x="1317" y="45104"/>
                    </a:cubicBezTo>
                    <a:cubicBezTo>
                      <a:pt x="1317" y="45104"/>
                      <a:pt x="1317" y="45104"/>
                      <a:pt x="0" y="45104"/>
                    </a:cubicBezTo>
                    <a:cubicBezTo>
                      <a:pt x="3950" y="47737"/>
                      <a:pt x="7900" y="51687"/>
                      <a:pt x="13167" y="54321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82" name="Graphic 523">
              <a:extLst>
                <a:ext uri="{FF2B5EF4-FFF2-40B4-BE49-F238E27FC236}">
                  <a16:creationId xmlns:a16="http://schemas.microsoft.com/office/drawing/2014/main" id="{54744904-0BE1-4887-AA24-86AFF7E8AC67}"/>
                </a:ext>
              </a:extLst>
            </p:cNvPr>
            <p:cNvGrpSpPr/>
            <p:nvPr/>
          </p:nvGrpSpPr>
          <p:grpSpPr>
            <a:xfrm>
              <a:off x="2011189" y="1037718"/>
              <a:ext cx="85877" cy="57277"/>
              <a:chOff x="2011189" y="1037718"/>
              <a:chExt cx="85877" cy="57277"/>
            </a:xfrm>
            <a:solidFill>
              <a:srgbClr val="3B1311"/>
            </a:solidFill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9F3AE2A0-F9EC-4C5C-B4B9-581765DC6031}"/>
                  </a:ext>
                </a:extLst>
              </p:cNvPr>
              <p:cNvSpPr/>
              <p:nvPr/>
            </p:nvSpPr>
            <p:spPr>
              <a:xfrm>
                <a:off x="2011189" y="1046534"/>
                <a:ext cx="31588" cy="41878"/>
              </a:xfrm>
              <a:custGeom>
                <a:avLst/>
                <a:gdLst>
                  <a:gd name="connsiteX0" fmla="*/ 16317 w 31588"/>
                  <a:gd name="connsiteY0" fmla="*/ 26078 h 41878"/>
                  <a:gd name="connsiteX1" fmla="*/ 17634 w 31588"/>
                  <a:gd name="connsiteY1" fmla="*/ 41878 h 41878"/>
                  <a:gd name="connsiteX2" fmla="*/ 30801 w 31588"/>
                  <a:gd name="connsiteY2" fmla="*/ 41878 h 41878"/>
                  <a:gd name="connsiteX3" fmla="*/ 28167 w 31588"/>
                  <a:gd name="connsiteY3" fmla="*/ 22127 h 41878"/>
                  <a:gd name="connsiteX4" fmla="*/ 9734 w 31588"/>
                  <a:gd name="connsiteY4" fmla="*/ 1060 h 41878"/>
                  <a:gd name="connsiteX5" fmla="*/ 517 w 31588"/>
                  <a:gd name="connsiteY5" fmla="*/ 5010 h 41878"/>
                  <a:gd name="connsiteX6" fmla="*/ 517 w 31588"/>
                  <a:gd name="connsiteY6" fmla="*/ 5010 h 41878"/>
                  <a:gd name="connsiteX7" fmla="*/ 3150 w 31588"/>
                  <a:gd name="connsiteY7" fmla="*/ 12910 h 41878"/>
                  <a:gd name="connsiteX8" fmla="*/ 16317 w 31588"/>
                  <a:gd name="connsiteY8" fmla="*/ 26078 h 4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588" h="41878">
                    <a:moveTo>
                      <a:pt x="16317" y="26078"/>
                    </a:moveTo>
                    <a:cubicBezTo>
                      <a:pt x="18951" y="31344"/>
                      <a:pt x="17634" y="36611"/>
                      <a:pt x="17634" y="41878"/>
                    </a:cubicBezTo>
                    <a:cubicBezTo>
                      <a:pt x="21584" y="41878"/>
                      <a:pt x="26851" y="41878"/>
                      <a:pt x="30801" y="41878"/>
                    </a:cubicBezTo>
                    <a:cubicBezTo>
                      <a:pt x="32118" y="35295"/>
                      <a:pt x="32118" y="28711"/>
                      <a:pt x="28167" y="22127"/>
                    </a:cubicBezTo>
                    <a:cubicBezTo>
                      <a:pt x="24217" y="11594"/>
                      <a:pt x="15000" y="3693"/>
                      <a:pt x="9734" y="1060"/>
                    </a:cubicBezTo>
                    <a:cubicBezTo>
                      <a:pt x="5783" y="-1573"/>
                      <a:pt x="1833" y="1060"/>
                      <a:pt x="517" y="5010"/>
                    </a:cubicBezTo>
                    <a:lnTo>
                      <a:pt x="517" y="5010"/>
                    </a:lnTo>
                    <a:cubicBezTo>
                      <a:pt x="-800" y="7644"/>
                      <a:pt x="517" y="11594"/>
                      <a:pt x="3150" y="12910"/>
                    </a:cubicBezTo>
                    <a:cubicBezTo>
                      <a:pt x="7100" y="12910"/>
                      <a:pt x="12367" y="18177"/>
                      <a:pt x="16317" y="26078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885A962-9C30-4BC8-8017-52EB248D0ADA}"/>
                  </a:ext>
                </a:extLst>
              </p:cNvPr>
              <p:cNvSpPr/>
              <p:nvPr/>
            </p:nvSpPr>
            <p:spPr>
              <a:xfrm>
                <a:off x="2047586" y="1037718"/>
                <a:ext cx="22316" cy="50693"/>
              </a:xfrm>
              <a:custGeom>
                <a:avLst/>
                <a:gdLst>
                  <a:gd name="connsiteX0" fmla="*/ 2304 w 22316"/>
                  <a:gd name="connsiteY0" fmla="*/ 49377 h 50693"/>
                  <a:gd name="connsiteX1" fmla="*/ 16788 w 22316"/>
                  <a:gd name="connsiteY1" fmla="*/ 50694 h 50693"/>
                  <a:gd name="connsiteX2" fmla="*/ 22055 w 22316"/>
                  <a:gd name="connsiteY2" fmla="*/ 28309 h 50693"/>
                  <a:gd name="connsiteX3" fmla="*/ 11521 w 22316"/>
                  <a:gd name="connsiteY3" fmla="*/ 1975 h 50693"/>
                  <a:gd name="connsiteX4" fmla="*/ 987 w 22316"/>
                  <a:gd name="connsiteY4" fmla="*/ 1975 h 50693"/>
                  <a:gd name="connsiteX5" fmla="*/ 987 w 22316"/>
                  <a:gd name="connsiteY5" fmla="*/ 1975 h 50693"/>
                  <a:gd name="connsiteX6" fmla="*/ 987 w 22316"/>
                  <a:gd name="connsiteY6" fmla="*/ 9875 h 50693"/>
                  <a:gd name="connsiteX7" fmla="*/ 8888 w 22316"/>
                  <a:gd name="connsiteY7" fmla="*/ 28309 h 50693"/>
                  <a:gd name="connsiteX8" fmla="*/ 2304 w 22316"/>
                  <a:gd name="connsiteY8" fmla="*/ 49377 h 50693"/>
                  <a:gd name="connsiteX9" fmla="*/ 2304 w 22316"/>
                  <a:gd name="connsiteY9" fmla="*/ 49377 h 5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16" h="50693">
                    <a:moveTo>
                      <a:pt x="2304" y="49377"/>
                    </a:moveTo>
                    <a:cubicBezTo>
                      <a:pt x="7571" y="49377"/>
                      <a:pt x="11521" y="50694"/>
                      <a:pt x="16788" y="50694"/>
                    </a:cubicBezTo>
                    <a:cubicBezTo>
                      <a:pt x="19422" y="45427"/>
                      <a:pt x="23372" y="37526"/>
                      <a:pt x="22055" y="28309"/>
                    </a:cubicBezTo>
                    <a:cubicBezTo>
                      <a:pt x="20738" y="16459"/>
                      <a:pt x="15471" y="7242"/>
                      <a:pt x="11521" y="1975"/>
                    </a:cubicBezTo>
                    <a:cubicBezTo>
                      <a:pt x="8888" y="-658"/>
                      <a:pt x="3621" y="-658"/>
                      <a:pt x="987" y="1975"/>
                    </a:cubicBezTo>
                    <a:lnTo>
                      <a:pt x="987" y="1975"/>
                    </a:lnTo>
                    <a:cubicBezTo>
                      <a:pt x="-329" y="4608"/>
                      <a:pt x="-329" y="7242"/>
                      <a:pt x="987" y="9875"/>
                    </a:cubicBezTo>
                    <a:cubicBezTo>
                      <a:pt x="3621" y="13825"/>
                      <a:pt x="8888" y="20409"/>
                      <a:pt x="8888" y="28309"/>
                    </a:cubicBezTo>
                    <a:cubicBezTo>
                      <a:pt x="10205" y="37526"/>
                      <a:pt x="6254" y="44110"/>
                      <a:pt x="2304" y="49377"/>
                    </a:cubicBezTo>
                    <a:cubicBezTo>
                      <a:pt x="3621" y="49377"/>
                      <a:pt x="3621" y="49377"/>
                      <a:pt x="2304" y="49377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AC9E1C08-E9E4-4437-9340-60195175E360}"/>
                  </a:ext>
                </a:extLst>
              </p:cNvPr>
              <p:cNvSpPr/>
              <p:nvPr/>
            </p:nvSpPr>
            <p:spPr>
              <a:xfrm>
                <a:off x="2072275" y="1043590"/>
                <a:ext cx="24791" cy="51405"/>
              </a:xfrm>
              <a:custGeom>
                <a:avLst/>
                <a:gdLst>
                  <a:gd name="connsiteX0" fmla="*/ 13167 w 24791"/>
                  <a:gd name="connsiteY0" fmla="*/ 51405 h 51405"/>
                  <a:gd name="connsiteX1" fmla="*/ 23701 w 24791"/>
                  <a:gd name="connsiteY1" fmla="*/ 32971 h 51405"/>
                  <a:gd name="connsiteX2" fmla="*/ 21068 w 24791"/>
                  <a:gd name="connsiteY2" fmla="*/ 4004 h 51405"/>
                  <a:gd name="connsiteX3" fmla="*/ 11851 w 24791"/>
                  <a:gd name="connsiteY3" fmla="*/ 1370 h 51405"/>
                  <a:gd name="connsiteX4" fmla="*/ 11851 w 24791"/>
                  <a:gd name="connsiteY4" fmla="*/ 1370 h 51405"/>
                  <a:gd name="connsiteX5" fmla="*/ 9217 w 24791"/>
                  <a:gd name="connsiteY5" fmla="*/ 9270 h 51405"/>
                  <a:gd name="connsiteX6" fmla="*/ 11851 w 24791"/>
                  <a:gd name="connsiteY6" fmla="*/ 30338 h 51405"/>
                  <a:gd name="connsiteX7" fmla="*/ 0 w 24791"/>
                  <a:gd name="connsiteY7" fmla="*/ 46138 h 51405"/>
                  <a:gd name="connsiteX8" fmla="*/ 0 w 24791"/>
                  <a:gd name="connsiteY8" fmla="*/ 46138 h 51405"/>
                  <a:gd name="connsiteX9" fmla="*/ 13167 w 24791"/>
                  <a:gd name="connsiteY9" fmla="*/ 51405 h 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91" h="51405">
                    <a:moveTo>
                      <a:pt x="13167" y="51405"/>
                    </a:moveTo>
                    <a:cubicBezTo>
                      <a:pt x="17117" y="47455"/>
                      <a:pt x="22384" y="40872"/>
                      <a:pt x="23701" y="32971"/>
                    </a:cubicBezTo>
                    <a:cubicBezTo>
                      <a:pt x="26334" y="21121"/>
                      <a:pt x="23701" y="10587"/>
                      <a:pt x="21068" y="4004"/>
                    </a:cubicBezTo>
                    <a:cubicBezTo>
                      <a:pt x="19751" y="53"/>
                      <a:pt x="14484" y="-1263"/>
                      <a:pt x="11851" y="1370"/>
                    </a:cubicBezTo>
                    <a:lnTo>
                      <a:pt x="11851" y="1370"/>
                    </a:lnTo>
                    <a:cubicBezTo>
                      <a:pt x="9217" y="2687"/>
                      <a:pt x="7900" y="6637"/>
                      <a:pt x="9217" y="9270"/>
                    </a:cubicBezTo>
                    <a:cubicBezTo>
                      <a:pt x="10534" y="13221"/>
                      <a:pt x="13167" y="21121"/>
                      <a:pt x="11851" y="30338"/>
                    </a:cubicBezTo>
                    <a:cubicBezTo>
                      <a:pt x="10534" y="36921"/>
                      <a:pt x="3950" y="43505"/>
                      <a:pt x="0" y="46138"/>
                    </a:cubicBezTo>
                    <a:cubicBezTo>
                      <a:pt x="0" y="46138"/>
                      <a:pt x="0" y="46138"/>
                      <a:pt x="0" y="46138"/>
                    </a:cubicBezTo>
                    <a:cubicBezTo>
                      <a:pt x="3950" y="47455"/>
                      <a:pt x="9217" y="48772"/>
                      <a:pt x="13167" y="51405"/>
                    </a:cubicBezTo>
                    <a:close/>
                  </a:path>
                </a:pathLst>
              </a:custGeom>
              <a:solidFill>
                <a:srgbClr val="3B1311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7167DDB4-C0F1-4F49-A842-242E03570727}"/>
                </a:ext>
              </a:extLst>
            </p:cNvPr>
            <p:cNvSpPr/>
            <p:nvPr/>
          </p:nvSpPr>
          <p:spPr>
            <a:xfrm>
              <a:off x="1199959" y="1135479"/>
              <a:ext cx="76012" cy="73088"/>
            </a:xfrm>
            <a:custGeom>
              <a:avLst/>
              <a:gdLst>
                <a:gd name="connsiteX0" fmla="*/ 75703 w 76012"/>
                <a:gd name="connsiteY0" fmla="*/ 42470 h 73088"/>
                <a:gd name="connsiteX1" fmla="*/ 32251 w 76012"/>
                <a:gd name="connsiteY1" fmla="*/ 72754 h 73088"/>
                <a:gd name="connsiteX2" fmla="*/ 650 w 76012"/>
                <a:gd name="connsiteY2" fmla="*/ 30619 h 73088"/>
                <a:gd name="connsiteX3" fmla="*/ 44102 w 76012"/>
                <a:gd name="connsiteY3" fmla="*/ 335 h 73088"/>
                <a:gd name="connsiteX4" fmla="*/ 75703 w 76012"/>
                <a:gd name="connsiteY4" fmla="*/ 42470 h 7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12" h="73088">
                  <a:moveTo>
                    <a:pt x="75703" y="42470"/>
                  </a:moveTo>
                  <a:cubicBezTo>
                    <a:pt x="73070" y="62220"/>
                    <a:pt x="53319" y="75387"/>
                    <a:pt x="32251" y="72754"/>
                  </a:cubicBezTo>
                  <a:cubicBezTo>
                    <a:pt x="11184" y="68804"/>
                    <a:pt x="-3300" y="50370"/>
                    <a:pt x="650" y="30619"/>
                  </a:cubicBezTo>
                  <a:cubicBezTo>
                    <a:pt x="3284" y="10868"/>
                    <a:pt x="23034" y="-2299"/>
                    <a:pt x="44102" y="335"/>
                  </a:cubicBezTo>
                  <a:cubicBezTo>
                    <a:pt x="63853" y="4285"/>
                    <a:pt x="78336" y="22719"/>
                    <a:pt x="75703" y="42470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25699083-8AB9-40C2-A7C2-265BBC607B5B}"/>
                </a:ext>
              </a:extLst>
            </p:cNvPr>
            <p:cNvSpPr/>
            <p:nvPr/>
          </p:nvSpPr>
          <p:spPr>
            <a:xfrm>
              <a:off x="1229434" y="1146236"/>
              <a:ext cx="48046" cy="51587"/>
            </a:xfrm>
            <a:custGeom>
              <a:avLst/>
              <a:gdLst>
                <a:gd name="connsiteX0" fmla="*/ 47544 w 48046"/>
                <a:gd name="connsiteY0" fmla="*/ 29079 h 51587"/>
                <a:gd name="connsiteX1" fmla="*/ 19893 w 48046"/>
                <a:gd name="connsiteY1" fmla="*/ 51463 h 51587"/>
                <a:gd name="connsiteX2" fmla="*/ 143 w 48046"/>
                <a:gd name="connsiteY2" fmla="*/ 22496 h 51587"/>
                <a:gd name="connsiteX3" fmla="*/ 27794 w 48046"/>
                <a:gd name="connsiteY3" fmla="*/ 111 h 51587"/>
                <a:gd name="connsiteX4" fmla="*/ 47544 w 48046"/>
                <a:gd name="connsiteY4" fmla="*/ 29079 h 5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46" h="51587">
                  <a:moveTo>
                    <a:pt x="47544" y="29079"/>
                  </a:moveTo>
                  <a:cubicBezTo>
                    <a:pt x="44911" y="43563"/>
                    <a:pt x="33060" y="52780"/>
                    <a:pt x="19893" y="51463"/>
                  </a:cubicBezTo>
                  <a:cubicBezTo>
                    <a:pt x="6726" y="48830"/>
                    <a:pt x="-1174" y="35663"/>
                    <a:pt x="143" y="22496"/>
                  </a:cubicBezTo>
                  <a:cubicBezTo>
                    <a:pt x="1459" y="9328"/>
                    <a:pt x="14626" y="-1205"/>
                    <a:pt x="27794" y="111"/>
                  </a:cubicBezTo>
                  <a:cubicBezTo>
                    <a:pt x="42277" y="1428"/>
                    <a:pt x="50178" y="14595"/>
                    <a:pt x="47544" y="29079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EB80AA3-42F4-4A35-99D5-9B5DF46C0FFD}"/>
                </a:ext>
              </a:extLst>
            </p:cNvPr>
            <p:cNvSpPr/>
            <p:nvPr/>
          </p:nvSpPr>
          <p:spPr>
            <a:xfrm>
              <a:off x="1619325" y="1294551"/>
              <a:ext cx="63202" cy="37105"/>
            </a:xfrm>
            <a:custGeom>
              <a:avLst/>
              <a:gdLst>
                <a:gd name="connsiteX0" fmla="*/ 63202 w 63202"/>
                <a:gd name="connsiteY0" fmla="*/ 4535 h 37105"/>
                <a:gd name="connsiteX1" fmla="*/ 61886 w 63202"/>
                <a:gd name="connsiteY1" fmla="*/ 585 h 37105"/>
                <a:gd name="connsiteX2" fmla="*/ 57935 w 63202"/>
                <a:gd name="connsiteY2" fmla="*/ 585 h 37105"/>
                <a:gd name="connsiteX3" fmla="*/ 35551 w 63202"/>
                <a:gd name="connsiteY3" fmla="*/ 17703 h 37105"/>
                <a:gd name="connsiteX4" fmla="*/ 2633 w 63202"/>
                <a:gd name="connsiteY4" fmla="*/ 28236 h 37105"/>
                <a:gd name="connsiteX5" fmla="*/ 0 w 63202"/>
                <a:gd name="connsiteY5" fmla="*/ 30870 h 37105"/>
                <a:gd name="connsiteX6" fmla="*/ 1317 w 63202"/>
                <a:gd name="connsiteY6" fmla="*/ 33503 h 37105"/>
                <a:gd name="connsiteX7" fmla="*/ 38185 w 63202"/>
                <a:gd name="connsiteY7" fmla="*/ 33503 h 37105"/>
                <a:gd name="connsiteX8" fmla="*/ 63202 w 63202"/>
                <a:gd name="connsiteY8" fmla="*/ 4535 h 3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02" h="37105">
                  <a:moveTo>
                    <a:pt x="63202" y="4535"/>
                  </a:moveTo>
                  <a:cubicBezTo>
                    <a:pt x="63202" y="3219"/>
                    <a:pt x="63202" y="1902"/>
                    <a:pt x="61886" y="585"/>
                  </a:cubicBezTo>
                  <a:cubicBezTo>
                    <a:pt x="60569" y="-731"/>
                    <a:pt x="59252" y="585"/>
                    <a:pt x="57935" y="585"/>
                  </a:cubicBezTo>
                  <a:cubicBezTo>
                    <a:pt x="52669" y="5852"/>
                    <a:pt x="44768" y="13752"/>
                    <a:pt x="35551" y="17703"/>
                  </a:cubicBezTo>
                  <a:cubicBezTo>
                    <a:pt x="23701" y="24286"/>
                    <a:pt x="10534" y="26920"/>
                    <a:pt x="2633" y="28236"/>
                  </a:cubicBezTo>
                  <a:cubicBezTo>
                    <a:pt x="1317" y="28236"/>
                    <a:pt x="0" y="29553"/>
                    <a:pt x="0" y="30870"/>
                  </a:cubicBezTo>
                  <a:cubicBezTo>
                    <a:pt x="0" y="32186"/>
                    <a:pt x="1317" y="33503"/>
                    <a:pt x="1317" y="33503"/>
                  </a:cubicBezTo>
                  <a:cubicBezTo>
                    <a:pt x="9217" y="36136"/>
                    <a:pt x="23701" y="40087"/>
                    <a:pt x="38185" y="33503"/>
                  </a:cubicBezTo>
                  <a:cubicBezTo>
                    <a:pt x="55302" y="29553"/>
                    <a:pt x="61886" y="15069"/>
                    <a:pt x="63202" y="4535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8739925E-1B72-42A3-88C6-0F7B1E5CC9B8}"/>
                </a:ext>
              </a:extLst>
            </p:cNvPr>
            <p:cNvSpPr/>
            <p:nvPr/>
          </p:nvSpPr>
          <p:spPr>
            <a:xfrm>
              <a:off x="1650926" y="1362288"/>
              <a:ext cx="94803" cy="72419"/>
            </a:xfrm>
            <a:custGeom>
              <a:avLst/>
              <a:gdLst>
                <a:gd name="connsiteX0" fmla="*/ 0 w 94803"/>
                <a:gd name="connsiteY0" fmla="*/ 0 h 72419"/>
                <a:gd name="connsiteX1" fmla="*/ 40818 w 94803"/>
                <a:gd name="connsiteY1" fmla="*/ 6584 h 72419"/>
                <a:gd name="connsiteX2" fmla="*/ 94804 w 94803"/>
                <a:gd name="connsiteY2" fmla="*/ 72419 h 72419"/>
                <a:gd name="connsiteX3" fmla="*/ 59252 w 94803"/>
                <a:gd name="connsiteY3" fmla="*/ 63202 h 72419"/>
                <a:gd name="connsiteX4" fmla="*/ 21068 w 94803"/>
                <a:gd name="connsiteY4" fmla="*/ 32918 h 72419"/>
                <a:gd name="connsiteX5" fmla="*/ 0 w 94803"/>
                <a:gd name="connsiteY5" fmla="*/ 0 h 72419"/>
                <a:gd name="connsiteX6" fmla="*/ 0 w 94803"/>
                <a:gd name="connsiteY6" fmla="*/ 0 h 7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03" h="72419">
                  <a:moveTo>
                    <a:pt x="0" y="0"/>
                  </a:moveTo>
                  <a:cubicBezTo>
                    <a:pt x="0" y="0"/>
                    <a:pt x="25018" y="0"/>
                    <a:pt x="40818" y="6584"/>
                  </a:cubicBezTo>
                  <a:cubicBezTo>
                    <a:pt x="89537" y="23701"/>
                    <a:pt x="94804" y="72419"/>
                    <a:pt x="94804" y="72419"/>
                  </a:cubicBezTo>
                  <a:cubicBezTo>
                    <a:pt x="94804" y="72419"/>
                    <a:pt x="76370" y="68469"/>
                    <a:pt x="59252" y="63202"/>
                  </a:cubicBezTo>
                  <a:cubicBezTo>
                    <a:pt x="42135" y="57935"/>
                    <a:pt x="34235" y="42135"/>
                    <a:pt x="21068" y="32918"/>
                  </a:cubicBezTo>
                  <a:cubicBezTo>
                    <a:pt x="7900" y="23701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7E6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90" name="Graphic 523">
              <a:extLst>
                <a:ext uri="{FF2B5EF4-FFF2-40B4-BE49-F238E27FC236}">
                  <a16:creationId xmlns:a16="http://schemas.microsoft.com/office/drawing/2014/main" id="{8F401BC0-CF55-4322-9793-4DC1DE94F236}"/>
                </a:ext>
              </a:extLst>
            </p:cNvPr>
            <p:cNvGrpSpPr/>
            <p:nvPr/>
          </p:nvGrpSpPr>
          <p:grpSpPr>
            <a:xfrm>
              <a:off x="1531105" y="730594"/>
              <a:ext cx="474562" cy="158579"/>
              <a:chOff x="1531105" y="730594"/>
              <a:chExt cx="474562" cy="158579"/>
            </a:xfrm>
            <a:solidFill>
              <a:srgbClr val="E63A25"/>
            </a:solidFill>
          </p:grpSpPr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B3BED12-27BB-4440-8266-424122E0D7F4}"/>
                  </a:ext>
                </a:extLst>
              </p:cNvPr>
              <p:cNvSpPr/>
              <p:nvPr/>
            </p:nvSpPr>
            <p:spPr>
              <a:xfrm>
                <a:off x="1531105" y="735861"/>
                <a:ext cx="474562" cy="153312"/>
              </a:xfrm>
              <a:custGeom>
                <a:avLst/>
                <a:gdLst>
                  <a:gd name="connsiteX0" fmla="*/ 2633 w 474562"/>
                  <a:gd name="connsiteY0" fmla="*/ 62873 h 153312"/>
                  <a:gd name="connsiteX1" fmla="*/ 0 w 474562"/>
                  <a:gd name="connsiteY1" fmla="*/ 60240 h 153312"/>
                  <a:gd name="connsiteX2" fmla="*/ 1317 w 474562"/>
                  <a:gd name="connsiteY2" fmla="*/ 56290 h 153312"/>
                  <a:gd name="connsiteX3" fmla="*/ 65836 w 474562"/>
                  <a:gd name="connsiteY3" fmla="*/ 36539 h 153312"/>
                  <a:gd name="connsiteX4" fmla="*/ 102704 w 474562"/>
                  <a:gd name="connsiteY4" fmla="*/ 37856 h 153312"/>
                  <a:gd name="connsiteX5" fmla="*/ 121138 w 474562"/>
                  <a:gd name="connsiteY5" fmla="*/ 40489 h 153312"/>
                  <a:gd name="connsiteX6" fmla="*/ 130355 w 474562"/>
                  <a:gd name="connsiteY6" fmla="*/ 43122 h 153312"/>
                  <a:gd name="connsiteX7" fmla="*/ 136938 w 474562"/>
                  <a:gd name="connsiteY7" fmla="*/ 48389 h 153312"/>
                  <a:gd name="connsiteX8" fmla="*/ 134305 w 474562"/>
                  <a:gd name="connsiteY8" fmla="*/ 60240 h 153312"/>
                  <a:gd name="connsiteX9" fmla="*/ 126405 w 474562"/>
                  <a:gd name="connsiteY9" fmla="*/ 72090 h 153312"/>
                  <a:gd name="connsiteX10" fmla="*/ 117188 w 474562"/>
                  <a:gd name="connsiteY10" fmla="*/ 83941 h 153312"/>
                  <a:gd name="connsiteX11" fmla="*/ 85586 w 474562"/>
                  <a:gd name="connsiteY11" fmla="*/ 115542 h 153312"/>
                  <a:gd name="connsiteX12" fmla="*/ 255443 w 474562"/>
                  <a:gd name="connsiteY12" fmla="*/ 118175 h 153312"/>
                  <a:gd name="connsiteX13" fmla="*/ 422666 w 474562"/>
                  <a:gd name="connsiteY13" fmla="*/ 40489 h 153312"/>
                  <a:gd name="connsiteX14" fmla="*/ 467434 w 474562"/>
                  <a:gd name="connsiteY14" fmla="*/ 988 h 153312"/>
                  <a:gd name="connsiteX15" fmla="*/ 472701 w 474562"/>
                  <a:gd name="connsiteY15" fmla="*/ 988 h 153312"/>
                  <a:gd name="connsiteX16" fmla="*/ 474018 w 474562"/>
                  <a:gd name="connsiteY16" fmla="*/ 6254 h 153312"/>
                  <a:gd name="connsiteX17" fmla="*/ 367364 w 474562"/>
                  <a:gd name="connsiteY17" fmla="*/ 106325 h 153312"/>
                  <a:gd name="connsiteX18" fmla="*/ 156689 w 474562"/>
                  <a:gd name="connsiteY18" fmla="*/ 152410 h 153312"/>
                  <a:gd name="connsiteX19" fmla="*/ 52669 w 474562"/>
                  <a:gd name="connsiteY19" fmla="*/ 130026 h 153312"/>
                  <a:gd name="connsiteX20" fmla="*/ 51352 w 474562"/>
                  <a:gd name="connsiteY20" fmla="*/ 120809 h 153312"/>
                  <a:gd name="connsiteX21" fmla="*/ 85586 w 474562"/>
                  <a:gd name="connsiteY21" fmla="*/ 83941 h 153312"/>
                  <a:gd name="connsiteX22" fmla="*/ 105337 w 474562"/>
                  <a:gd name="connsiteY22" fmla="*/ 56290 h 153312"/>
                  <a:gd name="connsiteX23" fmla="*/ 2633 w 474562"/>
                  <a:gd name="connsiteY23" fmla="*/ 62873 h 153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74562" h="153312">
                    <a:moveTo>
                      <a:pt x="2633" y="62873"/>
                    </a:moveTo>
                    <a:cubicBezTo>
                      <a:pt x="1317" y="62873"/>
                      <a:pt x="0" y="61556"/>
                      <a:pt x="0" y="60240"/>
                    </a:cubicBezTo>
                    <a:cubicBezTo>
                      <a:pt x="0" y="58923"/>
                      <a:pt x="0" y="57606"/>
                      <a:pt x="1317" y="56290"/>
                    </a:cubicBezTo>
                    <a:cubicBezTo>
                      <a:pt x="14484" y="49706"/>
                      <a:pt x="38185" y="39172"/>
                      <a:pt x="65836" y="36539"/>
                    </a:cubicBezTo>
                    <a:cubicBezTo>
                      <a:pt x="80320" y="35222"/>
                      <a:pt x="92170" y="35222"/>
                      <a:pt x="102704" y="37856"/>
                    </a:cubicBezTo>
                    <a:cubicBezTo>
                      <a:pt x="109287" y="39172"/>
                      <a:pt x="114554" y="39172"/>
                      <a:pt x="121138" y="40489"/>
                    </a:cubicBezTo>
                    <a:cubicBezTo>
                      <a:pt x="123771" y="40489"/>
                      <a:pt x="127721" y="41806"/>
                      <a:pt x="130355" y="43122"/>
                    </a:cubicBezTo>
                    <a:cubicBezTo>
                      <a:pt x="132988" y="44439"/>
                      <a:pt x="135622" y="45756"/>
                      <a:pt x="136938" y="48389"/>
                    </a:cubicBezTo>
                    <a:cubicBezTo>
                      <a:pt x="138255" y="52339"/>
                      <a:pt x="135622" y="56290"/>
                      <a:pt x="134305" y="60240"/>
                    </a:cubicBezTo>
                    <a:cubicBezTo>
                      <a:pt x="131672" y="64190"/>
                      <a:pt x="129038" y="68140"/>
                      <a:pt x="126405" y="72090"/>
                    </a:cubicBezTo>
                    <a:cubicBezTo>
                      <a:pt x="123771" y="74724"/>
                      <a:pt x="119821" y="79990"/>
                      <a:pt x="117188" y="83941"/>
                    </a:cubicBezTo>
                    <a:cubicBezTo>
                      <a:pt x="100070" y="105008"/>
                      <a:pt x="85586" y="115542"/>
                      <a:pt x="85586" y="115542"/>
                    </a:cubicBezTo>
                    <a:cubicBezTo>
                      <a:pt x="85586" y="115542"/>
                      <a:pt x="165906" y="137926"/>
                      <a:pt x="255443" y="118175"/>
                    </a:cubicBezTo>
                    <a:cubicBezTo>
                      <a:pt x="344979" y="97108"/>
                      <a:pt x="392381" y="62873"/>
                      <a:pt x="422666" y="40489"/>
                    </a:cubicBezTo>
                    <a:cubicBezTo>
                      <a:pt x="438466" y="28639"/>
                      <a:pt x="455583" y="12838"/>
                      <a:pt x="467434" y="988"/>
                    </a:cubicBezTo>
                    <a:cubicBezTo>
                      <a:pt x="468751" y="-329"/>
                      <a:pt x="471384" y="-329"/>
                      <a:pt x="472701" y="988"/>
                    </a:cubicBezTo>
                    <a:cubicBezTo>
                      <a:pt x="474018" y="2304"/>
                      <a:pt x="475334" y="4938"/>
                      <a:pt x="474018" y="6254"/>
                    </a:cubicBezTo>
                    <a:cubicBezTo>
                      <a:pt x="460850" y="31272"/>
                      <a:pt x="429249" y="74724"/>
                      <a:pt x="367364" y="106325"/>
                    </a:cubicBezTo>
                    <a:cubicBezTo>
                      <a:pt x="287044" y="148460"/>
                      <a:pt x="214625" y="156360"/>
                      <a:pt x="156689" y="152410"/>
                    </a:cubicBezTo>
                    <a:cubicBezTo>
                      <a:pt x="115871" y="149776"/>
                      <a:pt x="73736" y="139243"/>
                      <a:pt x="52669" y="130026"/>
                    </a:cubicBezTo>
                    <a:cubicBezTo>
                      <a:pt x="48719" y="128709"/>
                      <a:pt x="48719" y="123442"/>
                      <a:pt x="51352" y="120809"/>
                    </a:cubicBezTo>
                    <a:cubicBezTo>
                      <a:pt x="59252" y="112908"/>
                      <a:pt x="75053" y="95791"/>
                      <a:pt x="85586" y="83941"/>
                    </a:cubicBezTo>
                    <a:cubicBezTo>
                      <a:pt x="104021" y="60240"/>
                      <a:pt x="105337" y="56290"/>
                      <a:pt x="105337" y="56290"/>
                    </a:cubicBezTo>
                    <a:cubicBezTo>
                      <a:pt x="75053" y="53656"/>
                      <a:pt x="44768" y="57606"/>
                      <a:pt x="2633" y="62873"/>
                    </a:cubicBezTo>
                    <a:close/>
                  </a:path>
                </a:pathLst>
              </a:custGeom>
              <a:solidFill>
                <a:srgbClr val="E63A25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BF2B2D9-86A6-43B9-85BB-70DA02A038A9}"/>
                  </a:ext>
                </a:extLst>
              </p:cNvPr>
              <p:cNvSpPr/>
              <p:nvPr/>
            </p:nvSpPr>
            <p:spPr>
              <a:xfrm>
                <a:off x="1707362" y="730594"/>
                <a:ext cx="225012" cy="83938"/>
              </a:xfrm>
              <a:custGeom>
                <a:avLst/>
                <a:gdLst>
                  <a:gd name="connsiteX0" fmla="*/ 46268 w 225012"/>
                  <a:gd name="connsiteY0" fmla="*/ 31272 h 83938"/>
                  <a:gd name="connsiteX1" fmla="*/ 26517 w 225012"/>
                  <a:gd name="connsiteY1" fmla="*/ 33905 h 83938"/>
                  <a:gd name="connsiteX2" fmla="*/ 183 w 225012"/>
                  <a:gd name="connsiteY2" fmla="*/ 62873 h 83938"/>
                  <a:gd name="connsiteX3" fmla="*/ 126588 w 225012"/>
                  <a:gd name="connsiteY3" fmla="*/ 68140 h 83938"/>
                  <a:gd name="connsiteX4" fmla="*/ 224025 w 225012"/>
                  <a:gd name="connsiteY4" fmla="*/ 4938 h 83938"/>
                  <a:gd name="connsiteX5" fmla="*/ 224025 w 225012"/>
                  <a:gd name="connsiteY5" fmla="*/ 988 h 83938"/>
                  <a:gd name="connsiteX6" fmla="*/ 220074 w 225012"/>
                  <a:gd name="connsiteY6" fmla="*/ 988 h 83938"/>
                  <a:gd name="connsiteX7" fmla="*/ 121321 w 225012"/>
                  <a:gd name="connsiteY7" fmla="*/ 49706 h 83938"/>
                  <a:gd name="connsiteX8" fmla="*/ 33101 w 225012"/>
                  <a:gd name="connsiteY8" fmla="*/ 58923 h 83938"/>
                  <a:gd name="connsiteX9" fmla="*/ 50218 w 225012"/>
                  <a:gd name="connsiteY9" fmla="*/ 37856 h 83938"/>
                  <a:gd name="connsiteX10" fmla="*/ 46268 w 225012"/>
                  <a:gd name="connsiteY10" fmla="*/ 31272 h 8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012" h="83938">
                    <a:moveTo>
                      <a:pt x="46268" y="31272"/>
                    </a:moveTo>
                    <a:cubicBezTo>
                      <a:pt x="42318" y="28639"/>
                      <a:pt x="39684" y="26005"/>
                      <a:pt x="26517" y="33905"/>
                    </a:cubicBezTo>
                    <a:cubicBezTo>
                      <a:pt x="17300" y="39172"/>
                      <a:pt x="1500" y="54973"/>
                      <a:pt x="183" y="62873"/>
                    </a:cubicBezTo>
                    <a:cubicBezTo>
                      <a:pt x="-3767" y="87891"/>
                      <a:pt x="56802" y="91841"/>
                      <a:pt x="126588" y="68140"/>
                    </a:cubicBezTo>
                    <a:cubicBezTo>
                      <a:pt x="173989" y="52339"/>
                      <a:pt x="205591" y="24688"/>
                      <a:pt x="224025" y="4938"/>
                    </a:cubicBezTo>
                    <a:cubicBezTo>
                      <a:pt x="225341" y="3621"/>
                      <a:pt x="225341" y="2304"/>
                      <a:pt x="224025" y="988"/>
                    </a:cubicBezTo>
                    <a:cubicBezTo>
                      <a:pt x="222708" y="-329"/>
                      <a:pt x="221391" y="-329"/>
                      <a:pt x="220074" y="988"/>
                    </a:cubicBezTo>
                    <a:cubicBezTo>
                      <a:pt x="200324" y="15471"/>
                      <a:pt x="166089" y="36539"/>
                      <a:pt x="121321" y="49706"/>
                    </a:cubicBezTo>
                    <a:cubicBezTo>
                      <a:pt x="69969" y="66823"/>
                      <a:pt x="33101" y="58923"/>
                      <a:pt x="33101" y="58923"/>
                    </a:cubicBezTo>
                    <a:cubicBezTo>
                      <a:pt x="33101" y="58923"/>
                      <a:pt x="54168" y="47073"/>
                      <a:pt x="50218" y="37856"/>
                    </a:cubicBezTo>
                    <a:cubicBezTo>
                      <a:pt x="50218" y="33905"/>
                      <a:pt x="47585" y="32589"/>
                      <a:pt x="46268" y="31272"/>
                    </a:cubicBezTo>
                    <a:close/>
                  </a:path>
                </a:pathLst>
              </a:custGeom>
              <a:solidFill>
                <a:srgbClr val="E63A25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880FE76D-CAB0-4E43-9317-BA0A4369CEA3}"/>
                </a:ext>
              </a:extLst>
            </p:cNvPr>
            <p:cNvSpPr/>
            <p:nvPr/>
          </p:nvSpPr>
          <p:spPr>
            <a:xfrm>
              <a:off x="1314618" y="1073382"/>
              <a:ext cx="108516" cy="154601"/>
            </a:xfrm>
            <a:custGeom>
              <a:avLst/>
              <a:gdLst>
                <a:gd name="connsiteX0" fmla="*/ 545 w 108516"/>
                <a:gd name="connsiteY0" fmla="*/ 4496 h 154601"/>
                <a:gd name="connsiteX1" fmla="*/ 1862 w 108516"/>
                <a:gd name="connsiteY1" fmla="*/ 545 h 154601"/>
                <a:gd name="connsiteX2" fmla="*/ 5812 w 108516"/>
                <a:gd name="connsiteY2" fmla="*/ 1862 h 154601"/>
                <a:gd name="connsiteX3" fmla="*/ 5812 w 108516"/>
                <a:gd name="connsiteY3" fmla="*/ 1862 h 154601"/>
                <a:gd name="connsiteX4" fmla="*/ 18979 w 108516"/>
                <a:gd name="connsiteY4" fmla="*/ 33463 h 154601"/>
                <a:gd name="connsiteX5" fmla="*/ 21613 w 108516"/>
                <a:gd name="connsiteY5" fmla="*/ 67698 h 154601"/>
                <a:gd name="connsiteX6" fmla="*/ 20296 w 108516"/>
                <a:gd name="connsiteY6" fmla="*/ 100616 h 154601"/>
                <a:gd name="connsiteX7" fmla="*/ 28196 w 108516"/>
                <a:gd name="connsiteY7" fmla="*/ 129583 h 154601"/>
                <a:gd name="connsiteX8" fmla="*/ 51897 w 108516"/>
                <a:gd name="connsiteY8" fmla="*/ 145384 h 154601"/>
                <a:gd name="connsiteX9" fmla="*/ 82182 w 108516"/>
                <a:gd name="connsiteY9" fmla="*/ 145384 h 154601"/>
                <a:gd name="connsiteX10" fmla="*/ 108516 w 108516"/>
                <a:gd name="connsiteY10" fmla="*/ 126950 h 154601"/>
                <a:gd name="connsiteX11" fmla="*/ 84815 w 108516"/>
                <a:gd name="connsiteY11" fmla="*/ 150651 h 154601"/>
                <a:gd name="connsiteX12" fmla="*/ 67698 w 108516"/>
                <a:gd name="connsiteY12" fmla="*/ 154601 h 154601"/>
                <a:gd name="connsiteX13" fmla="*/ 58481 w 108516"/>
                <a:gd name="connsiteY13" fmla="*/ 154601 h 154601"/>
                <a:gd name="connsiteX14" fmla="*/ 49264 w 108516"/>
                <a:gd name="connsiteY14" fmla="*/ 153284 h 154601"/>
                <a:gd name="connsiteX15" fmla="*/ 17663 w 108516"/>
                <a:gd name="connsiteY15" fmla="*/ 133534 h 154601"/>
                <a:gd name="connsiteX16" fmla="*/ 7129 w 108516"/>
                <a:gd name="connsiteY16" fmla="*/ 99299 h 154601"/>
                <a:gd name="connsiteX17" fmla="*/ 9762 w 108516"/>
                <a:gd name="connsiteY17" fmla="*/ 65064 h 154601"/>
                <a:gd name="connsiteX18" fmla="*/ 9762 w 108516"/>
                <a:gd name="connsiteY18" fmla="*/ 33463 h 154601"/>
                <a:gd name="connsiteX19" fmla="*/ 545 w 108516"/>
                <a:gd name="connsiteY19" fmla="*/ 4496 h 15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8516" h="154601">
                  <a:moveTo>
                    <a:pt x="545" y="4496"/>
                  </a:moveTo>
                  <a:cubicBezTo>
                    <a:pt x="-771" y="3179"/>
                    <a:pt x="545" y="545"/>
                    <a:pt x="1862" y="545"/>
                  </a:cubicBezTo>
                  <a:cubicBezTo>
                    <a:pt x="3179" y="-771"/>
                    <a:pt x="5812" y="545"/>
                    <a:pt x="5812" y="1862"/>
                  </a:cubicBezTo>
                  <a:cubicBezTo>
                    <a:pt x="5812" y="1862"/>
                    <a:pt x="5812" y="1862"/>
                    <a:pt x="5812" y="1862"/>
                  </a:cubicBezTo>
                  <a:cubicBezTo>
                    <a:pt x="12396" y="11079"/>
                    <a:pt x="16346" y="22930"/>
                    <a:pt x="18979" y="33463"/>
                  </a:cubicBezTo>
                  <a:cubicBezTo>
                    <a:pt x="21613" y="45314"/>
                    <a:pt x="21613" y="55847"/>
                    <a:pt x="21613" y="67698"/>
                  </a:cubicBezTo>
                  <a:cubicBezTo>
                    <a:pt x="21613" y="79548"/>
                    <a:pt x="18979" y="90082"/>
                    <a:pt x="20296" y="100616"/>
                  </a:cubicBezTo>
                  <a:cubicBezTo>
                    <a:pt x="20296" y="111149"/>
                    <a:pt x="22930" y="121683"/>
                    <a:pt x="28196" y="129583"/>
                  </a:cubicBezTo>
                  <a:cubicBezTo>
                    <a:pt x="33463" y="137484"/>
                    <a:pt x="41364" y="142751"/>
                    <a:pt x="51897" y="145384"/>
                  </a:cubicBezTo>
                  <a:cubicBezTo>
                    <a:pt x="62431" y="148018"/>
                    <a:pt x="72965" y="149334"/>
                    <a:pt x="82182" y="145384"/>
                  </a:cubicBezTo>
                  <a:cubicBezTo>
                    <a:pt x="92715" y="142751"/>
                    <a:pt x="101933" y="136167"/>
                    <a:pt x="108516" y="126950"/>
                  </a:cubicBezTo>
                  <a:cubicBezTo>
                    <a:pt x="104566" y="137484"/>
                    <a:pt x="95349" y="145384"/>
                    <a:pt x="84815" y="150651"/>
                  </a:cubicBezTo>
                  <a:cubicBezTo>
                    <a:pt x="79548" y="153284"/>
                    <a:pt x="72965" y="154601"/>
                    <a:pt x="67698" y="154601"/>
                  </a:cubicBezTo>
                  <a:cubicBezTo>
                    <a:pt x="65064" y="154601"/>
                    <a:pt x="61114" y="154601"/>
                    <a:pt x="58481" y="154601"/>
                  </a:cubicBezTo>
                  <a:cubicBezTo>
                    <a:pt x="55847" y="154601"/>
                    <a:pt x="51897" y="154601"/>
                    <a:pt x="49264" y="153284"/>
                  </a:cubicBezTo>
                  <a:cubicBezTo>
                    <a:pt x="37413" y="151968"/>
                    <a:pt x="25563" y="144067"/>
                    <a:pt x="17663" y="133534"/>
                  </a:cubicBezTo>
                  <a:cubicBezTo>
                    <a:pt x="11079" y="123000"/>
                    <a:pt x="8446" y="109833"/>
                    <a:pt x="7129" y="99299"/>
                  </a:cubicBezTo>
                  <a:cubicBezTo>
                    <a:pt x="7129" y="87449"/>
                    <a:pt x="8446" y="75598"/>
                    <a:pt x="9762" y="65064"/>
                  </a:cubicBezTo>
                  <a:cubicBezTo>
                    <a:pt x="11079" y="54531"/>
                    <a:pt x="11079" y="43997"/>
                    <a:pt x="9762" y="33463"/>
                  </a:cubicBezTo>
                  <a:cubicBezTo>
                    <a:pt x="7129" y="25563"/>
                    <a:pt x="4496" y="15029"/>
                    <a:pt x="545" y="4496"/>
                  </a:cubicBezTo>
                  <a:close/>
                </a:path>
              </a:pathLst>
            </a:custGeom>
            <a:solidFill>
              <a:srgbClr val="D7322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AF9D45DF-F499-4575-B875-A00728055B16}"/>
                </a:ext>
              </a:extLst>
            </p:cNvPr>
            <p:cNvSpPr/>
            <p:nvPr/>
          </p:nvSpPr>
          <p:spPr>
            <a:xfrm>
              <a:off x="1905052" y="839007"/>
              <a:ext cx="244137" cy="148017"/>
            </a:xfrm>
            <a:custGeom>
              <a:avLst/>
              <a:gdLst>
                <a:gd name="connsiteX0" fmla="*/ 238326 w 244137"/>
                <a:gd name="connsiteY0" fmla="*/ 1862 h 148017"/>
                <a:gd name="connsiteX1" fmla="*/ 242276 w 244137"/>
                <a:gd name="connsiteY1" fmla="*/ 545 h 148017"/>
                <a:gd name="connsiteX2" fmla="*/ 243592 w 244137"/>
                <a:gd name="connsiteY2" fmla="*/ 4496 h 148017"/>
                <a:gd name="connsiteX3" fmla="*/ 238326 w 244137"/>
                <a:gd name="connsiteY3" fmla="*/ 20296 h 148017"/>
                <a:gd name="connsiteX4" fmla="*/ 217258 w 244137"/>
                <a:gd name="connsiteY4" fmla="*/ 55847 h 148017"/>
                <a:gd name="connsiteX5" fmla="*/ 156689 w 244137"/>
                <a:gd name="connsiteY5" fmla="*/ 111149 h 148017"/>
                <a:gd name="connsiteX6" fmla="*/ 81636 w 244137"/>
                <a:gd name="connsiteY6" fmla="*/ 142751 h 148017"/>
                <a:gd name="connsiteX7" fmla="*/ 40818 w 244137"/>
                <a:gd name="connsiteY7" fmla="*/ 148017 h 148017"/>
                <a:gd name="connsiteX8" fmla="*/ 0 w 244137"/>
                <a:gd name="connsiteY8" fmla="*/ 145384 h 148017"/>
                <a:gd name="connsiteX9" fmla="*/ 76370 w 244137"/>
                <a:gd name="connsiteY9" fmla="*/ 128267 h 148017"/>
                <a:gd name="connsiteX10" fmla="*/ 146155 w 244137"/>
                <a:gd name="connsiteY10" fmla="*/ 94032 h 148017"/>
                <a:gd name="connsiteX11" fmla="*/ 177757 w 244137"/>
                <a:gd name="connsiteY11" fmla="*/ 71648 h 148017"/>
                <a:gd name="connsiteX12" fmla="*/ 205408 w 244137"/>
                <a:gd name="connsiteY12" fmla="*/ 45314 h 148017"/>
                <a:gd name="connsiteX13" fmla="*/ 238326 w 244137"/>
                <a:gd name="connsiteY13" fmla="*/ 1862 h 14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4137" h="148017">
                  <a:moveTo>
                    <a:pt x="238326" y="1862"/>
                  </a:moveTo>
                  <a:cubicBezTo>
                    <a:pt x="239642" y="545"/>
                    <a:pt x="240959" y="-771"/>
                    <a:pt x="242276" y="545"/>
                  </a:cubicBezTo>
                  <a:cubicBezTo>
                    <a:pt x="243592" y="545"/>
                    <a:pt x="244909" y="3179"/>
                    <a:pt x="243592" y="4496"/>
                  </a:cubicBezTo>
                  <a:cubicBezTo>
                    <a:pt x="242276" y="9762"/>
                    <a:pt x="239642" y="15029"/>
                    <a:pt x="238326" y="20296"/>
                  </a:cubicBezTo>
                  <a:cubicBezTo>
                    <a:pt x="233059" y="33463"/>
                    <a:pt x="225158" y="45314"/>
                    <a:pt x="217258" y="55847"/>
                  </a:cubicBezTo>
                  <a:cubicBezTo>
                    <a:pt x="200141" y="78232"/>
                    <a:pt x="180390" y="96666"/>
                    <a:pt x="156689" y="111149"/>
                  </a:cubicBezTo>
                  <a:cubicBezTo>
                    <a:pt x="132988" y="125633"/>
                    <a:pt x="107971" y="137484"/>
                    <a:pt x="81636" y="142751"/>
                  </a:cubicBezTo>
                  <a:cubicBezTo>
                    <a:pt x="68469" y="145384"/>
                    <a:pt x="55302" y="148017"/>
                    <a:pt x="40818" y="148017"/>
                  </a:cubicBezTo>
                  <a:cubicBezTo>
                    <a:pt x="27651" y="148017"/>
                    <a:pt x="13167" y="148017"/>
                    <a:pt x="0" y="145384"/>
                  </a:cubicBezTo>
                  <a:cubicBezTo>
                    <a:pt x="26334" y="142751"/>
                    <a:pt x="52669" y="136167"/>
                    <a:pt x="76370" y="128267"/>
                  </a:cubicBezTo>
                  <a:cubicBezTo>
                    <a:pt x="101387" y="119050"/>
                    <a:pt x="123771" y="108516"/>
                    <a:pt x="146155" y="94032"/>
                  </a:cubicBezTo>
                  <a:cubicBezTo>
                    <a:pt x="156689" y="87449"/>
                    <a:pt x="167223" y="79548"/>
                    <a:pt x="177757" y="71648"/>
                  </a:cubicBezTo>
                  <a:cubicBezTo>
                    <a:pt x="188290" y="63748"/>
                    <a:pt x="197507" y="54531"/>
                    <a:pt x="205408" y="45314"/>
                  </a:cubicBezTo>
                  <a:cubicBezTo>
                    <a:pt x="217258" y="32147"/>
                    <a:pt x="229108" y="17663"/>
                    <a:pt x="238326" y="1862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15350FED-13EF-421C-8688-54AFE02E018D}"/>
                </a:ext>
              </a:extLst>
            </p:cNvPr>
            <p:cNvSpPr/>
            <p:nvPr/>
          </p:nvSpPr>
          <p:spPr>
            <a:xfrm>
              <a:off x="319727" y="687931"/>
              <a:ext cx="801879" cy="184538"/>
            </a:xfrm>
            <a:custGeom>
              <a:avLst/>
              <a:gdLst>
                <a:gd name="connsiteX0" fmla="*/ 687325 w 801879"/>
                <a:gd name="connsiteY0" fmla="*/ 160838 h 184538"/>
                <a:gd name="connsiteX1" fmla="*/ 581988 w 801879"/>
                <a:gd name="connsiteY1" fmla="*/ 118703 h 184538"/>
                <a:gd name="connsiteX2" fmla="*/ 483234 w 801879"/>
                <a:gd name="connsiteY2" fmla="*/ 60768 h 184538"/>
                <a:gd name="connsiteX3" fmla="*/ 375264 w 801879"/>
                <a:gd name="connsiteY3" fmla="*/ 14683 h 184538"/>
                <a:gd name="connsiteX4" fmla="*/ 258076 w 801879"/>
                <a:gd name="connsiteY4" fmla="*/ 199 h 184538"/>
                <a:gd name="connsiteX5" fmla="*/ 143522 w 801879"/>
                <a:gd name="connsiteY5" fmla="*/ 27850 h 184538"/>
                <a:gd name="connsiteX6" fmla="*/ 0 w 801879"/>
                <a:gd name="connsiteY6" fmla="*/ 184539 h 184538"/>
                <a:gd name="connsiteX7" fmla="*/ 1317 w 801879"/>
                <a:gd name="connsiteY7" fmla="*/ 184539 h 184538"/>
                <a:gd name="connsiteX8" fmla="*/ 56619 w 801879"/>
                <a:gd name="connsiteY8" fmla="*/ 105536 h 184538"/>
                <a:gd name="connsiteX9" fmla="*/ 150106 w 801879"/>
                <a:gd name="connsiteY9" fmla="*/ 43650 h 184538"/>
                <a:gd name="connsiteX10" fmla="*/ 259393 w 801879"/>
                <a:gd name="connsiteY10" fmla="*/ 21266 h 184538"/>
                <a:gd name="connsiteX11" fmla="*/ 369997 w 801879"/>
                <a:gd name="connsiteY11" fmla="*/ 35750 h 184538"/>
                <a:gd name="connsiteX12" fmla="*/ 474017 w 801879"/>
                <a:gd name="connsiteY12" fmla="*/ 79202 h 184538"/>
                <a:gd name="connsiteX13" fmla="*/ 575405 w 801879"/>
                <a:gd name="connsiteY13" fmla="*/ 134504 h 184538"/>
                <a:gd name="connsiteX14" fmla="*/ 686009 w 801879"/>
                <a:gd name="connsiteY14" fmla="*/ 172689 h 184538"/>
                <a:gd name="connsiteX15" fmla="*/ 801880 w 801879"/>
                <a:gd name="connsiteY15" fmla="*/ 176639 h 184538"/>
                <a:gd name="connsiteX16" fmla="*/ 687325 w 801879"/>
                <a:gd name="connsiteY16" fmla="*/ 160838 h 18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1879" h="184538">
                  <a:moveTo>
                    <a:pt x="687325" y="160838"/>
                  </a:moveTo>
                  <a:cubicBezTo>
                    <a:pt x="650457" y="151621"/>
                    <a:pt x="614906" y="135821"/>
                    <a:pt x="581988" y="118703"/>
                  </a:cubicBezTo>
                  <a:cubicBezTo>
                    <a:pt x="549070" y="100269"/>
                    <a:pt x="516152" y="79202"/>
                    <a:pt x="483234" y="60768"/>
                  </a:cubicBezTo>
                  <a:cubicBezTo>
                    <a:pt x="449000" y="42334"/>
                    <a:pt x="413449" y="25216"/>
                    <a:pt x="375264" y="14683"/>
                  </a:cubicBezTo>
                  <a:cubicBezTo>
                    <a:pt x="337079" y="4149"/>
                    <a:pt x="297578" y="-1118"/>
                    <a:pt x="258076" y="199"/>
                  </a:cubicBezTo>
                  <a:cubicBezTo>
                    <a:pt x="218575" y="1516"/>
                    <a:pt x="179073" y="10733"/>
                    <a:pt x="143522" y="27850"/>
                  </a:cubicBezTo>
                  <a:cubicBezTo>
                    <a:pt x="76369" y="58134"/>
                    <a:pt x="22384" y="116070"/>
                    <a:pt x="0" y="184539"/>
                  </a:cubicBezTo>
                  <a:cubicBezTo>
                    <a:pt x="0" y="184539"/>
                    <a:pt x="1317" y="184539"/>
                    <a:pt x="1317" y="184539"/>
                  </a:cubicBezTo>
                  <a:cubicBezTo>
                    <a:pt x="14484" y="154255"/>
                    <a:pt x="34235" y="127920"/>
                    <a:pt x="56619" y="105536"/>
                  </a:cubicBezTo>
                  <a:cubicBezTo>
                    <a:pt x="82953" y="79202"/>
                    <a:pt x="114554" y="58134"/>
                    <a:pt x="150106" y="43650"/>
                  </a:cubicBezTo>
                  <a:cubicBezTo>
                    <a:pt x="184340" y="29167"/>
                    <a:pt x="221208" y="21266"/>
                    <a:pt x="259393" y="21266"/>
                  </a:cubicBezTo>
                  <a:cubicBezTo>
                    <a:pt x="296261" y="19950"/>
                    <a:pt x="334446" y="25216"/>
                    <a:pt x="369997" y="35750"/>
                  </a:cubicBezTo>
                  <a:cubicBezTo>
                    <a:pt x="406865" y="44967"/>
                    <a:pt x="439783" y="60768"/>
                    <a:pt x="474017" y="79202"/>
                  </a:cubicBezTo>
                  <a:cubicBezTo>
                    <a:pt x="508252" y="97636"/>
                    <a:pt x="539853" y="117386"/>
                    <a:pt x="575405" y="134504"/>
                  </a:cubicBezTo>
                  <a:cubicBezTo>
                    <a:pt x="610956" y="151621"/>
                    <a:pt x="647824" y="164788"/>
                    <a:pt x="686009" y="172689"/>
                  </a:cubicBezTo>
                  <a:cubicBezTo>
                    <a:pt x="724193" y="180589"/>
                    <a:pt x="763695" y="181906"/>
                    <a:pt x="801880" y="176639"/>
                  </a:cubicBezTo>
                  <a:cubicBezTo>
                    <a:pt x="762378" y="175322"/>
                    <a:pt x="724193" y="170055"/>
                    <a:pt x="687325" y="160838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CD9D538C-6B10-42C6-A945-08EA05159D71}"/>
                </a:ext>
              </a:extLst>
            </p:cNvPr>
            <p:cNvSpPr/>
            <p:nvPr/>
          </p:nvSpPr>
          <p:spPr>
            <a:xfrm>
              <a:off x="745279" y="783609"/>
              <a:ext cx="326292" cy="117545"/>
            </a:xfrm>
            <a:custGeom>
              <a:avLst/>
              <a:gdLst>
                <a:gd name="connsiteX0" fmla="*/ 15548 w 326292"/>
                <a:gd name="connsiteY0" fmla="*/ 642 h 117545"/>
                <a:gd name="connsiteX1" fmla="*/ 41882 w 326292"/>
                <a:gd name="connsiteY1" fmla="*/ 4592 h 117545"/>
                <a:gd name="connsiteX2" fmla="*/ 98501 w 326292"/>
                <a:gd name="connsiteY2" fmla="*/ 37510 h 117545"/>
                <a:gd name="connsiteX3" fmla="*/ 170920 w 326292"/>
                <a:gd name="connsiteY3" fmla="*/ 74378 h 117545"/>
                <a:gd name="connsiteX4" fmla="*/ 244656 w 326292"/>
                <a:gd name="connsiteY4" fmla="*/ 100712 h 117545"/>
                <a:gd name="connsiteX5" fmla="*/ 326293 w 326292"/>
                <a:gd name="connsiteY5" fmla="*/ 116513 h 117545"/>
                <a:gd name="connsiteX6" fmla="*/ 242023 w 326292"/>
                <a:gd name="connsiteY6" fmla="*/ 111246 h 117545"/>
                <a:gd name="connsiteX7" fmla="*/ 201205 w 326292"/>
                <a:gd name="connsiteY7" fmla="*/ 100712 h 117545"/>
                <a:gd name="connsiteX8" fmla="*/ 161703 w 326292"/>
                <a:gd name="connsiteY8" fmla="*/ 86228 h 117545"/>
                <a:gd name="connsiteX9" fmla="*/ 86650 w 326292"/>
                <a:gd name="connsiteY9" fmla="*/ 48043 h 117545"/>
                <a:gd name="connsiteX10" fmla="*/ 1064 w 326292"/>
                <a:gd name="connsiteY10" fmla="*/ 642 h 117545"/>
                <a:gd name="connsiteX11" fmla="*/ 15548 w 326292"/>
                <a:gd name="connsiteY11" fmla="*/ 642 h 1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292" h="117545">
                  <a:moveTo>
                    <a:pt x="15548" y="642"/>
                  </a:moveTo>
                  <a:cubicBezTo>
                    <a:pt x="20815" y="3275"/>
                    <a:pt x="36615" y="1958"/>
                    <a:pt x="41882" y="4592"/>
                  </a:cubicBezTo>
                  <a:cubicBezTo>
                    <a:pt x="61633" y="15125"/>
                    <a:pt x="69533" y="21709"/>
                    <a:pt x="98501" y="37510"/>
                  </a:cubicBezTo>
                  <a:cubicBezTo>
                    <a:pt x="124835" y="51993"/>
                    <a:pt x="144586" y="63844"/>
                    <a:pt x="170920" y="74378"/>
                  </a:cubicBezTo>
                  <a:cubicBezTo>
                    <a:pt x="195938" y="84911"/>
                    <a:pt x="218322" y="92812"/>
                    <a:pt x="244656" y="100712"/>
                  </a:cubicBezTo>
                  <a:cubicBezTo>
                    <a:pt x="270991" y="107296"/>
                    <a:pt x="298642" y="112562"/>
                    <a:pt x="326293" y="116513"/>
                  </a:cubicBezTo>
                  <a:cubicBezTo>
                    <a:pt x="298642" y="119146"/>
                    <a:pt x="269674" y="116513"/>
                    <a:pt x="242023" y="111246"/>
                  </a:cubicBezTo>
                  <a:cubicBezTo>
                    <a:pt x="227539" y="108612"/>
                    <a:pt x="214372" y="104662"/>
                    <a:pt x="201205" y="100712"/>
                  </a:cubicBezTo>
                  <a:cubicBezTo>
                    <a:pt x="188038" y="96762"/>
                    <a:pt x="173554" y="91495"/>
                    <a:pt x="161703" y="86228"/>
                  </a:cubicBezTo>
                  <a:cubicBezTo>
                    <a:pt x="135369" y="75694"/>
                    <a:pt x="110351" y="62527"/>
                    <a:pt x="86650" y="48043"/>
                  </a:cubicBezTo>
                  <a:cubicBezTo>
                    <a:pt x="68216" y="37510"/>
                    <a:pt x="32665" y="16442"/>
                    <a:pt x="1064" y="642"/>
                  </a:cubicBezTo>
                  <a:cubicBezTo>
                    <a:pt x="-5520" y="-1992"/>
                    <a:pt x="20815" y="4592"/>
                    <a:pt x="15548" y="642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D4C190F3-202B-4423-BD57-F2042E63E12B}"/>
                </a:ext>
              </a:extLst>
            </p:cNvPr>
            <p:cNvSpPr/>
            <p:nvPr/>
          </p:nvSpPr>
          <p:spPr>
            <a:xfrm>
              <a:off x="1009686" y="909338"/>
              <a:ext cx="123771" cy="28967"/>
            </a:xfrm>
            <a:custGeom>
              <a:avLst/>
              <a:gdLst>
                <a:gd name="connsiteX0" fmla="*/ 0 w 123771"/>
                <a:gd name="connsiteY0" fmla="*/ 10534 h 28967"/>
                <a:gd name="connsiteX1" fmla="*/ 61886 w 123771"/>
                <a:gd name="connsiteY1" fmla="*/ 13167 h 28967"/>
                <a:gd name="connsiteX2" fmla="*/ 123771 w 123771"/>
                <a:gd name="connsiteY2" fmla="*/ 0 h 28967"/>
                <a:gd name="connsiteX3" fmla="*/ 64519 w 123771"/>
                <a:gd name="connsiteY3" fmla="*/ 28968 h 28967"/>
                <a:gd name="connsiteX4" fmla="*/ 0 w 123771"/>
                <a:gd name="connsiteY4" fmla="*/ 10534 h 2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71" h="28967">
                  <a:moveTo>
                    <a:pt x="0" y="10534"/>
                  </a:moveTo>
                  <a:cubicBezTo>
                    <a:pt x="0" y="10534"/>
                    <a:pt x="36868" y="14484"/>
                    <a:pt x="61886" y="13167"/>
                  </a:cubicBezTo>
                  <a:cubicBezTo>
                    <a:pt x="86903" y="11850"/>
                    <a:pt x="123771" y="0"/>
                    <a:pt x="123771" y="0"/>
                  </a:cubicBezTo>
                  <a:cubicBezTo>
                    <a:pt x="123771" y="0"/>
                    <a:pt x="101387" y="28968"/>
                    <a:pt x="64519" y="28968"/>
                  </a:cubicBezTo>
                  <a:cubicBezTo>
                    <a:pt x="25018" y="28968"/>
                    <a:pt x="0" y="10534"/>
                    <a:pt x="0" y="10534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520CF04F-D1F8-4320-AADC-DE3F0D9DC249}"/>
                </a:ext>
              </a:extLst>
            </p:cNvPr>
            <p:cNvSpPr/>
            <p:nvPr/>
          </p:nvSpPr>
          <p:spPr>
            <a:xfrm>
              <a:off x="389513" y="798531"/>
              <a:ext cx="826897" cy="215027"/>
            </a:xfrm>
            <a:custGeom>
              <a:avLst/>
              <a:gdLst>
                <a:gd name="connsiteX0" fmla="*/ 0 w 826897"/>
                <a:gd name="connsiteY0" fmla="*/ 96324 h 215027"/>
                <a:gd name="connsiteX1" fmla="*/ 44768 w 826897"/>
                <a:gd name="connsiteY1" fmla="*/ 62089 h 215027"/>
                <a:gd name="connsiteX2" fmla="*/ 93487 w 826897"/>
                <a:gd name="connsiteY2" fmla="*/ 33122 h 215027"/>
                <a:gd name="connsiteX3" fmla="*/ 146155 w 826897"/>
                <a:gd name="connsiteY3" fmla="*/ 12054 h 215027"/>
                <a:gd name="connsiteX4" fmla="*/ 201457 w 826897"/>
                <a:gd name="connsiteY4" fmla="*/ 1520 h 215027"/>
                <a:gd name="connsiteX5" fmla="*/ 258076 w 826897"/>
                <a:gd name="connsiteY5" fmla="*/ 1520 h 215027"/>
                <a:gd name="connsiteX6" fmla="*/ 314695 w 826897"/>
                <a:gd name="connsiteY6" fmla="*/ 13371 h 215027"/>
                <a:gd name="connsiteX7" fmla="*/ 367364 w 826897"/>
                <a:gd name="connsiteY7" fmla="*/ 35755 h 215027"/>
                <a:gd name="connsiteX8" fmla="*/ 416082 w 826897"/>
                <a:gd name="connsiteY8" fmla="*/ 66039 h 215027"/>
                <a:gd name="connsiteX9" fmla="*/ 508252 w 826897"/>
                <a:gd name="connsiteY9" fmla="*/ 130559 h 215027"/>
                <a:gd name="connsiteX10" fmla="*/ 607006 w 826897"/>
                <a:gd name="connsiteY10" fmla="*/ 181910 h 215027"/>
                <a:gd name="connsiteX11" fmla="*/ 659674 w 826897"/>
                <a:gd name="connsiteY11" fmla="*/ 199028 h 215027"/>
                <a:gd name="connsiteX12" fmla="*/ 714976 w 826897"/>
                <a:gd name="connsiteY12" fmla="*/ 208245 h 215027"/>
                <a:gd name="connsiteX13" fmla="*/ 826897 w 826897"/>
                <a:gd name="connsiteY13" fmla="*/ 200344 h 215027"/>
                <a:gd name="connsiteX14" fmla="*/ 714976 w 826897"/>
                <a:gd name="connsiteY14" fmla="*/ 214828 h 215027"/>
                <a:gd name="connsiteX15" fmla="*/ 604372 w 826897"/>
                <a:gd name="connsiteY15" fmla="*/ 191127 h 215027"/>
                <a:gd name="connsiteX16" fmla="*/ 502985 w 826897"/>
                <a:gd name="connsiteY16" fmla="*/ 139776 h 215027"/>
                <a:gd name="connsiteX17" fmla="*/ 410815 w 826897"/>
                <a:gd name="connsiteY17" fmla="*/ 75256 h 215027"/>
                <a:gd name="connsiteX18" fmla="*/ 313378 w 826897"/>
                <a:gd name="connsiteY18" fmla="*/ 23905 h 215027"/>
                <a:gd name="connsiteX19" fmla="*/ 205408 w 826897"/>
                <a:gd name="connsiteY19" fmla="*/ 10737 h 215027"/>
                <a:gd name="connsiteX20" fmla="*/ 151422 w 826897"/>
                <a:gd name="connsiteY20" fmla="*/ 19954 h 215027"/>
                <a:gd name="connsiteX21" fmla="*/ 98754 w 826897"/>
                <a:gd name="connsiteY21" fmla="*/ 38388 h 215027"/>
                <a:gd name="connsiteX22" fmla="*/ 0 w 826897"/>
                <a:gd name="connsiteY22" fmla="*/ 96324 h 21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6897" h="215027">
                  <a:moveTo>
                    <a:pt x="0" y="96324"/>
                  </a:moveTo>
                  <a:cubicBezTo>
                    <a:pt x="14484" y="84473"/>
                    <a:pt x="28968" y="72623"/>
                    <a:pt x="44768" y="62089"/>
                  </a:cubicBezTo>
                  <a:cubicBezTo>
                    <a:pt x="60569" y="51556"/>
                    <a:pt x="76369" y="41022"/>
                    <a:pt x="93487" y="33122"/>
                  </a:cubicBezTo>
                  <a:cubicBezTo>
                    <a:pt x="110604" y="23905"/>
                    <a:pt x="127721" y="17321"/>
                    <a:pt x="146155" y="12054"/>
                  </a:cubicBezTo>
                  <a:cubicBezTo>
                    <a:pt x="164589" y="6787"/>
                    <a:pt x="183023" y="2837"/>
                    <a:pt x="201457" y="1520"/>
                  </a:cubicBezTo>
                  <a:cubicBezTo>
                    <a:pt x="219891" y="-1113"/>
                    <a:pt x="239642" y="204"/>
                    <a:pt x="258076" y="1520"/>
                  </a:cubicBezTo>
                  <a:cubicBezTo>
                    <a:pt x="276510" y="4154"/>
                    <a:pt x="296261" y="8104"/>
                    <a:pt x="314695" y="13371"/>
                  </a:cubicBezTo>
                  <a:cubicBezTo>
                    <a:pt x="333129" y="18638"/>
                    <a:pt x="350246" y="26538"/>
                    <a:pt x="367364" y="35755"/>
                  </a:cubicBezTo>
                  <a:cubicBezTo>
                    <a:pt x="384481" y="44972"/>
                    <a:pt x="400281" y="55506"/>
                    <a:pt x="416082" y="66039"/>
                  </a:cubicBezTo>
                  <a:cubicBezTo>
                    <a:pt x="446366" y="88424"/>
                    <a:pt x="476651" y="110808"/>
                    <a:pt x="508252" y="130559"/>
                  </a:cubicBezTo>
                  <a:cubicBezTo>
                    <a:pt x="539853" y="150309"/>
                    <a:pt x="571454" y="168743"/>
                    <a:pt x="607006" y="181910"/>
                  </a:cubicBezTo>
                  <a:cubicBezTo>
                    <a:pt x="624123" y="188494"/>
                    <a:pt x="642557" y="193761"/>
                    <a:pt x="659674" y="199028"/>
                  </a:cubicBezTo>
                  <a:cubicBezTo>
                    <a:pt x="678108" y="204295"/>
                    <a:pt x="695226" y="206928"/>
                    <a:pt x="714976" y="208245"/>
                  </a:cubicBezTo>
                  <a:cubicBezTo>
                    <a:pt x="751844" y="212195"/>
                    <a:pt x="790029" y="208245"/>
                    <a:pt x="826897" y="200344"/>
                  </a:cubicBezTo>
                  <a:cubicBezTo>
                    <a:pt x="791346" y="210878"/>
                    <a:pt x="753161" y="216145"/>
                    <a:pt x="714976" y="214828"/>
                  </a:cubicBezTo>
                  <a:cubicBezTo>
                    <a:pt x="676792" y="213512"/>
                    <a:pt x="639924" y="204295"/>
                    <a:pt x="604372" y="191127"/>
                  </a:cubicBezTo>
                  <a:cubicBezTo>
                    <a:pt x="568821" y="177960"/>
                    <a:pt x="534586" y="159526"/>
                    <a:pt x="502985" y="139776"/>
                  </a:cubicBezTo>
                  <a:cubicBezTo>
                    <a:pt x="471384" y="120025"/>
                    <a:pt x="441100" y="97641"/>
                    <a:pt x="410815" y="75256"/>
                  </a:cubicBezTo>
                  <a:cubicBezTo>
                    <a:pt x="380531" y="54189"/>
                    <a:pt x="348930" y="34438"/>
                    <a:pt x="313378" y="23905"/>
                  </a:cubicBezTo>
                  <a:cubicBezTo>
                    <a:pt x="277827" y="13371"/>
                    <a:pt x="240959" y="8104"/>
                    <a:pt x="205408" y="10737"/>
                  </a:cubicBezTo>
                  <a:cubicBezTo>
                    <a:pt x="186974" y="12054"/>
                    <a:pt x="168540" y="16004"/>
                    <a:pt x="151422" y="19954"/>
                  </a:cubicBezTo>
                  <a:cubicBezTo>
                    <a:pt x="132988" y="23905"/>
                    <a:pt x="115871" y="30488"/>
                    <a:pt x="98754" y="38388"/>
                  </a:cubicBezTo>
                  <a:cubicBezTo>
                    <a:pt x="61886" y="54189"/>
                    <a:pt x="28968" y="73940"/>
                    <a:pt x="0" y="96324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9DEB272A-73C1-4943-8DDC-6E51B99EB246}"/>
                </a:ext>
              </a:extLst>
            </p:cNvPr>
            <p:cNvSpPr/>
            <p:nvPr/>
          </p:nvSpPr>
          <p:spPr>
            <a:xfrm>
              <a:off x="1075521" y="1146347"/>
              <a:ext cx="92170" cy="25102"/>
            </a:xfrm>
            <a:custGeom>
              <a:avLst/>
              <a:gdLst>
                <a:gd name="connsiteX0" fmla="*/ 0 w 92170"/>
                <a:gd name="connsiteY0" fmla="*/ 0 h 25102"/>
                <a:gd name="connsiteX1" fmla="*/ 44768 w 92170"/>
                <a:gd name="connsiteY1" fmla="*/ 10534 h 25102"/>
                <a:gd name="connsiteX2" fmla="*/ 92170 w 92170"/>
                <a:gd name="connsiteY2" fmla="*/ 11850 h 25102"/>
                <a:gd name="connsiteX3" fmla="*/ 48718 w 92170"/>
                <a:gd name="connsiteY3" fmla="*/ 25018 h 25102"/>
                <a:gd name="connsiteX4" fmla="*/ 0 w 92170"/>
                <a:gd name="connsiteY4" fmla="*/ 0 h 2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0" h="25102">
                  <a:moveTo>
                    <a:pt x="0" y="0"/>
                  </a:moveTo>
                  <a:cubicBezTo>
                    <a:pt x="0" y="0"/>
                    <a:pt x="22384" y="6584"/>
                    <a:pt x="44768" y="10534"/>
                  </a:cubicBezTo>
                  <a:cubicBezTo>
                    <a:pt x="67152" y="14484"/>
                    <a:pt x="92170" y="11850"/>
                    <a:pt x="92170" y="11850"/>
                  </a:cubicBezTo>
                  <a:cubicBezTo>
                    <a:pt x="92170" y="11850"/>
                    <a:pt x="81636" y="26334"/>
                    <a:pt x="48718" y="25018"/>
                  </a:cubicBezTo>
                  <a:cubicBezTo>
                    <a:pt x="14484" y="2238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7322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12920BA4-417D-4C6F-8AA0-C3E828109A03}"/>
                </a:ext>
              </a:extLst>
            </p:cNvPr>
            <p:cNvSpPr/>
            <p:nvPr/>
          </p:nvSpPr>
          <p:spPr>
            <a:xfrm>
              <a:off x="1021536" y="1164781"/>
              <a:ext cx="146155" cy="41274"/>
            </a:xfrm>
            <a:custGeom>
              <a:avLst/>
              <a:gdLst>
                <a:gd name="connsiteX0" fmla="*/ 0 w 146155"/>
                <a:gd name="connsiteY0" fmla="*/ 0 h 41274"/>
                <a:gd name="connsiteX1" fmla="*/ 73736 w 146155"/>
                <a:gd name="connsiteY1" fmla="*/ 23701 h 41274"/>
                <a:gd name="connsiteX2" fmla="*/ 146155 w 146155"/>
                <a:gd name="connsiteY2" fmla="*/ 26334 h 41274"/>
                <a:gd name="connsiteX3" fmla="*/ 81636 w 146155"/>
                <a:gd name="connsiteY3" fmla="*/ 39501 h 41274"/>
                <a:gd name="connsiteX4" fmla="*/ 0 w 146155"/>
                <a:gd name="connsiteY4" fmla="*/ 0 h 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55" h="41274">
                  <a:moveTo>
                    <a:pt x="0" y="0"/>
                  </a:moveTo>
                  <a:cubicBezTo>
                    <a:pt x="0" y="0"/>
                    <a:pt x="36868" y="18434"/>
                    <a:pt x="73736" y="23701"/>
                  </a:cubicBezTo>
                  <a:cubicBezTo>
                    <a:pt x="113237" y="30284"/>
                    <a:pt x="146155" y="26334"/>
                    <a:pt x="146155" y="26334"/>
                  </a:cubicBezTo>
                  <a:cubicBezTo>
                    <a:pt x="146155" y="26334"/>
                    <a:pt x="129038" y="47402"/>
                    <a:pt x="81636" y="39501"/>
                  </a:cubicBezTo>
                  <a:cubicBezTo>
                    <a:pt x="23701" y="3028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7322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DD426081-77B3-4BF4-8E60-C5E5872210FF}"/>
                </a:ext>
              </a:extLst>
            </p:cNvPr>
            <p:cNvSpPr/>
            <p:nvPr/>
          </p:nvSpPr>
          <p:spPr>
            <a:xfrm>
              <a:off x="883281" y="1145030"/>
              <a:ext cx="323911" cy="98555"/>
            </a:xfrm>
            <a:custGeom>
              <a:avLst/>
              <a:gdLst>
                <a:gd name="connsiteX0" fmla="*/ 0 w 323911"/>
                <a:gd name="connsiteY0" fmla="*/ 0 h 98555"/>
                <a:gd name="connsiteX1" fmla="*/ 146155 w 323911"/>
                <a:gd name="connsiteY1" fmla="*/ 67152 h 98555"/>
                <a:gd name="connsiteX2" fmla="*/ 323912 w 323911"/>
                <a:gd name="connsiteY2" fmla="*/ 85586 h 98555"/>
                <a:gd name="connsiteX3" fmla="*/ 168540 w 323911"/>
                <a:gd name="connsiteY3" fmla="*/ 89537 h 98555"/>
                <a:gd name="connsiteX4" fmla="*/ 0 w 323911"/>
                <a:gd name="connsiteY4" fmla="*/ 0 h 9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11" h="98555">
                  <a:moveTo>
                    <a:pt x="0" y="0"/>
                  </a:moveTo>
                  <a:cubicBezTo>
                    <a:pt x="0" y="0"/>
                    <a:pt x="67152" y="46085"/>
                    <a:pt x="146155" y="67152"/>
                  </a:cubicBezTo>
                  <a:cubicBezTo>
                    <a:pt x="226475" y="88220"/>
                    <a:pt x="323912" y="85586"/>
                    <a:pt x="323912" y="85586"/>
                  </a:cubicBezTo>
                  <a:cubicBezTo>
                    <a:pt x="323912" y="85586"/>
                    <a:pt x="289677" y="111921"/>
                    <a:pt x="168540" y="89537"/>
                  </a:cubicBezTo>
                  <a:cubicBezTo>
                    <a:pt x="60569" y="6846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7322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111219B5-F189-44E9-9E22-35A0D127F14B}"/>
                </a:ext>
              </a:extLst>
            </p:cNvPr>
            <p:cNvSpPr/>
            <p:nvPr/>
          </p:nvSpPr>
          <p:spPr>
            <a:xfrm>
              <a:off x="834562" y="476139"/>
              <a:ext cx="753161" cy="139824"/>
            </a:xfrm>
            <a:custGeom>
              <a:avLst/>
              <a:gdLst>
                <a:gd name="connsiteX0" fmla="*/ 0 w 753161"/>
                <a:gd name="connsiteY0" fmla="*/ 104021 h 139824"/>
                <a:gd name="connsiteX1" fmla="*/ 101387 w 753161"/>
                <a:gd name="connsiteY1" fmla="*/ 123771 h 139824"/>
                <a:gd name="connsiteX2" fmla="*/ 204091 w 753161"/>
                <a:gd name="connsiteY2" fmla="*/ 130355 h 139824"/>
                <a:gd name="connsiteX3" fmla="*/ 305478 w 753161"/>
                <a:gd name="connsiteY3" fmla="*/ 118504 h 139824"/>
                <a:gd name="connsiteX4" fmla="*/ 354196 w 753161"/>
                <a:gd name="connsiteY4" fmla="*/ 105337 h 139824"/>
                <a:gd name="connsiteX5" fmla="*/ 401598 w 753161"/>
                <a:gd name="connsiteY5" fmla="*/ 85586 h 139824"/>
                <a:gd name="connsiteX6" fmla="*/ 496402 w 753161"/>
                <a:gd name="connsiteY6" fmla="*/ 42135 h 139824"/>
                <a:gd name="connsiteX7" fmla="*/ 596472 w 753161"/>
                <a:gd name="connsiteY7" fmla="*/ 10534 h 139824"/>
                <a:gd name="connsiteX8" fmla="*/ 700493 w 753161"/>
                <a:gd name="connsiteY8" fmla="*/ 0 h 139824"/>
                <a:gd name="connsiteX9" fmla="*/ 751844 w 753161"/>
                <a:gd name="connsiteY9" fmla="*/ 3950 h 139824"/>
                <a:gd name="connsiteX10" fmla="*/ 751844 w 753161"/>
                <a:gd name="connsiteY10" fmla="*/ 3950 h 139824"/>
                <a:gd name="connsiteX11" fmla="*/ 753161 w 753161"/>
                <a:gd name="connsiteY11" fmla="*/ 5267 h 139824"/>
                <a:gd name="connsiteX12" fmla="*/ 751844 w 753161"/>
                <a:gd name="connsiteY12" fmla="*/ 6584 h 139824"/>
                <a:gd name="connsiteX13" fmla="*/ 599105 w 753161"/>
                <a:gd name="connsiteY13" fmla="*/ 19751 h 139824"/>
                <a:gd name="connsiteX14" fmla="*/ 501669 w 753161"/>
                <a:gd name="connsiteY14" fmla="*/ 53985 h 139824"/>
                <a:gd name="connsiteX15" fmla="*/ 408182 w 753161"/>
                <a:gd name="connsiteY15" fmla="*/ 97437 h 139824"/>
                <a:gd name="connsiteX16" fmla="*/ 359463 w 753161"/>
                <a:gd name="connsiteY16" fmla="*/ 117188 h 139824"/>
                <a:gd name="connsiteX17" fmla="*/ 308111 w 753161"/>
                <a:gd name="connsiteY17" fmla="*/ 130355 h 139824"/>
                <a:gd name="connsiteX18" fmla="*/ 204091 w 753161"/>
                <a:gd name="connsiteY18" fmla="*/ 139572 h 139824"/>
                <a:gd name="connsiteX19" fmla="*/ 100070 w 753161"/>
                <a:gd name="connsiteY19" fmla="*/ 129038 h 139824"/>
                <a:gd name="connsiteX20" fmla="*/ 48718 w 753161"/>
                <a:gd name="connsiteY20" fmla="*/ 117188 h 139824"/>
                <a:gd name="connsiteX21" fmla="*/ 0 w 753161"/>
                <a:gd name="connsiteY21" fmla="*/ 104021 h 13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3161" h="139824">
                  <a:moveTo>
                    <a:pt x="0" y="104021"/>
                  </a:moveTo>
                  <a:cubicBezTo>
                    <a:pt x="32918" y="113238"/>
                    <a:pt x="67152" y="119821"/>
                    <a:pt x="101387" y="123771"/>
                  </a:cubicBezTo>
                  <a:cubicBezTo>
                    <a:pt x="135622" y="129038"/>
                    <a:pt x="169856" y="131672"/>
                    <a:pt x="204091" y="130355"/>
                  </a:cubicBezTo>
                  <a:cubicBezTo>
                    <a:pt x="238325" y="130355"/>
                    <a:pt x="272560" y="126405"/>
                    <a:pt x="305478" y="118504"/>
                  </a:cubicBezTo>
                  <a:cubicBezTo>
                    <a:pt x="322595" y="114554"/>
                    <a:pt x="338396" y="110604"/>
                    <a:pt x="354196" y="105337"/>
                  </a:cubicBezTo>
                  <a:cubicBezTo>
                    <a:pt x="369997" y="100070"/>
                    <a:pt x="385798" y="93487"/>
                    <a:pt x="401598" y="85586"/>
                  </a:cubicBezTo>
                  <a:cubicBezTo>
                    <a:pt x="433199" y="71103"/>
                    <a:pt x="463484" y="55302"/>
                    <a:pt x="496402" y="42135"/>
                  </a:cubicBezTo>
                  <a:cubicBezTo>
                    <a:pt x="528003" y="28968"/>
                    <a:pt x="562237" y="17117"/>
                    <a:pt x="596472" y="10534"/>
                  </a:cubicBezTo>
                  <a:cubicBezTo>
                    <a:pt x="630707" y="2633"/>
                    <a:pt x="666258" y="0"/>
                    <a:pt x="700493" y="0"/>
                  </a:cubicBezTo>
                  <a:cubicBezTo>
                    <a:pt x="717610" y="0"/>
                    <a:pt x="734727" y="1317"/>
                    <a:pt x="751844" y="3950"/>
                  </a:cubicBezTo>
                  <a:cubicBezTo>
                    <a:pt x="751844" y="3950"/>
                    <a:pt x="751844" y="3950"/>
                    <a:pt x="751844" y="3950"/>
                  </a:cubicBezTo>
                  <a:cubicBezTo>
                    <a:pt x="753161" y="3950"/>
                    <a:pt x="753161" y="5267"/>
                    <a:pt x="753161" y="5267"/>
                  </a:cubicBezTo>
                  <a:cubicBezTo>
                    <a:pt x="753161" y="5267"/>
                    <a:pt x="751844" y="6584"/>
                    <a:pt x="751844" y="6584"/>
                  </a:cubicBezTo>
                  <a:cubicBezTo>
                    <a:pt x="700493" y="3950"/>
                    <a:pt x="647824" y="6584"/>
                    <a:pt x="599105" y="19751"/>
                  </a:cubicBezTo>
                  <a:cubicBezTo>
                    <a:pt x="566188" y="28968"/>
                    <a:pt x="533270" y="39501"/>
                    <a:pt x="501669" y="53985"/>
                  </a:cubicBezTo>
                  <a:cubicBezTo>
                    <a:pt x="470067" y="67152"/>
                    <a:pt x="439783" y="82953"/>
                    <a:pt x="408182" y="97437"/>
                  </a:cubicBezTo>
                  <a:cubicBezTo>
                    <a:pt x="392381" y="104021"/>
                    <a:pt x="376581" y="111921"/>
                    <a:pt x="359463" y="117188"/>
                  </a:cubicBezTo>
                  <a:cubicBezTo>
                    <a:pt x="342346" y="122455"/>
                    <a:pt x="325229" y="127721"/>
                    <a:pt x="308111" y="130355"/>
                  </a:cubicBezTo>
                  <a:cubicBezTo>
                    <a:pt x="273877" y="136938"/>
                    <a:pt x="238325" y="140889"/>
                    <a:pt x="204091" y="139572"/>
                  </a:cubicBezTo>
                  <a:cubicBezTo>
                    <a:pt x="168540" y="139572"/>
                    <a:pt x="134305" y="135622"/>
                    <a:pt x="100070" y="129038"/>
                  </a:cubicBezTo>
                  <a:cubicBezTo>
                    <a:pt x="82953" y="126405"/>
                    <a:pt x="65836" y="122455"/>
                    <a:pt x="48718" y="117188"/>
                  </a:cubicBezTo>
                  <a:cubicBezTo>
                    <a:pt x="32918" y="115871"/>
                    <a:pt x="15801" y="110604"/>
                    <a:pt x="0" y="104021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EA4C8AE4-BC39-48A4-922E-288CD7F3FF90}"/>
                </a:ext>
              </a:extLst>
            </p:cNvPr>
            <p:cNvSpPr/>
            <p:nvPr/>
          </p:nvSpPr>
          <p:spPr>
            <a:xfrm>
              <a:off x="1507404" y="359456"/>
              <a:ext cx="481917" cy="139067"/>
            </a:xfrm>
            <a:custGeom>
              <a:avLst/>
              <a:gdLst>
                <a:gd name="connsiteX0" fmla="*/ 0 w 481917"/>
                <a:gd name="connsiteY0" fmla="*/ 28463 h 139067"/>
                <a:gd name="connsiteX1" fmla="*/ 136938 w 481917"/>
                <a:gd name="connsiteY1" fmla="*/ 812 h 139067"/>
                <a:gd name="connsiteX2" fmla="*/ 277827 w 481917"/>
                <a:gd name="connsiteY2" fmla="*/ 10029 h 139067"/>
                <a:gd name="connsiteX3" fmla="*/ 346296 w 481917"/>
                <a:gd name="connsiteY3" fmla="*/ 28463 h 139067"/>
                <a:gd name="connsiteX4" fmla="*/ 409498 w 481917"/>
                <a:gd name="connsiteY4" fmla="*/ 61381 h 139067"/>
                <a:gd name="connsiteX5" fmla="*/ 460850 w 481917"/>
                <a:gd name="connsiteY5" fmla="*/ 108783 h 139067"/>
                <a:gd name="connsiteX6" fmla="*/ 481918 w 481917"/>
                <a:gd name="connsiteY6" fmla="*/ 136434 h 139067"/>
                <a:gd name="connsiteX7" fmla="*/ 481918 w 481917"/>
                <a:gd name="connsiteY7" fmla="*/ 136434 h 139067"/>
                <a:gd name="connsiteX8" fmla="*/ 481918 w 481917"/>
                <a:gd name="connsiteY8" fmla="*/ 139068 h 139067"/>
                <a:gd name="connsiteX9" fmla="*/ 479284 w 481917"/>
                <a:gd name="connsiteY9" fmla="*/ 139068 h 139067"/>
                <a:gd name="connsiteX10" fmla="*/ 455583 w 481917"/>
                <a:gd name="connsiteY10" fmla="*/ 114050 h 139067"/>
                <a:gd name="connsiteX11" fmla="*/ 402915 w 481917"/>
                <a:gd name="connsiteY11" fmla="*/ 70598 h 139067"/>
                <a:gd name="connsiteX12" fmla="*/ 342346 w 481917"/>
                <a:gd name="connsiteY12" fmla="*/ 40314 h 139067"/>
                <a:gd name="connsiteX13" fmla="*/ 275193 w 481917"/>
                <a:gd name="connsiteY13" fmla="*/ 23197 h 139067"/>
                <a:gd name="connsiteX14" fmla="*/ 206724 w 481917"/>
                <a:gd name="connsiteY14" fmla="*/ 13980 h 139067"/>
                <a:gd name="connsiteX15" fmla="*/ 136938 w 481917"/>
                <a:gd name="connsiteY15" fmla="*/ 11346 h 139067"/>
                <a:gd name="connsiteX16" fmla="*/ 67152 w 481917"/>
                <a:gd name="connsiteY16" fmla="*/ 16613 h 139067"/>
                <a:gd name="connsiteX17" fmla="*/ 0 w 481917"/>
                <a:gd name="connsiteY17" fmla="*/ 28463 h 13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1917" h="139067">
                  <a:moveTo>
                    <a:pt x="0" y="28463"/>
                  </a:moveTo>
                  <a:cubicBezTo>
                    <a:pt x="43452" y="11346"/>
                    <a:pt x="90853" y="3446"/>
                    <a:pt x="136938" y="812"/>
                  </a:cubicBezTo>
                  <a:cubicBezTo>
                    <a:pt x="184340" y="-1821"/>
                    <a:pt x="231742" y="2129"/>
                    <a:pt x="277827" y="10029"/>
                  </a:cubicBezTo>
                  <a:cubicBezTo>
                    <a:pt x="301528" y="13980"/>
                    <a:pt x="323912" y="20563"/>
                    <a:pt x="346296" y="28463"/>
                  </a:cubicBezTo>
                  <a:cubicBezTo>
                    <a:pt x="368680" y="36364"/>
                    <a:pt x="389748" y="48214"/>
                    <a:pt x="409498" y="61381"/>
                  </a:cubicBezTo>
                  <a:cubicBezTo>
                    <a:pt x="429249" y="75865"/>
                    <a:pt x="445050" y="91666"/>
                    <a:pt x="460850" y="108783"/>
                  </a:cubicBezTo>
                  <a:cubicBezTo>
                    <a:pt x="468751" y="118000"/>
                    <a:pt x="475334" y="127217"/>
                    <a:pt x="481918" y="136434"/>
                  </a:cubicBezTo>
                  <a:cubicBezTo>
                    <a:pt x="481918" y="136434"/>
                    <a:pt x="481918" y="136434"/>
                    <a:pt x="481918" y="136434"/>
                  </a:cubicBezTo>
                  <a:cubicBezTo>
                    <a:pt x="481918" y="137751"/>
                    <a:pt x="481918" y="137751"/>
                    <a:pt x="481918" y="139068"/>
                  </a:cubicBezTo>
                  <a:cubicBezTo>
                    <a:pt x="480601" y="139068"/>
                    <a:pt x="480601" y="139068"/>
                    <a:pt x="479284" y="139068"/>
                  </a:cubicBezTo>
                  <a:cubicBezTo>
                    <a:pt x="471384" y="129851"/>
                    <a:pt x="463484" y="121950"/>
                    <a:pt x="455583" y="114050"/>
                  </a:cubicBezTo>
                  <a:cubicBezTo>
                    <a:pt x="439783" y="98249"/>
                    <a:pt x="421349" y="82449"/>
                    <a:pt x="402915" y="70598"/>
                  </a:cubicBezTo>
                  <a:cubicBezTo>
                    <a:pt x="384481" y="57431"/>
                    <a:pt x="363413" y="48214"/>
                    <a:pt x="342346" y="40314"/>
                  </a:cubicBezTo>
                  <a:cubicBezTo>
                    <a:pt x="321278" y="32414"/>
                    <a:pt x="298894" y="27147"/>
                    <a:pt x="275193" y="23197"/>
                  </a:cubicBezTo>
                  <a:cubicBezTo>
                    <a:pt x="252809" y="19246"/>
                    <a:pt x="229108" y="15296"/>
                    <a:pt x="206724" y="13980"/>
                  </a:cubicBezTo>
                  <a:cubicBezTo>
                    <a:pt x="184340" y="11346"/>
                    <a:pt x="160639" y="11346"/>
                    <a:pt x="136938" y="11346"/>
                  </a:cubicBezTo>
                  <a:cubicBezTo>
                    <a:pt x="113237" y="11346"/>
                    <a:pt x="90853" y="12663"/>
                    <a:pt x="67152" y="16613"/>
                  </a:cubicBezTo>
                  <a:cubicBezTo>
                    <a:pt x="44768" y="17930"/>
                    <a:pt x="22384" y="23197"/>
                    <a:pt x="0" y="28463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B839D498-4D53-45FF-8BAE-84E8A5E11C43}"/>
                </a:ext>
              </a:extLst>
            </p:cNvPr>
            <p:cNvSpPr/>
            <p:nvPr/>
          </p:nvSpPr>
          <p:spPr>
            <a:xfrm>
              <a:off x="1111073" y="714465"/>
              <a:ext cx="313378" cy="318645"/>
            </a:xfrm>
            <a:custGeom>
              <a:avLst/>
              <a:gdLst>
                <a:gd name="connsiteX0" fmla="*/ 148789 w 313378"/>
                <a:gd name="connsiteY0" fmla="*/ 0 h 318645"/>
                <a:gd name="connsiteX1" fmla="*/ 127721 w 313378"/>
                <a:gd name="connsiteY1" fmla="*/ 59252 h 318645"/>
                <a:gd name="connsiteX2" fmla="*/ 129038 w 313378"/>
                <a:gd name="connsiteY2" fmla="*/ 119821 h 318645"/>
                <a:gd name="connsiteX3" fmla="*/ 76369 w 313378"/>
                <a:gd name="connsiteY3" fmla="*/ 123771 h 318645"/>
                <a:gd name="connsiteX4" fmla="*/ 0 w 313378"/>
                <a:gd name="connsiteY4" fmla="*/ 147472 h 318645"/>
                <a:gd name="connsiteX5" fmla="*/ 63202 w 313378"/>
                <a:gd name="connsiteY5" fmla="*/ 200141 h 318645"/>
                <a:gd name="connsiteX6" fmla="*/ 123771 w 313378"/>
                <a:gd name="connsiteY6" fmla="*/ 206724 h 318645"/>
                <a:gd name="connsiteX7" fmla="*/ 110604 w 313378"/>
                <a:gd name="connsiteY7" fmla="*/ 262026 h 318645"/>
                <a:gd name="connsiteX8" fmla="*/ 125088 w 313378"/>
                <a:gd name="connsiteY8" fmla="*/ 318645 h 318645"/>
                <a:gd name="connsiteX9" fmla="*/ 180390 w 313378"/>
                <a:gd name="connsiteY9" fmla="*/ 265976 h 318645"/>
                <a:gd name="connsiteX10" fmla="*/ 185657 w 313378"/>
                <a:gd name="connsiteY10" fmla="*/ 217258 h 318645"/>
                <a:gd name="connsiteX11" fmla="*/ 235692 w 313378"/>
                <a:gd name="connsiteY11" fmla="*/ 248859 h 318645"/>
                <a:gd name="connsiteX12" fmla="*/ 300211 w 313378"/>
                <a:gd name="connsiteY12" fmla="*/ 254126 h 318645"/>
                <a:gd name="connsiteX13" fmla="*/ 281777 w 313378"/>
                <a:gd name="connsiteY13" fmla="*/ 194874 h 318645"/>
                <a:gd name="connsiteX14" fmla="*/ 244909 w 313378"/>
                <a:gd name="connsiteY14" fmla="*/ 163273 h 318645"/>
                <a:gd name="connsiteX15" fmla="*/ 280460 w 313378"/>
                <a:gd name="connsiteY15" fmla="*/ 146155 h 318645"/>
                <a:gd name="connsiteX16" fmla="*/ 313378 w 313378"/>
                <a:gd name="connsiteY16" fmla="*/ 85587 h 318645"/>
                <a:gd name="connsiteX17" fmla="*/ 251493 w 313378"/>
                <a:gd name="connsiteY17" fmla="*/ 75053 h 318645"/>
                <a:gd name="connsiteX18" fmla="*/ 214625 w 313378"/>
                <a:gd name="connsiteY18" fmla="*/ 100070 h 318645"/>
                <a:gd name="connsiteX19" fmla="*/ 184340 w 313378"/>
                <a:gd name="connsiteY19" fmla="*/ 32918 h 318645"/>
                <a:gd name="connsiteX20" fmla="*/ 148789 w 313378"/>
                <a:gd name="connsiteY20" fmla="*/ 0 h 31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3378" h="318645">
                  <a:moveTo>
                    <a:pt x="148789" y="0"/>
                  </a:moveTo>
                  <a:cubicBezTo>
                    <a:pt x="148789" y="0"/>
                    <a:pt x="132988" y="25018"/>
                    <a:pt x="127721" y="59252"/>
                  </a:cubicBezTo>
                  <a:cubicBezTo>
                    <a:pt x="122455" y="93487"/>
                    <a:pt x="129038" y="119821"/>
                    <a:pt x="129038" y="119821"/>
                  </a:cubicBezTo>
                  <a:cubicBezTo>
                    <a:pt x="129038" y="119821"/>
                    <a:pt x="102704" y="113238"/>
                    <a:pt x="76369" y="123771"/>
                  </a:cubicBezTo>
                  <a:cubicBezTo>
                    <a:pt x="48718" y="134305"/>
                    <a:pt x="0" y="147472"/>
                    <a:pt x="0" y="147472"/>
                  </a:cubicBezTo>
                  <a:cubicBezTo>
                    <a:pt x="0" y="147472"/>
                    <a:pt x="34235" y="190924"/>
                    <a:pt x="63202" y="200141"/>
                  </a:cubicBezTo>
                  <a:cubicBezTo>
                    <a:pt x="92170" y="209358"/>
                    <a:pt x="123771" y="206724"/>
                    <a:pt x="123771" y="206724"/>
                  </a:cubicBezTo>
                  <a:cubicBezTo>
                    <a:pt x="123771" y="206724"/>
                    <a:pt x="104020" y="221208"/>
                    <a:pt x="110604" y="262026"/>
                  </a:cubicBezTo>
                  <a:cubicBezTo>
                    <a:pt x="117188" y="302845"/>
                    <a:pt x="125088" y="318645"/>
                    <a:pt x="125088" y="318645"/>
                  </a:cubicBezTo>
                  <a:cubicBezTo>
                    <a:pt x="125088" y="318645"/>
                    <a:pt x="164589" y="292311"/>
                    <a:pt x="180390" y="265976"/>
                  </a:cubicBezTo>
                  <a:cubicBezTo>
                    <a:pt x="196191" y="238325"/>
                    <a:pt x="185657" y="217258"/>
                    <a:pt x="185657" y="217258"/>
                  </a:cubicBezTo>
                  <a:cubicBezTo>
                    <a:pt x="185657" y="217258"/>
                    <a:pt x="208041" y="240959"/>
                    <a:pt x="235692" y="248859"/>
                  </a:cubicBezTo>
                  <a:cubicBezTo>
                    <a:pt x="263343" y="256759"/>
                    <a:pt x="300211" y="254126"/>
                    <a:pt x="300211" y="254126"/>
                  </a:cubicBezTo>
                  <a:cubicBezTo>
                    <a:pt x="300211" y="254126"/>
                    <a:pt x="296261" y="214625"/>
                    <a:pt x="281777" y="194874"/>
                  </a:cubicBezTo>
                  <a:cubicBezTo>
                    <a:pt x="267293" y="175123"/>
                    <a:pt x="244909" y="163273"/>
                    <a:pt x="244909" y="163273"/>
                  </a:cubicBezTo>
                  <a:cubicBezTo>
                    <a:pt x="244909" y="163273"/>
                    <a:pt x="259393" y="163273"/>
                    <a:pt x="280460" y="146155"/>
                  </a:cubicBezTo>
                  <a:cubicBezTo>
                    <a:pt x="310745" y="125088"/>
                    <a:pt x="313378" y="85587"/>
                    <a:pt x="313378" y="85587"/>
                  </a:cubicBezTo>
                  <a:cubicBezTo>
                    <a:pt x="313378" y="85587"/>
                    <a:pt x="288361" y="65836"/>
                    <a:pt x="251493" y="75053"/>
                  </a:cubicBezTo>
                  <a:cubicBezTo>
                    <a:pt x="227792" y="82953"/>
                    <a:pt x="214625" y="100070"/>
                    <a:pt x="214625" y="100070"/>
                  </a:cubicBezTo>
                  <a:cubicBezTo>
                    <a:pt x="214625" y="100070"/>
                    <a:pt x="210674" y="69786"/>
                    <a:pt x="184340" y="32918"/>
                  </a:cubicBezTo>
                  <a:cubicBezTo>
                    <a:pt x="169856" y="13167"/>
                    <a:pt x="148789" y="0"/>
                    <a:pt x="148789" y="0"/>
                  </a:cubicBezTo>
                  <a:close/>
                </a:path>
              </a:pathLst>
            </a:custGeom>
            <a:solidFill>
              <a:srgbClr val="8B1A13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FB3AC446-9AA0-4A22-ACAF-B3AE15E03FCA}"/>
                </a:ext>
              </a:extLst>
            </p:cNvPr>
            <p:cNvSpPr/>
            <p:nvPr/>
          </p:nvSpPr>
          <p:spPr>
            <a:xfrm>
              <a:off x="1117656" y="706564"/>
              <a:ext cx="281777" cy="309428"/>
            </a:xfrm>
            <a:custGeom>
              <a:avLst/>
              <a:gdLst>
                <a:gd name="connsiteX0" fmla="*/ 122455 w 281777"/>
                <a:gd name="connsiteY0" fmla="*/ 0 h 309428"/>
                <a:gd name="connsiteX1" fmla="*/ 102704 w 281777"/>
                <a:gd name="connsiteY1" fmla="*/ 57935 h 309428"/>
                <a:gd name="connsiteX2" fmla="*/ 104020 w 281777"/>
                <a:gd name="connsiteY2" fmla="*/ 115871 h 309428"/>
                <a:gd name="connsiteX3" fmla="*/ 52669 w 281777"/>
                <a:gd name="connsiteY3" fmla="*/ 119821 h 309428"/>
                <a:gd name="connsiteX4" fmla="*/ 0 w 281777"/>
                <a:gd name="connsiteY4" fmla="*/ 155372 h 309428"/>
                <a:gd name="connsiteX5" fmla="*/ 57935 w 281777"/>
                <a:gd name="connsiteY5" fmla="*/ 193557 h 309428"/>
                <a:gd name="connsiteX6" fmla="*/ 88220 w 281777"/>
                <a:gd name="connsiteY6" fmla="*/ 202774 h 309428"/>
                <a:gd name="connsiteX7" fmla="*/ 85586 w 281777"/>
                <a:gd name="connsiteY7" fmla="*/ 254126 h 309428"/>
                <a:gd name="connsiteX8" fmla="*/ 100070 w 281777"/>
                <a:gd name="connsiteY8" fmla="*/ 309428 h 309428"/>
                <a:gd name="connsiteX9" fmla="*/ 152739 w 281777"/>
                <a:gd name="connsiteY9" fmla="*/ 258076 h 309428"/>
                <a:gd name="connsiteX10" fmla="*/ 163273 w 281777"/>
                <a:gd name="connsiteY10" fmla="*/ 208041 h 309428"/>
                <a:gd name="connsiteX11" fmla="*/ 206724 w 281777"/>
                <a:gd name="connsiteY11" fmla="*/ 240959 h 309428"/>
                <a:gd name="connsiteX12" fmla="*/ 268610 w 281777"/>
                <a:gd name="connsiteY12" fmla="*/ 246226 h 309428"/>
                <a:gd name="connsiteX13" fmla="*/ 252809 w 281777"/>
                <a:gd name="connsiteY13" fmla="*/ 194874 h 309428"/>
                <a:gd name="connsiteX14" fmla="*/ 214625 w 281777"/>
                <a:gd name="connsiteY14" fmla="*/ 159323 h 309428"/>
                <a:gd name="connsiteX15" fmla="*/ 250176 w 281777"/>
                <a:gd name="connsiteY15" fmla="*/ 143522 h 309428"/>
                <a:gd name="connsiteX16" fmla="*/ 281777 w 281777"/>
                <a:gd name="connsiteY16" fmla="*/ 84270 h 309428"/>
                <a:gd name="connsiteX17" fmla="*/ 221208 w 281777"/>
                <a:gd name="connsiteY17" fmla="*/ 75053 h 309428"/>
                <a:gd name="connsiteX18" fmla="*/ 185657 w 281777"/>
                <a:gd name="connsiteY18" fmla="*/ 98754 h 309428"/>
                <a:gd name="connsiteX19" fmla="*/ 156689 w 281777"/>
                <a:gd name="connsiteY19" fmla="*/ 34235 h 309428"/>
                <a:gd name="connsiteX20" fmla="*/ 122455 w 281777"/>
                <a:gd name="connsiteY20" fmla="*/ 0 h 30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1777" h="309428">
                  <a:moveTo>
                    <a:pt x="122455" y="0"/>
                  </a:moveTo>
                  <a:cubicBezTo>
                    <a:pt x="122455" y="0"/>
                    <a:pt x="107971" y="23701"/>
                    <a:pt x="102704" y="57935"/>
                  </a:cubicBezTo>
                  <a:cubicBezTo>
                    <a:pt x="97437" y="92170"/>
                    <a:pt x="104020" y="115871"/>
                    <a:pt x="104020" y="115871"/>
                  </a:cubicBezTo>
                  <a:cubicBezTo>
                    <a:pt x="104020" y="115871"/>
                    <a:pt x="79003" y="109287"/>
                    <a:pt x="52669" y="119821"/>
                  </a:cubicBezTo>
                  <a:cubicBezTo>
                    <a:pt x="26334" y="130355"/>
                    <a:pt x="0" y="155372"/>
                    <a:pt x="0" y="155372"/>
                  </a:cubicBezTo>
                  <a:cubicBezTo>
                    <a:pt x="0" y="155372"/>
                    <a:pt x="30284" y="184340"/>
                    <a:pt x="57935" y="193557"/>
                  </a:cubicBezTo>
                  <a:cubicBezTo>
                    <a:pt x="85586" y="201457"/>
                    <a:pt x="88220" y="202774"/>
                    <a:pt x="88220" y="202774"/>
                  </a:cubicBezTo>
                  <a:cubicBezTo>
                    <a:pt x="88220" y="202774"/>
                    <a:pt x="79003" y="214625"/>
                    <a:pt x="85586" y="254126"/>
                  </a:cubicBezTo>
                  <a:cubicBezTo>
                    <a:pt x="92170" y="293627"/>
                    <a:pt x="100070" y="309428"/>
                    <a:pt x="100070" y="309428"/>
                  </a:cubicBezTo>
                  <a:cubicBezTo>
                    <a:pt x="100070" y="309428"/>
                    <a:pt x="138255" y="284411"/>
                    <a:pt x="152739" y="258076"/>
                  </a:cubicBezTo>
                  <a:cubicBezTo>
                    <a:pt x="168540" y="231742"/>
                    <a:pt x="163273" y="208041"/>
                    <a:pt x="163273" y="208041"/>
                  </a:cubicBezTo>
                  <a:cubicBezTo>
                    <a:pt x="163273" y="208041"/>
                    <a:pt x="180390" y="234375"/>
                    <a:pt x="206724" y="240959"/>
                  </a:cubicBezTo>
                  <a:cubicBezTo>
                    <a:pt x="233059" y="248859"/>
                    <a:pt x="268610" y="246226"/>
                    <a:pt x="268610" y="246226"/>
                  </a:cubicBezTo>
                  <a:cubicBezTo>
                    <a:pt x="268610" y="246226"/>
                    <a:pt x="267293" y="213308"/>
                    <a:pt x="252809" y="194874"/>
                  </a:cubicBezTo>
                  <a:cubicBezTo>
                    <a:pt x="239642" y="176440"/>
                    <a:pt x="214625" y="159323"/>
                    <a:pt x="214625" y="159323"/>
                  </a:cubicBezTo>
                  <a:cubicBezTo>
                    <a:pt x="214625" y="159323"/>
                    <a:pt x="227792" y="159323"/>
                    <a:pt x="250176" y="143522"/>
                  </a:cubicBezTo>
                  <a:cubicBezTo>
                    <a:pt x="279144" y="122455"/>
                    <a:pt x="281777" y="84270"/>
                    <a:pt x="281777" y="84270"/>
                  </a:cubicBezTo>
                  <a:cubicBezTo>
                    <a:pt x="281777" y="84270"/>
                    <a:pt x="258076" y="65836"/>
                    <a:pt x="221208" y="75053"/>
                  </a:cubicBezTo>
                  <a:cubicBezTo>
                    <a:pt x="198824" y="80320"/>
                    <a:pt x="185657" y="98754"/>
                    <a:pt x="185657" y="98754"/>
                  </a:cubicBezTo>
                  <a:cubicBezTo>
                    <a:pt x="185657" y="98754"/>
                    <a:pt x="181707" y="69786"/>
                    <a:pt x="156689" y="34235"/>
                  </a:cubicBezTo>
                  <a:cubicBezTo>
                    <a:pt x="143522" y="13167"/>
                    <a:pt x="122455" y="0"/>
                    <a:pt x="122455" y="0"/>
                  </a:cubicBezTo>
                  <a:close/>
                </a:path>
              </a:pathLst>
            </a:custGeom>
            <a:solidFill>
              <a:srgbClr val="FAB92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4C0B3CA-C718-4A81-911E-4333EAD10DCF}"/>
                </a:ext>
              </a:extLst>
            </p:cNvPr>
            <p:cNvSpPr/>
            <p:nvPr/>
          </p:nvSpPr>
          <p:spPr>
            <a:xfrm>
              <a:off x="1583431" y="949865"/>
              <a:ext cx="134390" cy="53222"/>
            </a:xfrm>
            <a:custGeom>
              <a:avLst/>
              <a:gdLst>
                <a:gd name="connsiteX0" fmla="*/ 5609 w 134390"/>
                <a:gd name="connsiteY0" fmla="*/ 52961 h 53222"/>
                <a:gd name="connsiteX1" fmla="*/ 343 w 134390"/>
                <a:gd name="connsiteY1" fmla="*/ 47694 h 53222"/>
                <a:gd name="connsiteX2" fmla="*/ 74079 w 134390"/>
                <a:gd name="connsiteY2" fmla="*/ 292 h 53222"/>
                <a:gd name="connsiteX3" fmla="*/ 133331 w 134390"/>
                <a:gd name="connsiteY3" fmla="*/ 22676 h 53222"/>
                <a:gd name="connsiteX4" fmla="*/ 129381 w 134390"/>
                <a:gd name="connsiteY4" fmla="*/ 27943 h 53222"/>
                <a:gd name="connsiteX5" fmla="*/ 72762 w 134390"/>
                <a:gd name="connsiteY5" fmla="*/ 26626 h 53222"/>
                <a:gd name="connsiteX6" fmla="*/ 5609 w 134390"/>
                <a:gd name="connsiteY6" fmla="*/ 52961 h 5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90" h="53222">
                  <a:moveTo>
                    <a:pt x="5609" y="52961"/>
                  </a:moveTo>
                  <a:cubicBezTo>
                    <a:pt x="1659" y="54277"/>
                    <a:pt x="-974" y="50327"/>
                    <a:pt x="343" y="47694"/>
                  </a:cubicBezTo>
                  <a:cubicBezTo>
                    <a:pt x="14826" y="31893"/>
                    <a:pt x="42477" y="2925"/>
                    <a:pt x="74079" y="292"/>
                  </a:cubicBezTo>
                  <a:cubicBezTo>
                    <a:pt x="105680" y="-2341"/>
                    <a:pt x="125430" y="13459"/>
                    <a:pt x="133331" y="22676"/>
                  </a:cubicBezTo>
                  <a:cubicBezTo>
                    <a:pt x="135964" y="25310"/>
                    <a:pt x="133331" y="27943"/>
                    <a:pt x="129381" y="27943"/>
                  </a:cubicBezTo>
                  <a:cubicBezTo>
                    <a:pt x="118847" y="26626"/>
                    <a:pt x="100413" y="21359"/>
                    <a:pt x="72762" y="26626"/>
                  </a:cubicBezTo>
                  <a:cubicBezTo>
                    <a:pt x="51694" y="30576"/>
                    <a:pt x="21410" y="45060"/>
                    <a:pt x="5609" y="52961"/>
                  </a:cubicBezTo>
                  <a:close/>
                </a:path>
              </a:pathLst>
            </a:custGeom>
            <a:solidFill>
              <a:srgbClr val="831E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74883CF-23BF-42BE-AE28-D6DCCB76ED6F}"/>
                </a:ext>
              </a:extLst>
            </p:cNvPr>
            <p:cNvSpPr/>
            <p:nvPr/>
          </p:nvSpPr>
          <p:spPr>
            <a:xfrm>
              <a:off x="2040157" y="982473"/>
              <a:ext cx="100937" cy="52303"/>
            </a:xfrm>
            <a:custGeom>
              <a:avLst/>
              <a:gdLst>
                <a:gd name="connsiteX0" fmla="*/ 96637 w 100937"/>
                <a:gd name="connsiteY0" fmla="*/ 51953 h 52303"/>
                <a:gd name="connsiteX1" fmla="*/ 100587 w 100937"/>
                <a:gd name="connsiteY1" fmla="*/ 48003 h 52303"/>
                <a:gd name="connsiteX2" fmla="*/ 57135 w 100937"/>
                <a:gd name="connsiteY2" fmla="*/ 1918 h 52303"/>
                <a:gd name="connsiteX3" fmla="*/ 517 w 100937"/>
                <a:gd name="connsiteY3" fmla="*/ 15085 h 52303"/>
                <a:gd name="connsiteX4" fmla="*/ 3150 w 100937"/>
                <a:gd name="connsiteY4" fmla="*/ 20352 h 52303"/>
                <a:gd name="connsiteX5" fmla="*/ 53185 w 100937"/>
                <a:gd name="connsiteY5" fmla="*/ 26935 h 52303"/>
                <a:gd name="connsiteX6" fmla="*/ 96637 w 100937"/>
                <a:gd name="connsiteY6" fmla="*/ 51953 h 5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937" h="52303">
                  <a:moveTo>
                    <a:pt x="96637" y="51953"/>
                  </a:moveTo>
                  <a:cubicBezTo>
                    <a:pt x="99270" y="53270"/>
                    <a:pt x="101904" y="50636"/>
                    <a:pt x="100587" y="48003"/>
                  </a:cubicBezTo>
                  <a:cubicBezTo>
                    <a:pt x="94003" y="30885"/>
                    <a:pt x="80836" y="7185"/>
                    <a:pt x="57135" y="1918"/>
                  </a:cubicBezTo>
                  <a:cubicBezTo>
                    <a:pt x="28167" y="-4666"/>
                    <a:pt x="7100" y="7185"/>
                    <a:pt x="517" y="15085"/>
                  </a:cubicBezTo>
                  <a:cubicBezTo>
                    <a:pt x="-800" y="16402"/>
                    <a:pt x="517" y="20352"/>
                    <a:pt x="3150" y="20352"/>
                  </a:cubicBezTo>
                  <a:cubicBezTo>
                    <a:pt x="12367" y="20352"/>
                    <a:pt x="32118" y="19035"/>
                    <a:pt x="53185" y="26935"/>
                  </a:cubicBezTo>
                  <a:cubicBezTo>
                    <a:pt x="68986" y="30885"/>
                    <a:pt x="84786" y="44053"/>
                    <a:pt x="96637" y="51953"/>
                  </a:cubicBezTo>
                  <a:close/>
                </a:path>
              </a:pathLst>
            </a:custGeom>
            <a:solidFill>
              <a:srgbClr val="831E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AAC2D7F5-A42F-45C5-AA5C-BE8B5857D6CE}"/>
                </a:ext>
              </a:extLst>
            </p:cNvPr>
            <p:cNvSpPr/>
            <p:nvPr/>
          </p:nvSpPr>
          <p:spPr>
            <a:xfrm>
              <a:off x="2151278" y="1131863"/>
              <a:ext cx="81057" cy="113890"/>
            </a:xfrm>
            <a:custGeom>
              <a:avLst/>
              <a:gdLst>
                <a:gd name="connsiteX0" fmla="*/ 25018 w 81057"/>
                <a:gd name="connsiteY0" fmla="*/ 0 h 113890"/>
                <a:gd name="connsiteX1" fmla="*/ 72419 w 81057"/>
                <a:gd name="connsiteY1" fmla="*/ 25018 h 113890"/>
                <a:gd name="connsiteX2" fmla="*/ 67153 w 81057"/>
                <a:gd name="connsiteY2" fmla="*/ 94804 h 113890"/>
                <a:gd name="connsiteX3" fmla="*/ 0 w 81057"/>
                <a:gd name="connsiteY3" fmla="*/ 111921 h 113890"/>
                <a:gd name="connsiteX4" fmla="*/ 18434 w 81057"/>
                <a:gd name="connsiteY4" fmla="*/ 52669 h 113890"/>
                <a:gd name="connsiteX5" fmla="*/ 25018 w 81057"/>
                <a:gd name="connsiteY5" fmla="*/ 0 h 11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057" h="113890">
                  <a:moveTo>
                    <a:pt x="25018" y="0"/>
                  </a:moveTo>
                  <a:cubicBezTo>
                    <a:pt x="25018" y="0"/>
                    <a:pt x="53985" y="0"/>
                    <a:pt x="72419" y="25018"/>
                  </a:cubicBezTo>
                  <a:cubicBezTo>
                    <a:pt x="89537" y="48718"/>
                    <a:pt x="77686" y="82953"/>
                    <a:pt x="67153" y="94804"/>
                  </a:cubicBezTo>
                  <a:cubicBezTo>
                    <a:pt x="43452" y="122455"/>
                    <a:pt x="0" y="111921"/>
                    <a:pt x="0" y="111921"/>
                  </a:cubicBezTo>
                  <a:cubicBezTo>
                    <a:pt x="0" y="111921"/>
                    <a:pt x="14484" y="75053"/>
                    <a:pt x="18434" y="52669"/>
                  </a:cubicBezTo>
                  <a:cubicBezTo>
                    <a:pt x="21068" y="30284"/>
                    <a:pt x="25018" y="0"/>
                    <a:pt x="25018" y="0"/>
                  </a:cubicBez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3A75D5A0-10D1-4EE4-96B4-DE8BF3247E4D}"/>
                </a:ext>
              </a:extLst>
            </p:cNvPr>
            <p:cNvSpPr/>
            <p:nvPr/>
          </p:nvSpPr>
          <p:spPr>
            <a:xfrm>
              <a:off x="2159178" y="1155564"/>
              <a:ext cx="49084" cy="70121"/>
            </a:xfrm>
            <a:custGeom>
              <a:avLst/>
              <a:gdLst>
                <a:gd name="connsiteX0" fmla="*/ 22384 w 49084"/>
                <a:gd name="connsiteY0" fmla="*/ 0 h 70121"/>
                <a:gd name="connsiteX1" fmla="*/ 14484 w 49084"/>
                <a:gd name="connsiteY1" fmla="*/ 0 h 70121"/>
                <a:gd name="connsiteX2" fmla="*/ 13167 w 49084"/>
                <a:gd name="connsiteY2" fmla="*/ 9217 h 70121"/>
                <a:gd name="connsiteX3" fmla="*/ 0 w 49084"/>
                <a:gd name="connsiteY3" fmla="*/ 65836 h 70121"/>
                <a:gd name="connsiteX4" fmla="*/ 11850 w 49084"/>
                <a:gd name="connsiteY4" fmla="*/ 69786 h 70121"/>
                <a:gd name="connsiteX5" fmla="*/ 48718 w 49084"/>
                <a:gd name="connsiteY5" fmla="*/ 40818 h 70121"/>
                <a:gd name="connsiteX6" fmla="*/ 22384 w 49084"/>
                <a:gd name="connsiteY6" fmla="*/ 0 h 7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84" h="70121">
                  <a:moveTo>
                    <a:pt x="22384" y="0"/>
                  </a:moveTo>
                  <a:cubicBezTo>
                    <a:pt x="19751" y="0"/>
                    <a:pt x="17117" y="0"/>
                    <a:pt x="14484" y="0"/>
                  </a:cubicBezTo>
                  <a:cubicBezTo>
                    <a:pt x="14484" y="1317"/>
                    <a:pt x="13167" y="7900"/>
                    <a:pt x="13167" y="9217"/>
                  </a:cubicBezTo>
                  <a:cubicBezTo>
                    <a:pt x="9217" y="30284"/>
                    <a:pt x="6584" y="42135"/>
                    <a:pt x="0" y="65836"/>
                  </a:cubicBezTo>
                  <a:cubicBezTo>
                    <a:pt x="2633" y="67152"/>
                    <a:pt x="7900" y="68469"/>
                    <a:pt x="11850" y="69786"/>
                  </a:cubicBezTo>
                  <a:cubicBezTo>
                    <a:pt x="28968" y="72419"/>
                    <a:pt x="46085" y="59252"/>
                    <a:pt x="48718" y="40818"/>
                  </a:cubicBezTo>
                  <a:cubicBezTo>
                    <a:pt x="51352" y="19751"/>
                    <a:pt x="39501" y="2633"/>
                    <a:pt x="22384" y="0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3DD24A7E-A423-4F88-9B5E-E2713B3E9645}"/>
                </a:ext>
              </a:extLst>
            </p:cNvPr>
            <p:cNvSpPr/>
            <p:nvPr/>
          </p:nvSpPr>
          <p:spPr>
            <a:xfrm>
              <a:off x="2163128" y="1166098"/>
              <a:ext cx="25012" cy="42720"/>
            </a:xfrm>
            <a:custGeom>
              <a:avLst/>
              <a:gdLst>
                <a:gd name="connsiteX0" fmla="*/ 9217 w 25012"/>
                <a:gd name="connsiteY0" fmla="*/ 0 h 42720"/>
                <a:gd name="connsiteX1" fmla="*/ 23701 w 25012"/>
                <a:gd name="connsiteY1" fmla="*/ 14484 h 42720"/>
                <a:gd name="connsiteX2" fmla="*/ 11850 w 25012"/>
                <a:gd name="connsiteY2" fmla="*/ 42135 h 42720"/>
                <a:gd name="connsiteX3" fmla="*/ 0 w 25012"/>
                <a:gd name="connsiteY3" fmla="*/ 42135 h 42720"/>
                <a:gd name="connsiteX4" fmla="*/ 5267 w 25012"/>
                <a:gd name="connsiteY4" fmla="*/ 18434 h 42720"/>
                <a:gd name="connsiteX5" fmla="*/ 9217 w 25012"/>
                <a:gd name="connsiteY5" fmla="*/ 0 h 4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2" h="42720">
                  <a:moveTo>
                    <a:pt x="9217" y="0"/>
                  </a:moveTo>
                  <a:cubicBezTo>
                    <a:pt x="9217" y="0"/>
                    <a:pt x="19751" y="5267"/>
                    <a:pt x="23701" y="14484"/>
                  </a:cubicBezTo>
                  <a:cubicBezTo>
                    <a:pt x="27651" y="26334"/>
                    <a:pt x="22384" y="38185"/>
                    <a:pt x="11850" y="42135"/>
                  </a:cubicBezTo>
                  <a:cubicBezTo>
                    <a:pt x="6584" y="43452"/>
                    <a:pt x="0" y="42135"/>
                    <a:pt x="0" y="42135"/>
                  </a:cubicBezTo>
                  <a:cubicBezTo>
                    <a:pt x="0" y="42135"/>
                    <a:pt x="3950" y="28968"/>
                    <a:pt x="5267" y="18434"/>
                  </a:cubicBezTo>
                  <a:cubicBezTo>
                    <a:pt x="7900" y="5267"/>
                    <a:pt x="9217" y="0"/>
                    <a:pt x="9217" y="0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04C84EE0-2D59-4526-9FE3-ED9F83AB6090}"/>
                </a:ext>
              </a:extLst>
            </p:cNvPr>
            <p:cNvSpPr/>
            <p:nvPr/>
          </p:nvSpPr>
          <p:spPr>
            <a:xfrm>
              <a:off x="1315163" y="1326737"/>
              <a:ext cx="47401" cy="38184"/>
            </a:xfrm>
            <a:custGeom>
              <a:avLst/>
              <a:gdLst>
                <a:gd name="connsiteX0" fmla="*/ 21068 w 47401"/>
                <a:gd name="connsiteY0" fmla="*/ 0 h 38184"/>
                <a:gd name="connsiteX1" fmla="*/ 0 w 47401"/>
                <a:gd name="connsiteY1" fmla="*/ 6584 h 38184"/>
                <a:gd name="connsiteX2" fmla="*/ 21068 w 47401"/>
                <a:gd name="connsiteY2" fmla="*/ 38185 h 38184"/>
                <a:gd name="connsiteX3" fmla="*/ 47402 w 47401"/>
                <a:gd name="connsiteY3" fmla="*/ 32918 h 38184"/>
                <a:gd name="connsiteX4" fmla="*/ 21068 w 47401"/>
                <a:gd name="connsiteY4" fmla="*/ 0 h 3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01" h="38184">
                  <a:moveTo>
                    <a:pt x="21068" y="0"/>
                  </a:moveTo>
                  <a:cubicBezTo>
                    <a:pt x="14484" y="1317"/>
                    <a:pt x="7900" y="5267"/>
                    <a:pt x="0" y="6584"/>
                  </a:cubicBezTo>
                  <a:cubicBezTo>
                    <a:pt x="0" y="6584"/>
                    <a:pt x="5267" y="15801"/>
                    <a:pt x="21068" y="38185"/>
                  </a:cubicBezTo>
                  <a:cubicBezTo>
                    <a:pt x="30284" y="36868"/>
                    <a:pt x="36868" y="35551"/>
                    <a:pt x="47402" y="32918"/>
                  </a:cubicBezTo>
                  <a:cubicBezTo>
                    <a:pt x="38185" y="22384"/>
                    <a:pt x="31601" y="14484"/>
                    <a:pt x="21068" y="0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F160003F-8D2C-44C1-A7B1-2A02F3528EEC}"/>
                </a:ext>
              </a:extLst>
            </p:cNvPr>
            <p:cNvSpPr/>
            <p:nvPr/>
          </p:nvSpPr>
          <p:spPr>
            <a:xfrm>
              <a:off x="1421817" y="1433391"/>
              <a:ext cx="59252" cy="50035"/>
            </a:xfrm>
            <a:custGeom>
              <a:avLst/>
              <a:gdLst>
                <a:gd name="connsiteX0" fmla="*/ 19751 w 59252"/>
                <a:gd name="connsiteY0" fmla="*/ 0 h 50035"/>
                <a:gd name="connsiteX1" fmla="*/ 0 w 59252"/>
                <a:gd name="connsiteY1" fmla="*/ 22384 h 50035"/>
                <a:gd name="connsiteX2" fmla="*/ 43452 w 59252"/>
                <a:gd name="connsiteY2" fmla="*/ 50035 h 50035"/>
                <a:gd name="connsiteX3" fmla="*/ 59252 w 59252"/>
                <a:gd name="connsiteY3" fmla="*/ 22384 h 50035"/>
                <a:gd name="connsiteX4" fmla="*/ 19751 w 59252"/>
                <a:gd name="connsiteY4" fmla="*/ 0 h 5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52" h="50035">
                  <a:moveTo>
                    <a:pt x="19751" y="0"/>
                  </a:moveTo>
                  <a:cubicBezTo>
                    <a:pt x="10534" y="10534"/>
                    <a:pt x="3950" y="18434"/>
                    <a:pt x="0" y="22384"/>
                  </a:cubicBezTo>
                  <a:cubicBezTo>
                    <a:pt x="14484" y="32918"/>
                    <a:pt x="27651" y="42135"/>
                    <a:pt x="43452" y="50035"/>
                  </a:cubicBezTo>
                  <a:cubicBezTo>
                    <a:pt x="48718" y="40818"/>
                    <a:pt x="53985" y="34235"/>
                    <a:pt x="59252" y="22384"/>
                  </a:cubicBezTo>
                  <a:cubicBezTo>
                    <a:pt x="44768" y="15801"/>
                    <a:pt x="31601" y="7900"/>
                    <a:pt x="19751" y="0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A02C44A2-D761-4A66-9D98-05755AB3A3BF}"/>
                </a:ext>
              </a:extLst>
            </p:cNvPr>
            <p:cNvSpPr/>
            <p:nvPr/>
          </p:nvSpPr>
          <p:spPr>
            <a:xfrm>
              <a:off x="1550855" y="1492643"/>
              <a:ext cx="51351" cy="43451"/>
            </a:xfrm>
            <a:custGeom>
              <a:avLst/>
              <a:gdLst>
                <a:gd name="connsiteX0" fmla="*/ 51352 w 51351"/>
                <a:gd name="connsiteY0" fmla="*/ 13167 h 43451"/>
                <a:gd name="connsiteX1" fmla="*/ 13167 w 51351"/>
                <a:gd name="connsiteY1" fmla="*/ 0 h 43451"/>
                <a:gd name="connsiteX2" fmla="*/ 0 w 51351"/>
                <a:gd name="connsiteY2" fmla="*/ 28968 h 43451"/>
                <a:gd name="connsiteX3" fmla="*/ 42135 w 51351"/>
                <a:gd name="connsiteY3" fmla="*/ 43452 h 43451"/>
                <a:gd name="connsiteX4" fmla="*/ 51352 w 51351"/>
                <a:gd name="connsiteY4" fmla="*/ 13167 h 4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1" h="43451">
                  <a:moveTo>
                    <a:pt x="51352" y="13167"/>
                  </a:moveTo>
                  <a:cubicBezTo>
                    <a:pt x="35551" y="7900"/>
                    <a:pt x="26334" y="5267"/>
                    <a:pt x="13167" y="0"/>
                  </a:cubicBezTo>
                  <a:cubicBezTo>
                    <a:pt x="9217" y="11850"/>
                    <a:pt x="0" y="28968"/>
                    <a:pt x="0" y="28968"/>
                  </a:cubicBezTo>
                  <a:cubicBezTo>
                    <a:pt x="26334" y="38185"/>
                    <a:pt x="42135" y="43452"/>
                    <a:pt x="42135" y="43452"/>
                  </a:cubicBezTo>
                  <a:cubicBezTo>
                    <a:pt x="47402" y="32918"/>
                    <a:pt x="50035" y="23701"/>
                    <a:pt x="51352" y="13167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5502B210-26D4-4628-BFF3-19CB3D2F940F}"/>
                </a:ext>
              </a:extLst>
            </p:cNvPr>
            <p:cNvSpPr/>
            <p:nvPr/>
          </p:nvSpPr>
          <p:spPr>
            <a:xfrm>
              <a:off x="2120746" y="1345171"/>
              <a:ext cx="82936" cy="71167"/>
            </a:xfrm>
            <a:custGeom>
              <a:avLst/>
              <a:gdLst>
                <a:gd name="connsiteX0" fmla="*/ 70033 w 82936"/>
                <a:gd name="connsiteY0" fmla="*/ 10534 h 71167"/>
                <a:gd name="connsiteX1" fmla="*/ 39748 w 82936"/>
                <a:gd name="connsiteY1" fmla="*/ 0 h 71167"/>
                <a:gd name="connsiteX2" fmla="*/ 4197 w 82936"/>
                <a:gd name="connsiteY2" fmla="*/ 10534 h 71167"/>
                <a:gd name="connsiteX3" fmla="*/ 19998 w 82936"/>
                <a:gd name="connsiteY3" fmla="*/ 65836 h 71167"/>
                <a:gd name="connsiteX4" fmla="*/ 66083 w 82936"/>
                <a:gd name="connsiteY4" fmla="*/ 63202 h 71167"/>
                <a:gd name="connsiteX5" fmla="*/ 70033 w 82936"/>
                <a:gd name="connsiteY5" fmla="*/ 10534 h 7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36" h="71167">
                  <a:moveTo>
                    <a:pt x="70033" y="10534"/>
                  </a:moveTo>
                  <a:cubicBezTo>
                    <a:pt x="62133" y="3950"/>
                    <a:pt x="51599" y="0"/>
                    <a:pt x="39748" y="0"/>
                  </a:cubicBezTo>
                  <a:cubicBezTo>
                    <a:pt x="27898" y="0"/>
                    <a:pt x="10781" y="2633"/>
                    <a:pt x="4197" y="10534"/>
                  </a:cubicBezTo>
                  <a:cubicBezTo>
                    <a:pt x="-7653" y="25018"/>
                    <a:pt x="8147" y="59252"/>
                    <a:pt x="19998" y="65836"/>
                  </a:cubicBezTo>
                  <a:cubicBezTo>
                    <a:pt x="34481" y="75053"/>
                    <a:pt x="51599" y="71103"/>
                    <a:pt x="66083" y="63202"/>
                  </a:cubicBezTo>
                  <a:cubicBezTo>
                    <a:pt x="87150" y="52669"/>
                    <a:pt x="88467" y="26334"/>
                    <a:pt x="70033" y="10534"/>
                  </a:cubicBezTo>
                  <a:close/>
                </a:path>
              </a:pathLst>
            </a:custGeom>
            <a:solidFill>
              <a:srgbClr val="DDF0F6">
                <a:alpha val="46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D8F1BBE6-E9FE-4EE7-9460-0A7F9EDCFDA3}"/>
                </a:ext>
              </a:extLst>
            </p:cNvPr>
            <p:cNvSpPr/>
            <p:nvPr/>
          </p:nvSpPr>
          <p:spPr>
            <a:xfrm>
              <a:off x="2243133" y="1281825"/>
              <a:ext cx="47332" cy="49005"/>
            </a:xfrm>
            <a:custGeom>
              <a:avLst/>
              <a:gdLst>
                <a:gd name="connsiteX0" fmla="*/ 46399 w 47332"/>
                <a:gd name="connsiteY0" fmla="*/ 31745 h 49005"/>
                <a:gd name="connsiteX1" fmla="*/ 22698 w 47332"/>
                <a:gd name="connsiteY1" fmla="*/ 48862 h 49005"/>
                <a:gd name="connsiteX2" fmla="*/ 314 w 47332"/>
                <a:gd name="connsiteY2" fmla="*/ 17261 h 49005"/>
                <a:gd name="connsiteX3" fmla="*/ 34549 w 47332"/>
                <a:gd name="connsiteY3" fmla="*/ 144 h 49005"/>
                <a:gd name="connsiteX4" fmla="*/ 46399 w 47332"/>
                <a:gd name="connsiteY4" fmla="*/ 31745 h 4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32" h="49005">
                  <a:moveTo>
                    <a:pt x="46399" y="31745"/>
                  </a:moveTo>
                  <a:cubicBezTo>
                    <a:pt x="45083" y="42278"/>
                    <a:pt x="34549" y="50179"/>
                    <a:pt x="22698" y="48862"/>
                  </a:cubicBezTo>
                  <a:cubicBezTo>
                    <a:pt x="12165" y="47545"/>
                    <a:pt x="-2319" y="27795"/>
                    <a:pt x="314" y="17261"/>
                  </a:cubicBezTo>
                  <a:cubicBezTo>
                    <a:pt x="1631" y="6727"/>
                    <a:pt x="24015" y="-1173"/>
                    <a:pt x="34549" y="144"/>
                  </a:cubicBezTo>
                  <a:cubicBezTo>
                    <a:pt x="46399" y="1460"/>
                    <a:pt x="49033" y="19894"/>
                    <a:pt x="46399" y="31745"/>
                  </a:cubicBezTo>
                  <a:close/>
                </a:path>
              </a:pathLst>
            </a:custGeom>
            <a:solidFill>
              <a:srgbClr val="DDF0F6">
                <a:alpha val="46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04D82B8F-FA1A-427D-BBE9-04D0DBF59A4D}"/>
                </a:ext>
              </a:extLst>
            </p:cNvPr>
            <p:cNvSpPr/>
            <p:nvPr/>
          </p:nvSpPr>
          <p:spPr>
            <a:xfrm>
              <a:off x="2245582" y="1009265"/>
              <a:ext cx="83899" cy="77703"/>
            </a:xfrm>
            <a:custGeom>
              <a:avLst/>
              <a:gdLst>
                <a:gd name="connsiteX0" fmla="*/ 45268 w 83899"/>
                <a:gd name="connsiteY0" fmla="*/ 144 h 77703"/>
                <a:gd name="connsiteX1" fmla="*/ 9717 w 83899"/>
                <a:gd name="connsiteY1" fmla="*/ 17261 h 77703"/>
                <a:gd name="connsiteX2" fmla="*/ 11033 w 83899"/>
                <a:gd name="connsiteY2" fmla="*/ 69929 h 77703"/>
                <a:gd name="connsiteX3" fmla="*/ 49218 w 83899"/>
                <a:gd name="connsiteY3" fmla="*/ 75196 h 77703"/>
                <a:gd name="connsiteX4" fmla="*/ 80819 w 83899"/>
                <a:gd name="connsiteY4" fmla="*/ 56762 h 77703"/>
                <a:gd name="connsiteX5" fmla="*/ 63702 w 83899"/>
                <a:gd name="connsiteY5" fmla="*/ 8044 h 77703"/>
                <a:gd name="connsiteX6" fmla="*/ 45268 w 83899"/>
                <a:gd name="connsiteY6" fmla="*/ 144 h 7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99" h="77703">
                  <a:moveTo>
                    <a:pt x="45268" y="144"/>
                  </a:moveTo>
                  <a:cubicBezTo>
                    <a:pt x="32101" y="-1173"/>
                    <a:pt x="18934" y="6727"/>
                    <a:pt x="9717" y="17261"/>
                  </a:cubicBezTo>
                  <a:cubicBezTo>
                    <a:pt x="-3450" y="31745"/>
                    <a:pt x="-3450" y="58079"/>
                    <a:pt x="11033" y="69929"/>
                  </a:cubicBezTo>
                  <a:cubicBezTo>
                    <a:pt x="21567" y="79146"/>
                    <a:pt x="36051" y="79146"/>
                    <a:pt x="49218" y="75196"/>
                  </a:cubicBezTo>
                  <a:cubicBezTo>
                    <a:pt x="59752" y="72563"/>
                    <a:pt x="75552" y="67296"/>
                    <a:pt x="80819" y="56762"/>
                  </a:cubicBezTo>
                  <a:cubicBezTo>
                    <a:pt x="90036" y="39645"/>
                    <a:pt x="76869" y="18578"/>
                    <a:pt x="63702" y="8044"/>
                  </a:cubicBezTo>
                  <a:cubicBezTo>
                    <a:pt x="57118" y="2777"/>
                    <a:pt x="51852" y="144"/>
                    <a:pt x="45268" y="144"/>
                  </a:cubicBezTo>
                  <a:close/>
                </a:path>
              </a:pathLst>
            </a:custGeom>
            <a:solidFill>
              <a:srgbClr val="DDF0F6">
                <a:alpha val="46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24DC5679-76BF-460F-9B5F-BF6338C6E59A}"/>
                </a:ext>
              </a:extLst>
            </p:cNvPr>
            <p:cNvSpPr/>
            <p:nvPr/>
          </p:nvSpPr>
          <p:spPr>
            <a:xfrm>
              <a:off x="2360233" y="847051"/>
              <a:ext cx="61338" cy="61372"/>
            </a:xfrm>
            <a:custGeom>
              <a:avLst/>
              <a:gdLst>
                <a:gd name="connsiteX0" fmla="*/ 60971 w 61338"/>
                <a:gd name="connsiteY0" fmla="*/ 35953 h 61372"/>
                <a:gd name="connsiteX1" fmla="*/ 25419 w 61338"/>
                <a:gd name="connsiteY1" fmla="*/ 60971 h 61372"/>
                <a:gd name="connsiteX2" fmla="*/ 402 w 61338"/>
                <a:gd name="connsiteY2" fmla="*/ 25419 h 61372"/>
                <a:gd name="connsiteX3" fmla="*/ 35953 w 61338"/>
                <a:gd name="connsiteY3" fmla="*/ 402 h 61372"/>
                <a:gd name="connsiteX4" fmla="*/ 60971 w 61338"/>
                <a:gd name="connsiteY4" fmla="*/ 35953 h 6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38" h="61372">
                  <a:moveTo>
                    <a:pt x="60971" y="35953"/>
                  </a:moveTo>
                  <a:cubicBezTo>
                    <a:pt x="58337" y="53070"/>
                    <a:pt x="42537" y="63604"/>
                    <a:pt x="25419" y="60971"/>
                  </a:cubicBezTo>
                  <a:cubicBezTo>
                    <a:pt x="8302" y="58337"/>
                    <a:pt x="-2232" y="42537"/>
                    <a:pt x="402" y="25419"/>
                  </a:cubicBezTo>
                  <a:cubicBezTo>
                    <a:pt x="3035" y="8302"/>
                    <a:pt x="18836" y="-2232"/>
                    <a:pt x="35953" y="402"/>
                  </a:cubicBezTo>
                  <a:cubicBezTo>
                    <a:pt x="51754" y="4352"/>
                    <a:pt x="63604" y="20153"/>
                    <a:pt x="60971" y="35953"/>
                  </a:cubicBezTo>
                  <a:close/>
                </a:path>
              </a:pathLst>
            </a:custGeom>
            <a:solidFill>
              <a:srgbClr val="DDF0F6">
                <a:alpha val="46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27768148-B132-4BA4-8D91-A6A724F4BE75}"/>
                </a:ext>
              </a:extLst>
            </p:cNvPr>
            <p:cNvSpPr/>
            <p:nvPr/>
          </p:nvSpPr>
          <p:spPr>
            <a:xfrm>
              <a:off x="2282806" y="710371"/>
              <a:ext cx="43737" cy="43737"/>
            </a:xfrm>
            <a:custGeom>
              <a:avLst/>
              <a:gdLst>
                <a:gd name="connsiteX0" fmla="*/ 43595 w 43737"/>
                <a:gd name="connsiteY0" fmla="*/ 25161 h 43737"/>
                <a:gd name="connsiteX1" fmla="*/ 18577 w 43737"/>
                <a:gd name="connsiteY1" fmla="*/ 43595 h 43737"/>
                <a:gd name="connsiteX2" fmla="*/ 143 w 43737"/>
                <a:gd name="connsiteY2" fmla="*/ 18577 h 43737"/>
                <a:gd name="connsiteX3" fmla="*/ 25161 w 43737"/>
                <a:gd name="connsiteY3" fmla="*/ 143 h 43737"/>
                <a:gd name="connsiteX4" fmla="*/ 43595 w 43737"/>
                <a:gd name="connsiteY4" fmla="*/ 25161 h 4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7" h="43737">
                  <a:moveTo>
                    <a:pt x="43595" y="25161"/>
                  </a:moveTo>
                  <a:cubicBezTo>
                    <a:pt x="42278" y="37011"/>
                    <a:pt x="30428" y="44911"/>
                    <a:pt x="18577" y="43595"/>
                  </a:cubicBezTo>
                  <a:cubicBezTo>
                    <a:pt x="6727" y="42278"/>
                    <a:pt x="-1174" y="30427"/>
                    <a:pt x="143" y="18577"/>
                  </a:cubicBezTo>
                  <a:cubicBezTo>
                    <a:pt x="1460" y="6727"/>
                    <a:pt x="13310" y="-1174"/>
                    <a:pt x="25161" y="143"/>
                  </a:cubicBezTo>
                  <a:cubicBezTo>
                    <a:pt x="37011" y="2776"/>
                    <a:pt x="44911" y="13310"/>
                    <a:pt x="43595" y="25161"/>
                  </a:cubicBezTo>
                  <a:close/>
                </a:path>
              </a:pathLst>
            </a:custGeom>
            <a:solidFill>
              <a:srgbClr val="DDF0F6">
                <a:alpha val="46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7D650C3-7CDE-4C03-8879-60176E880038}"/>
                </a:ext>
              </a:extLst>
            </p:cNvPr>
            <p:cNvSpPr/>
            <p:nvPr/>
          </p:nvSpPr>
          <p:spPr>
            <a:xfrm rot="-3874668">
              <a:off x="1501980" y="1196416"/>
              <a:ext cx="89539" cy="136943"/>
            </a:xfrm>
            <a:custGeom>
              <a:avLst/>
              <a:gdLst>
                <a:gd name="connsiteX0" fmla="*/ 89540 w 89539"/>
                <a:gd name="connsiteY0" fmla="*/ 68472 h 136943"/>
                <a:gd name="connsiteX1" fmla="*/ 44770 w 89539"/>
                <a:gd name="connsiteY1" fmla="*/ 136943 h 136943"/>
                <a:gd name="connsiteX2" fmla="*/ 0 w 89539"/>
                <a:gd name="connsiteY2" fmla="*/ 68472 h 136943"/>
                <a:gd name="connsiteX3" fmla="*/ 44770 w 89539"/>
                <a:gd name="connsiteY3" fmla="*/ 0 h 136943"/>
                <a:gd name="connsiteX4" fmla="*/ 89540 w 89539"/>
                <a:gd name="connsiteY4" fmla="*/ 68472 h 13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9" h="136943">
                  <a:moveTo>
                    <a:pt x="89540" y="68472"/>
                  </a:moveTo>
                  <a:cubicBezTo>
                    <a:pt x="89540" y="106287"/>
                    <a:pt x="69496" y="136943"/>
                    <a:pt x="44770" y="136943"/>
                  </a:cubicBezTo>
                  <a:cubicBezTo>
                    <a:pt x="20044" y="136943"/>
                    <a:pt x="0" y="106287"/>
                    <a:pt x="0" y="68472"/>
                  </a:cubicBezTo>
                  <a:cubicBezTo>
                    <a:pt x="0" y="30656"/>
                    <a:pt x="20044" y="0"/>
                    <a:pt x="44770" y="0"/>
                  </a:cubicBezTo>
                  <a:cubicBezTo>
                    <a:pt x="69496" y="0"/>
                    <a:pt x="89540" y="30656"/>
                    <a:pt x="89540" y="68472"/>
                  </a:cubicBezTo>
                  <a:close/>
                </a:path>
              </a:pathLst>
            </a:custGeom>
            <a:solidFill>
              <a:srgbClr val="EE7D5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7D57AC5A-81A7-4297-BC85-752E9DD8034F}"/>
                </a:ext>
              </a:extLst>
            </p:cNvPr>
            <p:cNvSpPr/>
            <p:nvPr/>
          </p:nvSpPr>
          <p:spPr>
            <a:xfrm>
              <a:off x="2021737" y="1249122"/>
              <a:ext cx="103708" cy="76227"/>
            </a:xfrm>
            <a:custGeom>
              <a:avLst/>
              <a:gdLst>
                <a:gd name="connsiteX0" fmla="*/ 103206 w 103708"/>
                <a:gd name="connsiteY0" fmla="*/ 28897 h 76227"/>
                <a:gd name="connsiteX1" fmla="*/ 58438 w 103708"/>
                <a:gd name="connsiteY1" fmla="*/ 74982 h 76227"/>
                <a:gd name="connsiteX2" fmla="*/ 502 w 103708"/>
                <a:gd name="connsiteY2" fmla="*/ 47331 h 76227"/>
                <a:gd name="connsiteX3" fmla="*/ 45271 w 103708"/>
                <a:gd name="connsiteY3" fmla="*/ 1246 h 76227"/>
                <a:gd name="connsiteX4" fmla="*/ 103206 w 103708"/>
                <a:gd name="connsiteY4" fmla="*/ 28897 h 7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08" h="76227">
                  <a:moveTo>
                    <a:pt x="103206" y="28897"/>
                  </a:moveTo>
                  <a:cubicBezTo>
                    <a:pt x="107156" y="48648"/>
                    <a:pt x="87406" y="69715"/>
                    <a:pt x="58438" y="74982"/>
                  </a:cubicBezTo>
                  <a:cubicBezTo>
                    <a:pt x="29470" y="80249"/>
                    <a:pt x="3136" y="68398"/>
                    <a:pt x="502" y="47331"/>
                  </a:cubicBezTo>
                  <a:cubicBezTo>
                    <a:pt x="-3448" y="27580"/>
                    <a:pt x="16303" y="6513"/>
                    <a:pt x="45271" y="1246"/>
                  </a:cubicBezTo>
                  <a:cubicBezTo>
                    <a:pt x="72922" y="-4021"/>
                    <a:pt x="99256" y="7829"/>
                    <a:pt x="103206" y="28897"/>
                  </a:cubicBezTo>
                  <a:close/>
                </a:path>
              </a:pathLst>
            </a:custGeom>
            <a:solidFill>
              <a:srgbClr val="EE7D5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A21D9647-A825-4FC8-BE05-C80E2A4CC07B}"/>
                </a:ext>
              </a:extLst>
            </p:cNvPr>
            <p:cNvSpPr/>
            <p:nvPr/>
          </p:nvSpPr>
          <p:spPr>
            <a:xfrm>
              <a:off x="1111073" y="701297"/>
              <a:ext cx="290994" cy="318645"/>
            </a:xfrm>
            <a:custGeom>
              <a:avLst/>
              <a:gdLst>
                <a:gd name="connsiteX0" fmla="*/ 104020 w 290994"/>
                <a:gd name="connsiteY0" fmla="*/ 318645 h 318645"/>
                <a:gd name="connsiteX1" fmla="*/ 102704 w 290994"/>
                <a:gd name="connsiteY1" fmla="*/ 314695 h 318645"/>
                <a:gd name="connsiteX2" fmla="*/ 88220 w 290994"/>
                <a:gd name="connsiteY2" fmla="*/ 259393 h 318645"/>
                <a:gd name="connsiteX3" fmla="*/ 96120 w 290994"/>
                <a:gd name="connsiteY3" fmla="*/ 208041 h 318645"/>
                <a:gd name="connsiteX4" fmla="*/ 61886 w 290994"/>
                <a:gd name="connsiteY4" fmla="*/ 201457 h 318645"/>
                <a:gd name="connsiteX5" fmla="*/ 2633 w 290994"/>
                <a:gd name="connsiteY5" fmla="*/ 163273 h 318645"/>
                <a:gd name="connsiteX6" fmla="*/ 0 w 290994"/>
                <a:gd name="connsiteY6" fmla="*/ 160639 h 318645"/>
                <a:gd name="connsiteX7" fmla="*/ 2633 w 290994"/>
                <a:gd name="connsiteY7" fmla="*/ 158006 h 318645"/>
                <a:gd name="connsiteX8" fmla="*/ 56619 w 290994"/>
                <a:gd name="connsiteY8" fmla="*/ 121138 h 318645"/>
                <a:gd name="connsiteX9" fmla="*/ 105337 w 290994"/>
                <a:gd name="connsiteY9" fmla="*/ 115871 h 318645"/>
                <a:gd name="connsiteX10" fmla="*/ 105337 w 290994"/>
                <a:gd name="connsiteY10" fmla="*/ 61886 h 318645"/>
                <a:gd name="connsiteX11" fmla="*/ 126405 w 290994"/>
                <a:gd name="connsiteY11" fmla="*/ 2633 h 318645"/>
                <a:gd name="connsiteX12" fmla="*/ 127721 w 290994"/>
                <a:gd name="connsiteY12" fmla="*/ 0 h 318645"/>
                <a:gd name="connsiteX13" fmla="*/ 130355 w 290994"/>
                <a:gd name="connsiteY13" fmla="*/ 1317 h 318645"/>
                <a:gd name="connsiteX14" fmla="*/ 165906 w 290994"/>
                <a:gd name="connsiteY14" fmla="*/ 35551 h 318645"/>
                <a:gd name="connsiteX15" fmla="*/ 193557 w 290994"/>
                <a:gd name="connsiteY15" fmla="*/ 94803 h 318645"/>
                <a:gd name="connsiteX16" fmla="*/ 226475 w 290994"/>
                <a:gd name="connsiteY16" fmla="*/ 75053 h 318645"/>
                <a:gd name="connsiteX17" fmla="*/ 289677 w 290994"/>
                <a:gd name="connsiteY17" fmla="*/ 85587 h 318645"/>
                <a:gd name="connsiteX18" fmla="*/ 290994 w 290994"/>
                <a:gd name="connsiteY18" fmla="*/ 86903 h 318645"/>
                <a:gd name="connsiteX19" fmla="*/ 290994 w 290994"/>
                <a:gd name="connsiteY19" fmla="*/ 88220 h 318645"/>
                <a:gd name="connsiteX20" fmla="*/ 258076 w 290994"/>
                <a:gd name="connsiteY20" fmla="*/ 148789 h 318645"/>
                <a:gd name="connsiteX21" fmla="*/ 230425 w 290994"/>
                <a:gd name="connsiteY21" fmla="*/ 163273 h 318645"/>
                <a:gd name="connsiteX22" fmla="*/ 259393 w 290994"/>
                <a:gd name="connsiteY22" fmla="*/ 189607 h 318645"/>
                <a:gd name="connsiteX23" fmla="*/ 277827 w 290994"/>
                <a:gd name="connsiteY23" fmla="*/ 248859 h 318645"/>
                <a:gd name="connsiteX24" fmla="*/ 277827 w 290994"/>
                <a:gd name="connsiteY24" fmla="*/ 252809 h 318645"/>
                <a:gd name="connsiteX25" fmla="*/ 273877 w 290994"/>
                <a:gd name="connsiteY25" fmla="*/ 252809 h 318645"/>
                <a:gd name="connsiteX26" fmla="*/ 210674 w 290994"/>
                <a:gd name="connsiteY26" fmla="*/ 247542 h 318645"/>
                <a:gd name="connsiteX27" fmla="*/ 172490 w 290994"/>
                <a:gd name="connsiteY27" fmla="*/ 217258 h 318645"/>
                <a:gd name="connsiteX28" fmla="*/ 160639 w 290994"/>
                <a:gd name="connsiteY28" fmla="*/ 263343 h 318645"/>
                <a:gd name="connsiteX29" fmla="*/ 106654 w 290994"/>
                <a:gd name="connsiteY29" fmla="*/ 316012 h 318645"/>
                <a:gd name="connsiteX30" fmla="*/ 104020 w 290994"/>
                <a:gd name="connsiteY30" fmla="*/ 318645 h 318645"/>
                <a:gd name="connsiteX31" fmla="*/ 113238 w 290994"/>
                <a:gd name="connsiteY31" fmla="*/ 201457 h 318645"/>
                <a:gd name="connsiteX32" fmla="*/ 105337 w 290994"/>
                <a:gd name="connsiteY32" fmla="*/ 206724 h 318645"/>
                <a:gd name="connsiteX33" fmla="*/ 94804 w 290994"/>
                <a:gd name="connsiteY33" fmla="*/ 256759 h 318645"/>
                <a:gd name="connsiteX34" fmla="*/ 107971 w 290994"/>
                <a:gd name="connsiteY34" fmla="*/ 306795 h 318645"/>
                <a:gd name="connsiteX35" fmla="*/ 156689 w 290994"/>
                <a:gd name="connsiteY35" fmla="*/ 259393 h 318645"/>
                <a:gd name="connsiteX36" fmla="*/ 165906 w 290994"/>
                <a:gd name="connsiteY36" fmla="*/ 204091 h 318645"/>
                <a:gd name="connsiteX37" fmla="*/ 165906 w 290994"/>
                <a:gd name="connsiteY37" fmla="*/ 192240 h 318645"/>
                <a:gd name="connsiteX38" fmla="*/ 172490 w 290994"/>
                <a:gd name="connsiteY38" fmla="*/ 201457 h 318645"/>
                <a:gd name="connsiteX39" fmla="*/ 214625 w 290994"/>
                <a:gd name="connsiteY39" fmla="*/ 240959 h 318645"/>
                <a:gd name="connsiteX40" fmla="*/ 271243 w 290994"/>
                <a:gd name="connsiteY40" fmla="*/ 246226 h 318645"/>
                <a:gd name="connsiteX41" fmla="*/ 254126 w 290994"/>
                <a:gd name="connsiteY41" fmla="*/ 194874 h 318645"/>
                <a:gd name="connsiteX42" fmla="*/ 219891 w 290994"/>
                <a:gd name="connsiteY42" fmla="*/ 165906 h 318645"/>
                <a:gd name="connsiteX43" fmla="*/ 211991 w 290994"/>
                <a:gd name="connsiteY43" fmla="*/ 161956 h 318645"/>
                <a:gd name="connsiteX44" fmla="*/ 222525 w 290994"/>
                <a:gd name="connsiteY44" fmla="*/ 160639 h 318645"/>
                <a:gd name="connsiteX45" fmla="*/ 255443 w 290994"/>
                <a:gd name="connsiteY45" fmla="*/ 144839 h 318645"/>
                <a:gd name="connsiteX46" fmla="*/ 284411 w 290994"/>
                <a:gd name="connsiteY46" fmla="*/ 90853 h 318645"/>
                <a:gd name="connsiteX47" fmla="*/ 229108 w 290994"/>
                <a:gd name="connsiteY47" fmla="*/ 82953 h 318645"/>
                <a:gd name="connsiteX48" fmla="*/ 194874 w 290994"/>
                <a:gd name="connsiteY48" fmla="*/ 105337 h 318645"/>
                <a:gd name="connsiteX49" fmla="*/ 188290 w 290994"/>
                <a:gd name="connsiteY49" fmla="*/ 110604 h 318645"/>
                <a:gd name="connsiteX50" fmla="*/ 186974 w 290994"/>
                <a:gd name="connsiteY50" fmla="*/ 102704 h 318645"/>
                <a:gd name="connsiteX51" fmla="*/ 159323 w 290994"/>
                <a:gd name="connsiteY51" fmla="*/ 39501 h 318645"/>
                <a:gd name="connsiteX52" fmla="*/ 129038 w 290994"/>
                <a:gd name="connsiteY52" fmla="*/ 9217 h 318645"/>
                <a:gd name="connsiteX53" fmla="*/ 110604 w 290994"/>
                <a:gd name="connsiteY53" fmla="*/ 63202 h 318645"/>
                <a:gd name="connsiteX54" fmla="*/ 111921 w 290994"/>
                <a:gd name="connsiteY54" fmla="*/ 119821 h 318645"/>
                <a:gd name="connsiteX55" fmla="*/ 113238 w 290994"/>
                <a:gd name="connsiteY55" fmla="*/ 125088 h 318645"/>
                <a:gd name="connsiteX56" fmla="*/ 107971 w 290994"/>
                <a:gd name="connsiteY56" fmla="*/ 123771 h 318645"/>
                <a:gd name="connsiteX57" fmla="*/ 57935 w 290994"/>
                <a:gd name="connsiteY57" fmla="*/ 127721 h 318645"/>
                <a:gd name="connsiteX58" fmla="*/ 9217 w 290994"/>
                <a:gd name="connsiteY58" fmla="*/ 160639 h 318645"/>
                <a:gd name="connsiteX59" fmla="*/ 63202 w 290994"/>
                <a:gd name="connsiteY59" fmla="*/ 194874 h 318645"/>
                <a:gd name="connsiteX60" fmla="*/ 101387 w 290994"/>
                <a:gd name="connsiteY60" fmla="*/ 201457 h 318645"/>
                <a:gd name="connsiteX61" fmla="*/ 113238 w 290994"/>
                <a:gd name="connsiteY61" fmla="*/ 201457 h 31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90994" h="318645">
                  <a:moveTo>
                    <a:pt x="104020" y="318645"/>
                  </a:moveTo>
                  <a:lnTo>
                    <a:pt x="102704" y="314695"/>
                  </a:lnTo>
                  <a:cubicBezTo>
                    <a:pt x="102704" y="313378"/>
                    <a:pt x="94804" y="297578"/>
                    <a:pt x="88220" y="259393"/>
                  </a:cubicBezTo>
                  <a:cubicBezTo>
                    <a:pt x="84270" y="231742"/>
                    <a:pt x="90853" y="215941"/>
                    <a:pt x="96120" y="208041"/>
                  </a:cubicBezTo>
                  <a:cubicBezTo>
                    <a:pt x="89537" y="208041"/>
                    <a:pt x="77686" y="206724"/>
                    <a:pt x="61886" y="201457"/>
                  </a:cubicBezTo>
                  <a:cubicBezTo>
                    <a:pt x="34235" y="192240"/>
                    <a:pt x="3950" y="164589"/>
                    <a:pt x="2633" y="163273"/>
                  </a:cubicBezTo>
                  <a:lnTo>
                    <a:pt x="0" y="160639"/>
                  </a:lnTo>
                  <a:lnTo>
                    <a:pt x="2633" y="158006"/>
                  </a:lnTo>
                  <a:cubicBezTo>
                    <a:pt x="3950" y="156689"/>
                    <a:pt x="30284" y="131672"/>
                    <a:pt x="56619" y="121138"/>
                  </a:cubicBezTo>
                  <a:cubicBezTo>
                    <a:pt x="76369" y="113238"/>
                    <a:pt x="96120" y="114554"/>
                    <a:pt x="105337" y="115871"/>
                  </a:cubicBezTo>
                  <a:cubicBezTo>
                    <a:pt x="104020" y="106654"/>
                    <a:pt x="101387" y="86903"/>
                    <a:pt x="105337" y="61886"/>
                  </a:cubicBezTo>
                  <a:cubicBezTo>
                    <a:pt x="110604" y="27651"/>
                    <a:pt x="125088" y="3950"/>
                    <a:pt x="126405" y="2633"/>
                  </a:cubicBezTo>
                  <a:lnTo>
                    <a:pt x="127721" y="0"/>
                  </a:lnTo>
                  <a:lnTo>
                    <a:pt x="130355" y="1317"/>
                  </a:lnTo>
                  <a:cubicBezTo>
                    <a:pt x="131671" y="1317"/>
                    <a:pt x="151422" y="14484"/>
                    <a:pt x="165906" y="35551"/>
                  </a:cubicBezTo>
                  <a:cubicBezTo>
                    <a:pt x="184340" y="60569"/>
                    <a:pt x="190924" y="84270"/>
                    <a:pt x="193557" y="94803"/>
                  </a:cubicBezTo>
                  <a:cubicBezTo>
                    <a:pt x="200141" y="88220"/>
                    <a:pt x="210674" y="79003"/>
                    <a:pt x="226475" y="75053"/>
                  </a:cubicBezTo>
                  <a:cubicBezTo>
                    <a:pt x="263343" y="65836"/>
                    <a:pt x="288361" y="84270"/>
                    <a:pt x="289677" y="85587"/>
                  </a:cubicBezTo>
                  <a:lnTo>
                    <a:pt x="290994" y="86903"/>
                  </a:lnTo>
                  <a:lnTo>
                    <a:pt x="290994" y="88220"/>
                  </a:lnTo>
                  <a:cubicBezTo>
                    <a:pt x="290994" y="89537"/>
                    <a:pt x="288361" y="127721"/>
                    <a:pt x="258076" y="148789"/>
                  </a:cubicBezTo>
                  <a:cubicBezTo>
                    <a:pt x="246226" y="158006"/>
                    <a:pt x="237009" y="161956"/>
                    <a:pt x="230425" y="163273"/>
                  </a:cubicBezTo>
                  <a:cubicBezTo>
                    <a:pt x="238325" y="168540"/>
                    <a:pt x="250176" y="177757"/>
                    <a:pt x="259393" y="189607"/>
                  </a:cubicBezTo>
                  <a:cubicBezTo>
                    <a:pt x="272560" y="208041"/>
                    <a:pt x="277827" y="246226"/>
                    <a:pt x="277827" y="248859"/>
                  </a:cubicBezTo>
                  <a:lnTo>
                    <a:pt x="277827" y="252809"/>
                  </a:lnTo>
                  <a:lnTo>
                    <a:pt x="273877" y="252809"/>
                  </a:lnTo>
                  <a:cubicBezTo>
                    <a:pt x="272560" y="252809"/>
                    <a:pt x="237009" y="255443"/>
                    <a:pt x="210674" y="247542"/>
                  </a:cubicBezTo>
                  <a:cubicBezTo>
                    <a:pt x="193557" y="242276"/>
                    <a:pt x="180390" y="227792"/>
                    <a:pt x="172490" y="217258"/>
                  </a:cubicBezTo>
                  <a:cubicBezTo>
                    <a:pt x="172490" y="229108"/>
                    <a:pt x="171173" y="247542"/>
                    <a:pt x="160639" y="263343"/>
                  </a:cubicBezTo>
                  <a:cubicBezTo>
                    <a:pt x="144839" y="289677"/>
                    <a:pt x="107971" y="314695"/>
                    <a:pt x="106654" y="316012"/>
                  </a:cubicBezTo>
                  <a:lnTo>
                    <a:pt x="104020" y="318645"/>
                  </a:lnTo>
                  <a:close/>
                  <a:moveTo>
                    <a:pt x="113238" y="201457"/>
                  </a:moveTo>
                  <a:lnTo>
                    <a:pt x="105337" y="206724"/>
                  </a:lnTo>
                  <a:cubicBezTo>
                    <a:pt x="104020" y="206724"/>
                    <a:pt x="88220" y="221208"/>
                    <a:pt x="94804" y="256759"/>
                  </a:cubicBezTo>
                  <a:cubicBezTo>
                    <a:pt x="100070" y="284410"/>
                    <a:pt x="105337" y="300211"/>
                    <a:pt x="107971" y="306795"/>
                  </a:cubicBezTo>
                  <a:cubicBezTo>
                    <a:pt x="117188" y="300211"/>
                    <a:pt x="144839" y="279144"/>
                    <a:pt x="156689" y="259393"/>
                  </a:cubicBezTo>
                  <a:cubicBezTo>
                    <a:pt x="171173" y="234375"/>
                    <a:pt x="165906" y="204091"/>
                    <a:pt x="165906" y="204091"/>
                  </a:cubicBezTo>
                  <a:lnTo>
                    <a:pt x="165906" y="192240"/>
                  </a:lnTo>
                  <a:lnTo>
                    <a:pt x="172490" y="201457"/>
                  </a:lnTo>
                  <a:cubicBezTo>
                    <a:pt x="172490" y="201457"/>
                    <a:pt x="189607" y="233059"/>
                    <a:pt x="214625" y="240959"/>
                  </a:cubicBezTo>
                  <a:cubicBezTo>
                    <a:pt x="235692" y="247542"/>
                    <a:pt x="262026" y="246226"/>
                    <a:pt x="271243" y="246226"/>
                  </a:cubicBezTo>
                  <a:cubicBezTo>
                    <a:pt x="269927" y="237009"/>
                    <a:pt x="264660" y="209358"/>
                    <a:pt x="254126" y="194874"/>
                  </a:cubicBezTo>
                  <a:cubicBezTo>
                    <a:pt x="240959" y="177757"/>
                    <a:pt x="219891" y="165906"/>
                    <a:pt x="219891" y="165906"/>
                  </a:cubicBezTo>
                  <a:lnTo>
                    <a:pt x="211991" y="161956"/>
                  </a:lnTo>
                  <a:lnTo>
                    <a:pt x="222525" y="160639"/>
                  </a:lnTo>
                  <a:cubicBezTo>
                    <a:pt x="222525" y="160639"/>
                    <a:pt x="235692" y="159323"/>
                    <a:pt x="255443" y="144839"/>
                  </a:cubicBezTo>
                  <a:cubicBezTo>
                    <a:pt x="279144" y="127721"/>
                    <a:pt x="284411" y="98754"/>
                    <a:pt x="284411" y="90853"/>
                  </a:cubicBezTo>
                  <a:cubicBezTo>
                    <a:pt x="279144" y="86903"/>
                    <a:pt x="258076" y="75053"/>
                    <a:pt x="229108" y="82953"/>
                  </a:cubicBezTo>
                  <a:cubicBezTo>
                    <a:pt x="208041" y="88220"/>
                    <a:pt x="194874" y="105337"/>
                    <a:pt x="194874" y="105337"/>
                  </a:cubicBezTo>
                  <a:lnTo>
                    <a:pt x="188290" y="110604"/>
                  </a:lnTo>
                  <a:lnTo>
                    <a:pt x="186974" y="102704"/>
                  </a:lnTo>
                  <a:cubicBezTo>
                    <a:pt x="186974" y="102704"/>
                    <a:pt x="183023" y="73736"/>
                    <a:pt x="159323" y="39501"/>
                  </a:cubicBezTo>
                  <a:cubicBezTo>
                    <a:pt x="148789" y="25018"/>
                    <a:pt x="134305" y="13167"/>
                    <a:pt x="129038" y="9217"/>
                  </a:cubicBezTo>
                  <a:cubicBezTo>
                    <a:pt x="125088" y="17117"/>
                    <a:pt x="115871" y="36868"/>
                    <a:pt x="110604" y="63202"/>
                  </a:cubicBezTo>
                  <a:cubicBezTo>
                    <a:pt x="105337" y="96120"/>
                    <a:pt x="111921" y="119821"/>
                    <a:pt x="111921" y="119821"/>
                  </a:cubicBezTo>
                  <a:lnTo>
                    <a:pt x="113238" y="125088"/>
                  </a:lnTo>
                  <a:lnTo>
                    <a:pt x="107971" y="123771"/>
                  </a:lnTo>
                  <a:cubicBezTo>
                    <a:pt x="107971" y="123771"/>
                    <a:pt x="82953" y="118504"/>
                    <a:pt x="57935" y="127721"/>
                  </a:cubicBezTo>
                  <a:cubicBezTo>
                    <a:pt x="36868" y="135622"/>
                    <a:pt x="15801" y="154056"/>
                    <a:pt x="9217" y="160639"/>
                  </a:cubicBezTo>
                  <a:cubicBezTo>
                    <a:pt x="17117" y="167223"/>
                    <a:pt x="40818" y="188290"/>
                    <a:pt x="63202" y="194874"/>
                  </a:cubicBezTo>
                  <a:cubicBezTo>
                    <a:pt x="89537" y="202774"/>
                    <a:pt x="101387" y="201457"/>
                    <a:pt x="101387" y="201457"/>
                  </a:cubicBezTo>
                  <a:lnTo>
                    <a:pt x="113238" y="201457"/>
                  </a:lnTo>
                  <a:close/>
                </a:path>
              </a:pathLst>
            </a:custGeom>
            <a:solidFill>
              <a:srgbClr val="D96316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1A777F6D-4652-4ED6-8E8D-3554DD8471DF}"/>
                </a:ext>
              </a:extLst>
            </p:cNvPr>
            <p:cNvSpPr/>
            <p:nvPr/>
          </p:nvSpPr>
          <p:spPr>
            <a:xfrm>
              <a:off x="1160048" y="1071294"/>
              <a:ext cx="1016043" cy="461214"/>
            </a:xfrm>
            <a:custGeom>
              <a:avLst/>
              <a:gdLst>
                <a:gd name="connsiteX0" fmla="*/ 95863 w 1016043"/>
                <a:gd name="connsiteY0" fmla="*/ 44768 h 461214"/>
                <a:gd name="connsiteX1" fmla="*/ 30028 w 1016043"/>
                <a:gd name="connsiteY1" fmla="*/ 56619 h 461214"/>
                <a:gd name="connsiteX2" fmla="*/ 8960 w 1016043"/>
                <a:gd name="connsiteY2" fmla="*/ 114554 h 461214"/>
                <a:gd name="connsiteX3" fmla="*/ 24761 w 1016043"/>
                <a:gd name="connsiteY3" fmla="*/ 140888 h 461214"/>
                <a:gd name="connsiteX4" fmla="*/ 52412 w 1016043"/>
                <a:gd name="connsiteY4" fmla="*/ 155372 h 461214"/>
                <a:gd name="connsiteX5" fmla="*/ 112981 w 1016043"/>
                <a:gd name="connsiteY5" fmla="*/ 142205 h 461214"/>
                <a:gd name="connsiteX6" fmla="*/ 119564 w 1016043"/>
                <a:gd name="connsiteY6" fmla="*/ 138255 h 461214"/>
                <a:gd name="connsiteX7" fmla="*/ 122198 w 1016043"/>
                <a:gd name="connsiteY7" fmla="*/ 146155 h 461214"/>
                <a:gd name="connsiteX8" fmla="*/ 205151 w 1016043"/>
                <a:gd name="connsiteY8" fmla="*/ 281777 h 461214"/>
                <a:gd name="connsiteX9" fmla="*/ 261770 w 1016043"/>
                <a:gd name="connsiteY9" fmla="*/ 337079 h 461214"/>
                <a:gd name="connsiteX10" fmla="*/ 293371 w 1016043"/>
                <a:gd name="connsiteY10" fmla="*/ 360780 h 461214"/>
                <a:gd name="connsiteX11" fmla="*/ 310488 w 1016043"/>
                <a:gd name="connsiteY11" fmla="*/ 371314 h 461214"/>
                <a:gd name="connsiteX12" fmla="*/ 327605 w 1016043"/>
                <a:gd name="connsiteY12" fmla="*/ 380531 h 461214"/>
                <a:gd name="connsiteX13" fmla="*/ 476394 w 1016043"/>
                <a:gd name="connsiteY13" fmla="*/ 433199 h 461214"/>
                <a:gd name="connsiteX14" fmla="*/ 555397 w 1016043"/>
                <a:gd name="connsiteY14" fmla="*/ 441100 h 461214"/>
                <a:gd name="connsiteX15" fmla="*/ 634400 w 1016043"/>
                <a:gd name="connsiteY15" fmla="*/ 435833 h 461214"/>
                <a:gd name="connsiteX16" fmla="*/ 784506 w 1016043"/>
                <a:gd name="connsiteY16" fmla="*/ 387114 h 461214"/>
                <a:gd name="connsiteX17" fmla="*/ 909594 w 1016043"/>
                <a:gd name="connsiteY17" fmla="*/ 289677 h 461214"/>
                <a:gd name="connsiteX18" fmla="*/ 991230 w 1016043"/>
                <a:gd name="connsiteY18" fmla="*/ 154056 h 461214"/>
                <a:gd name="connsiteX19" fmla="*/ 1013614 w 1016043"/>
                <a:gd name="connsiteY19" fmla="*/ 0 h 461214"/>
                <a:gd name="connsiteX20" fmla="*/ 999130 w 1016043"/>
                <a:gd name="connsiteY20" fmla="*/ 156689 h 461214"/>
                <a:gd name="connsiteX21" fmla="*/ 920127 w 1016043"/>
                <a:gd name="connsiteY21" fmla="*/ 298894 h 461214"/>
                <a:gd name="connsiteX22" fmla="*/ 793723 w 1016043"/>
                <a:gd name="connsiteY22" fmla="*/ 402915 h 461214"/>
                <a:gd name="connsiteX23" fmla="*/ 638350 w 1016043"/>
                <a:gd name="connsiteY23" fmla="*/ 455583 h 461214"/>
                <a:gd name="connsiteX24" fmla="*/ 473761 w 1016043"/>
                <a:gd name="connsiteY24" fmla="*/ 452950 h 461214"/>
                <a:gd name="connsiteX25" fmla="*/ 454010 w 1016043"/>
                <a:gd name="connsiteY25" fmla="*/ 449000 h 461214"/>
                <a:gd name="connsiteX26" fmla="*/ 434259 w 1016043"/>
                <a:gd name="connsiteY26" fmla="*/ 443733 h 461214"/>
                <a:gd name="connsiteX27" fmla="*/ 414509 w 1016043"/>
                <a:gd name="connsiteY27" fmla="*/ 438466 h 461214"/>
                <a:gd name="connsiteX28" fmla="*/ 394758 w 1016043"/>
                <a:gd name="connsiteY28" fmla="*/ 431883 h 461214"/>
                <a:gd name="connsiteX29" fmla="*/ 375007 w 1016043"/>
                <a:gd name="connsiteY29" fmla="*/ 423982 h 461214"/>
                <a:gd name="connsiteX30" fmla="*/ 356573 w 1016043"/>
                <a:gd name="connsiteY30" fmla="*/ 416082 h 461214"/>
                <a:gd name="connsiteX31" fmla="*/ 338139 w 1016043"/>
                <a:gd name="connsiteY31" fmla="*/ 406865 h 461214"/>
                <a:gd name="connsiteX32" fmla="*/ 328922 w 1016043"/>
                <a:gd name="connsiteY32" fmla="*/ 401598 h 461214"/>
                <a:gd name="connsiteX33" fmla="*/ 319705 w 1016043"/>
                <a:gd name="connsiteY33" fmla="*/ 396331 h 461214"/>
                <a:gd name="connsiteX34" fmla="*/ 111664 w 1016043"/>
                <a:gd name="connsiteY34" fmla="*/ 150106 h 461214"/>
                <a:gd name="connsiteX35" fmla="*/ 120881 w 1016043"/>
                <a:gd name="connsiteY35" fmla="*/ 152739 h 461214"/>
                <a:gd name="connsiteX36" fmla="*/ 86647 w 1016043"/>
                <a:gd name="connsiteY36" fmla="*/ 165906 h 461214"/>
                <a:gd name="connsiteX37" fmla="*/ 49778 w 1016043"/>
                <a:gd name="connsiteY37" fmla="*/ 164589 h 461214"/>
                <a:gd name="connsiteX38" fmla="*/ 18177 w 1016043"/>
                <a:gd name="connsiteY38" fmla="*/ 146155 h 461214"/>
                <a:gd name="connsiteX39" fmla="*/ 1060 w 1016043"/>
                <a:gd name="connsiteY39" fmla="*/ 114554 h 461214"/>
                <a:gd name="connsiteX40" fmla="*/ 5010 w 1016043"/>
                <a:gd name="connsiteY40" fmla="*/ 79003 h 461214"/>
                <a:gd name="connsiteX41" fmla="*/ 26078 w 1016043"/>
                <a:gd name="connsiteY41" fmla="*/ 51352 h 461214"/>
                <a:gd name="connsiteX42" fmla="*/ 60312 w 1016043"/>
                <a:gd name="connsiteY42" fmla="*/ 38185 h 461214"/>
                <a:gd name="connsiteX43" fmla="*/ 95863 w 1016043"/>
                <a:gd name="connsiteY43" fmla="*/ 44768 h 461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16043" h="461214">
                  <a:moveTo>
                    <a:pt x="95863" y="44768"/>
                  </a:moveTo>
                  <a:cubicBezTo>
                    <a:pt x="73479" y="39501"/>
                    <a:pt x="48462" y="43452"/>
                    <a:pt x="30028" y="56619"/>
                  </a:cubicBezTo>
                  <a:cubicBezTo>
                    <a:pt x="12910" y="71103"/>
                    <a:pt x="3693" y="94804"/>
                    <a:pt x="8960" y="114554"/>
                  </a:cubicBezTo>
                  <a:cubicBezTo>
                    <a:pt x="11594" y="125088"/>
                    <a:pt x="16861" y="134305"/>
                    <a:pt x="24761" y="140888"/>
                  </a:cubicBezTo>
                  <a:cubicBezTo>
                    <a:pt x="32661" y="147472"/>
                    <a:pt x="43195" y="152739"/>
                    <a:pt x="52412" y="155372"/>
                  </a:cubicBezTo>
                  <a:cubicBezTo>
                    <a:pt x="73479" y="160639"/>
                    <a:pt x="95863" y="154056"/>
                    <a:pt x="112981" y="142205"/>
                  </a:cubicBezTo>
                  <a:lnTo>
                    <a:pt x="119564" y="138255"/>
                  </a:lnTo>
                  <a:lnTo>
                    <a:pt x="122198" y="146155"/>
                  </a:lnTo>
                  <a:cubicBezTo>
                    <a:pt x="141949" y="194874"/>
                    <a:pt x="168283" y="242276"/>
                    <a:pt x="205151" y="281777"/>
                  </a:cubicBezTo>
                  <a:cubicBezTo>
                    <a:pt x="222268" y="301528"/>
                    <a:pt x="242019" y="319962"/>
                    <a:pt x="261770" y="337079"/>
                  </a:cubicBezTo>
                  <a:cubicBezTo>
                    <a:pt x="272303" y="344979"/>
                    <a:pt x="282837" y="352880"/>
                    <a:pt x="293371" y="360780"/>
                  </a:cubicBezTo>
                  <a:cubicBezTo>
                    <a:pt x="298638" y="364730"/>
                    <a:pt x="303905" y="368680"/>
                    <a:pt x="310488" y="371314"/>
                  </a:cubicBezTo>
                  <a:lnTo>
                    <a:pt x="327605" y="380531"/>
                  </a:lnTo>
                  <a:cubicBezTo>
                    <a:pt x="373690" y="406865"/>
                    <a:pt x="423726" y="423982"/>
                    <a:pt x="476394" y="433199"/>
                  </a:cubicBezTo>
                  <a:cubicBezTo>
                    <a:pt x="502728" y="438466"/>
                    <a:pt x="529063" y="441100"/>
                    <a:pt x="555397" y="441100"/>
                  </a:cubicBezTo>
                  <a:cubicBezTo>
                    <a:pt x="581731" y="441100"/>
                    <a:pt x="608066" y="439783"/>
                    <a:pt x="634400" y="435833"/>
                  </a:cubicBezTo>
                  <a:cubicBezTo>
                    <a:pt x="687069" y="427932"/>
                    <a:pt x="738421" y="412132"/>
                    <a:pt x="784506" y="387114"/>
                  </a:cubicBezTo>
                  <a:cubicBezTo>
                    <a:pt x="830591" y="362097"/>
                    <a:pt x="874042" y="329179"/>
                    <a:pt x="909594" y="289677"/>
                  </a:cubicBezTo>
                  <a:cubicBezTo>
                    <a:pt x="945145" y="250176"/>
                    <a:pt x="972796" y="204091"/>
                    <a:pt x="991230" y="154056"/>
                  </a:cubicBezTo>
                  <a:cubicBezTo>
                    <a:pt x="1009664" y="104021"/>
                    <a:pt x="1014931" y="53985"/>
                    <a:pt x="1013614" y="0"/>
                  </a:cubicBezTo>
                  <a:cubicBezTo>
                    <a:pt x="1018881" y="53985"/>
                    <a:pt x="1016248" y="104021"/>
                    <a:pt x="999130" y="156689"/>
                  </a:cubicBezTo>
                  <a:cubicBezTo>
                    <a:pt x="983330" y="209358"/>
                    <a:pt x="955679" y="258076"/>
                    <a:pt x="920127" y="298894"/>
                  </a:cubicBezTo>
                  <a:cubicBezTo>
                    <a:pt x="884576" y="341029"/>
                    <a:pt x="841124" y="376581"/>
                    <a:pt x="793723" y="402915"/>
                  </a:cubicBezTo>
                  <a:cubicBezTo>
                    <a:pt x="745004" y="429249"/>
                    <a:pt x="692336" y="447683"/>
                    <a:pt x="638350" y="455583"/>
                  </a:cubicBezTo>
                  <a:cubicBezTo>
                    <a:pt x="584365" y="463484"/>
                    <a:pt x="527746" y="463484"/>
                    <a:pt x="473761" y="452950"/>
                  </a:cubicBezTo>
                  <a:lnTo>
                    <a:pt x="454010" y="449000"/>
                  </a:lnTo>
                  <a:cubicBezTo>
                    <a:pt x="447426" y="447683"/>
                    <a:pt x="440843" y="445050"/>
                    <a:pt x="434259" y="443733"/>
                  </a:cubicBezTo>
                  <a:cubicBezTo>
                    <a:pt x="427676" y="442416"/>
                    <a:pt x="421092" y="439783"/>
                    <a:pt x="414509" y="438466"/>
                  </a:cubicBezTo>
                  <a:lnTo>
                    <a:pt x="394758" y="431883"/>
                  </a:lnTo>
                  <a:cubicBezTo>
                    <a:pt x="388174" y="429249"/>
                    <a:pt x="381591" y="426616"/>
                    <a:pt x="375007" y="423982"/>
                  </a:cubicBezTo>
                  <a:lnTo>
                    <a:pt x="356573" y="416082"/>
                  </a:lnTo>
                  <a:lnTo>
                    <a:pt x="338139" y="406865"/>
                  </a:lnTo>
                  <a:lnTo>
                    <a:pt x="328922" y="401598"/>
                  </a:lnTo>
                  <a:lnTo>
                    <a:pt x="319705" y="396331"/>
                  </a:lnTo>
                  <a:cubicBezTo>
                    <a:pt x="223585" y="342346"/>
                    <a:pt x="147215" y="254126"/>
                    <a:pt x="111664" y="150106"/>
                  </a:cubicBezTo>
                  <a:lnTo>
                    <a:pt x="120881" y="152739"/>
                  </a:lnTo>
                  <a:cubicBezTo>
                    <a:pt x="110347" y="159323"/>
                    <a:pt x="98497" y="163273"/>
                    <a:pt x="86647" y="165906"/>
                  </a:cubicBezTo>
                  <a:cubicBezTo>
                    <a:pt x="74796" y="168540"/>
                    <a:pt x="61629" y="168540"/>
                    <a:pt x="49778" y="164589"/>
                  </a:cubicBezTo>
                  <a:cubicBezTo>
                    <a:pt x="37928" y="161956"/>
                    <a:pt x="27394" y="155372"/>
                    <a:pt x="18177" y="146155"/>
                  </a:cubicBezTo>
                  <a:cubicBezTo>
                    <a:pt x="8960" y="136938"/>
                    <a:pt x="3693" y="126405"/>
                    <a:pt x="1060" y="114554"/>
                  </a:cubicBezTo>
                  <a:cubicBezTo>
                    <a:pt x="-1573" y="102704"/>
                    <a:pt x="1060" y="89537"/>
                    <a:pt x="5010" y="79003"/>
                  </a:cubicBezTo>
                  <a:cubicBezTo>
                    <a:pt x="10277" y="68469"/>
                    <a:pt x="16861" y="57935"/>
                    <a:pt x="26078" y="51352"/>
                  </a:cubicBezTo>
                  <a:cubicBezTo>
                    <a:pt x="35295" y="44768"/>
                    <a:pt x="48462" y="39501"/>
                    <a:pt x="60312" y="38185"/>
                  </a:cubicBezTo>
                  <a:cubicBezTo>
                    <a:pt x="73479" y="39501"/>
                    <a:pt x="86647" y="40818"/>
                    <a:pt x="95863" y="44768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393ADCDB-C187-4D28-BC25-BEA58163AD49}"/>
                </a:ext>
              </a:extLst>
            </p:cNvPr>
            <p:cNvSpPr/>
            <p:nvPr/>
          </p:nvSpPr>
          <p:spPr>
            <a:xfrm>
              <a:off x="1392850" y="1476843"/>
              <a:ext cx="31601" cy="48718"/>
            </a:xfrm>
            <a:custGeom>
              <a:avLst/>
              <a:gdLst>
                <a:gd name="connsiteX0" fmla="*/ 10534 w 31601"/>
                <a:gd name="connsiteY0" fmla="*/ 48718 h 48718"/>
                <a:gd name="connsiteX1" fmla="*/ 31601 w 31601"/>
                <a:gd name="connsiteY1" fmla="*/ 36868 h 48718"/>
                <a:gd name="connsiteX2" fmla="*/ 14484 w 31601"/>
                <a:gd name="connsiteY2" fmla="*/ 0 h 48718"/>
                <a:gd name="connsiteX3" fmla="*/ 0 w 31601"/>
                <a:gd name="connsiteY3" fmla="*/ 9217 h 48718"/>
                <a:gd name="connsiteX4" fmla="*/ 6584 w 31601"/>
                <a:gd name="connsiteY4" fmla="*/ 34235 h 48718"/>
                <a:gd name="connsiteX5" fmla="*/ 10534 w 31601"/>
                <a:gd name="connsiteY5" fmla="*/ 48718 h 4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01" h="48718">
                  <a:moveTo>
                    <a:pt x="10534" y="48718"/>
                  </a:moveTo>
                  <a:cubicBezTo>
                    <a:pt x="25018" y="44768"/>
                    <a:pt x="26334" y="42135"/>
                    <a:pt x="31601" y="36868"/>
                  </a:cubicBezTo>
                  <a:cubicBezTo>
                    <a:pt x="25018" y="23701"/>
                    <a:pt x="18434" y="10534"/>
                    <a:pt x="14484" y="0"/>
                  </a:cubicBezTo>
                  <a:cubicBezTo>
                    <a:pt x="9217" y="1317"/>
                    <a:pt x="5267" y="7900"/>
                    <a:pt x="0" y="9217"/>
                  </a:cubicBezTo>
                  <a:cubicBezTo>
                    <a:pt x="0" y="17117"/>
                    <a:pt x="5267" y="25018"/>
                    <a:pt x="6584" y="34235"/>
                  </a:cubicBezTo>
                  <a:cubicBezTo>
                    <a:pt x="7900" y="38185"/>
                    <a:pt x="9217" y="43452"/>
                    <a:pt x="10534" y="48718"/>
                  </a:cubicBezTo>
                  <a:close/>
                </a:path>
              </a:pathLst>
            </a:custGeom>
            <a:solidFill>
              <a:srgbClr val="B7294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063FBFDD-28F8-4C30-B3C7-20003498BCC1}"/>
                </a:ext>
              </a:extLst>
            </p:cNvPr>
            <p:cNvSpPr/>
            <p:nvPr/>
          </p:nvSpPr>
          <p:spPr>
            <a:xfrm>
              <a:off x="1404700" y="1513711"/>
              <a:ext cx="27650" cy="23700"/>
            </a:xfrm>
            <a:custGeom>
              <a:avLst/>
              <a:gdLst>
                <a:gd name="connsiteX0" fmla="*/ 21067 w 27650"/>
                <a:gd name="connsiteY0" fmla="*/ 0 h 23700"/>
                <a:gd name="connsiteX1" fmla="*/ 0 w 27650"/>
                <a:gd name="connsiteY1" fmla="*/ 11850 h 23700"/>
                <a:gd name="connsiteX2" fmla="*/ 6584 w 27650"/>
                <a:gd name="connsiteY2" fmla="*/ 23701 h 23700"/>
                <a:gd name="connsiteX3" fmla="*/ 27651 w 27650"/>
                <a:gd name="connsiteY3" fmla="*/ 13167 h 23700"/>
                <a:gd name="connsiteX4" fmla="*/ 21067 w 27650"/>
                <a:gd name="connsiteY4" fmla="*/ 0 h 2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0" h="23700">
                  <a:moveTo>
                    <a:pt x="21067" y="0"/>
                  </a:moveTo>
                  <a:cubicBezTo>
                    <a:pt x="15801" y="3950"/>
                    <a:pt x="10534" y="6584"/>
                    <a:pt x="0" y="11850"/>
                  </a:cubicBezTo>
                  <a:cubicBezTo>
                    <a:pt x="1317" y="14484"/>
                    <a:pt x="3950" y="19751"/>
                    <a:pt x="6584" y="23701"/>
                  </a:cubicBezTo>
                  <a:cubicBezTo>
                    <a:pt x="13167" y="22384"/>
                    <a:pt x="21067" y="18434"/>
                    <a:pt x="27651" y="13167"/>
                  </a:cubicBezTo>
                  <a:cubicBezTo>
                    <a:pt x="25018" y="9217"/>
                    <a:pt x="22384" y="2633"/>
                    <a:pt x="21067" y="0"/>
                  </a:cubicBezTo>
                  <a:close/>
                </a:path>
              </a:pathLst>
            </a:custGeom>
            <a:solidFill>
              <a:srgbClr val="D2467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9417F93B-4AFF-424C-BED8-E76530056335}"/>
                </a:ext>
              </a:extLst>
            </p:cNvPr>
            <p:cNvSpPr/>
            <p:nvPr/>
          </p:nvSpPr>
          <p:spPr>
            <a:xfrm>
              <a:off x="1388900" y="1463676"/>
              <a:ext cx="18433" cy="22384"/>
            </a:xfrm>
            <a:custGeom>
              <a:avLst/>
              <a:gdLst>
                <a:gd name="connsiteX0" fmla="*/ 18434 w 18433"/>
                <a:gd name="connsiteY0" fmla="*/ 13167 h 22384"/>
                <a:gd name="connsiteX1" fmla="*/ 13167 w 18433"/>
                <a:gd name="connsiteY1" fmla="*/ 0 h 22384"/>
                <a:gd name="connsiteX2" fmla="*/ 0 w 18433"/>
                <a:gd name="connsiteY2" fmla="*/ 9217 h 22384"/>
                <a:gd name="connsiteX3" fmla="*/ 3950 w 18433"/>
                <a:gd name="connsiteY3" fmla="*/ 22384 h 22384"/>
                <a:gd name="connsiteX4" fmla="*/ 18434 w 18433"/>
                <a:gd name="connsiteY4" fmla="*/ 13167 h 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3" h="22384">
                  <a:moveTo>
                    <a:pt x="18434" y="13167"/>
                  </a:moveTo>
                  <a:cubicBezTo>
                    <a:pt x="15801" y="7900"/>
                    <a:pt x="14484" y="3950"/>
                    <a:pt x="13167" y="0"/>
                  </a:cubicBezTo>
                  <a:lnTo>
                    <a:pt x="0" y="9217"/>
                  </a:lnTo>
                  <a:cubicBezTo>
                    <a:pt x="0" y="14484"/>
                    <a:pt x="3950" y="13167"/>
                    <a:pt x="3950" y="22384"/>
                  </a:cubicBezTo>
                  <a:lnTo>
                    <a:pt x="18434" y="13167"/>
                  </a:lnTo>
                  <a:close/>
                </a:path>
              </a:pathLst>
            </a:custGeom>
            <a:solidFill>
              <a:srgbClr val="D2467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1280981D-588D-4BEE-A9BF-7F9AA2009DD4}"/>
                </a:ext>
              </a:extLst>
            </p:cNvPr>
            <p:cNvSpPr/>
            <p:nvPr/>
          </p:nvSpPr>
          <p:spPr>
            <a:xfrm>
              <a:off x="1841849" y="1321470"/>
              <a:ext cx="121137" cy="49401"/>
            </a:xfrm>
            <a:custGeom>
              <a:avLst/>
              <a:gdLst>
                <a:gd name="connsiteX0" fmla="*/ 0 w 121137"/>
                <a:gd name="connsiteY0" fmla="*/ 38185 h 49401"/>
                <a:gd name="connsiteX1" fmla="*/ 65836 w 121137"/>
                <a:gd name="connsiteY1" fmla="*/ 48718 h 49401"/>
                <a:gd name="connsiteX2" fmla="*/ 121138 w 121137"/>
                <a:gd name="connsiteY2" fmla="*/ 0 h 49401"/>
                <a:gd name="connsiteX3" fmla="*/ 86903 w 121137"/>
                <a:gd name="connsiteY3" fmla="*/ 15801 h 49401"/>
                <a:gd name="connsiteX4" fmla="*/ 32918 w 121137"/>
                <a:gd name="connsiteY4" fmla="*/ 15801 h 49401"/>
                <a:gd name="connsiteX5" fmla="*/ 5267 w 121137"/>
                <a:gd name="connsiteY5" fmla="*/ 2633 h 49401"/>
                <a:gd name="connsiteX6" fmla="*/ 1317 w 121137"/>
                <a:gd name="connsiteY6" fmla="*/ 31601 h 49401"/>
                <a:gd name="connsiteX7" fmla="*/ 0 w 121137"/>
                <a:gd name="connsiteY7" fmla="*/ 38185 h 4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37" h="49401">
                  <a:moveTo>
                    <a:pt x="0" y="38185"/>
                  </a:moveTo>
                  <a:cubicBezTo>
                    <a:pt x="0" y="38185"/>
                    <a:pt x="30284" y="52669"/>
                    <a:pt x="65836" y="48718"/>
                  </a:cubicBezTo>
                  <a:cubicBezTo>
                    <a:pt x="111921" y="43452"/>
                    <a:pt x="121138" y="0"/>
                    <a:pt x="121138" y="0"/>
                  </a:cubicBezTo>
                  <a:cubicBezTo>
                    <a:pt x="121138" y="0"/>
                    <a:pt x="117188" y="9217"/>
                    <a:pt x="86903" y="15801"/>
                  </a:cubicBezTo>
                  <a:cubicBezTo>
                    <a:pt x="56619" y="21067"/>
                    <a:pt x="39501" y="18434"/>
                    <a:pt x="32918" y="15801"/>
                  </a:cubicBezTo>
                  <a:cubicBezTo>
                    <a:pt x="26334" y="11850"/>
                    <a:pt x="5267" y="2633"/>
                    <a:pt x="5267" y="2633"/>
                  </a:cubicBezTo>
                  <a:lnTo>
                    <a:pt x="1317" y="31601"/>
                  </a:lnTo>
                  <a:lnTo>
                    <a:pt x="0" y="38185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442ADF80-4EA4-4033-B9C8-508FD701A4B7}"/>
                </a:ext>
              </a:extLst>
            </p:cNvPr>
            <p:cNvSpPr/>
            <p:nvPr/>
          </p:nvSpPr>
          <p:spPr>
            <a:xfrm>
              <a:off x="1823416" y="1194480"/>
              <a:ext cx="144439" cy="190192"/>
            </a:xfrm>
            <a:custGeom>
              <a:avLst/>
              <a:gdLst>
                <a:gd name="connsiteX0" fmla="*/ 143522 w 144439"/>
                <a:gd name="connsiteY0" fmla="*/ 98022 h 190192"/>
                <a:gd name="connsiteX1" fmla="*/ 96120 w 144439"/>
                <a:gd name="connsiteY1" fmla="*/ 63787 h 190192"/>
                <a:gd name="connsiteX2" fmla="*/ 94803 w 144439"/>
                <a:gd name="connsiteY2" fmla="*/ 63787 h 190192"/>
                <a:gd name="connsiteX3" fmla="*/ 86903 w 144439"/>
                <a:gd name="connsiteY3" fmla="*/ 62471 h 190192"/>
                <a:gd name="connsiteX4" fmla="*/ 61886 w 144439"/>
                <a:gd name="connsiteY4" fmla="*/ 49304 h 190192"/>
                <a:gd name="connsiteX5" fmla="*/ 67152 w 144439"/>
                <a:gd name="connsiteY5" fmla="*/ 8485 h 190192"/>
                <a:gd name="connsiteX6" fmla="*/ 63202 w 144439"/>
                <a:gd name="connsiteY6" fmla="*/ 585 h 190192"/>
                <a:gd name="connsiteX7" fmla="*/ 63202 w 144439"/>
                <a:gd name="connsiteY7" fmla="*/ 585 h 190192"/>
                <a:gd name="connsiteX8" fmla="*/ 57935 w 144439"/>
                <a:gd name="connsiteY8" fmla="*/ 585 h 190192"/>
                <a:gd name="connsiteX9" fmla="*/ 53985 w 144439"/>
                <a:gd name="connsiteY9" fmla="*/ 4535 h 190192"/>
                <a:gd name="connsiteX10" fmla="*/ 48718 w 144439"/>
                <a:gd name="connsiteY10" fmla="*/ 51937 h 190192"/>
                <a:gd name="connsiteX11" fmla="*/ 82953 w 144439"/>
                <a:gd name="connsiteY11" fmla="*/ 74321 h 190192"/>
                <a:gd name="connsiteX12" fmla="*/ 90853 w 144439"/>
                <a:gd name="connsiteY12" fmla="*/ 75638 h 190192"/>
                <a:gd name="connsiteX13" fmla="*/ 92170 w 144439"/>
                <a:gd name="connsiteY13" fmla="*/ 75638 h 190192"/>
                <a:gd name="connsiteX14" fmla="*/ 129038 w 144439"/>
                <a:gd name="connsiteY14" fmla="*/ 99339 h 190192"/>
                <a:gd name="connsiteX15" fmla="*/ 122454 w 144439"/>
                <a:gd name="connsiteY15" fmla="*/ 126990 h 190192"/>
                <a:gd name="connsiteX16" fmla="*/ 82953 w 144439"/>
                <a:gd name="connsiteY16" fmla="*/ 141474 h 190192"/>
                <a:gd name="connsiteX17" fmla="*/ 27651 w 144439"/>
                <a:gd name="connsiteY17" fmla="*/ 121723 h 190192"/>
                <a:gd name="connsiteX18" fmla="*/ 22384 w 144439"/>
                <a:gd name="connsiteY18" fmla="*/ 117773 h 190192"/>
                <a:gd name="connsiteX19" fmla="*/ 18434 w 144439"/>
                <a:gd name="connsiteY19" fmla="*/ 123040 h 190192"/>
                <a:gd name="connsiteX20" fmla="*/ 7900 w 144439"/>
                <a:gd name="connsiteY20" fmla="*/ 155958 h 190192"/>
                <a:gd name="connsiteX21" fmla="*/ 5267 w 144439"/>
                <a:gd name="connsiteY21" fmla="*/ 178342 h 190192"/>
                <a:gd name="connsiteX22" fmla="*/ 0 w 144439"/>
                <a:gd name="connsiteY22" fmla="*/ 179658 h 190192"/>
                <a:gd name="connsiteX23" fmla="*/ 10534 w 144439"/>
                <a:gd name="connsiteY23" fmla="*/ 190192 h 190192"/>
                <a:gd name="connsiteX24" fmla="*/ 15801 w 144439"/>
                <a:gd name="connsiteY24" fmla="*/ 188875 h 190192"/>
                <a:gd name="connsiteX25" fmla="*/ 15801 w 144439"/>
                <a:gd name="connsiteY25" fmla="*/ 184925 h 190192"/>
                <a:gd name="connsiteX26" fmla="*/ 18434 w 144439"/>
                <a:gd name="connsiteY26" fmla="*/ 158591 h 190192"/>
                <a:gd name="connsiteX27" fmla="*/ 23701 w 144439"/>
                <a:gd name="connsiteY27" fmla="*/ 137524 h 190192"/>
                <a:gd name="connsiteX28" fmla="*/ 80320 w 144439"/>
                <a:gd name="connsiteY28" fmla="*/ 154641 h 190192"/>
                <a:gd name="connsiteX29" fmla="*/ 130355 w 144439"/>
                <a:gd name="connsiteY29" fmla="*/ 136207 h 190192"/>
                <a:gd name="connsiteX30" fmla="*/ 143522 w 144439"/>
                <a:gd name="connsiteY30" fmla="*/ 98022 h 19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439" h="190192">
                  <a:moveTo>
                    <a:pt x="143522" y="98022"/>
                  </a:moveTo>
                  <a:cubicBezTo>
                    <a:pt x="139572" y="70371"/>
                    <a:pt x="114554" y="66421"/>
                    <a:pt x="96120" y="63787"/>
                  </a:cubicBezTo>
                  <a:lnTo>
                    <a:pt x="94803" y="63787"/>
                  </a:lnTo>
                  <a:cubicBezTo>
                    <a:pt x="92170" y="63787"/>
                    <a:pt x="89537" y="62471"/>
                    <a:pt x="86903" y="62471"/>
                  </a:cubicBezTo>
                  <a:cubicBezTo>
                    <a:pt x="72419" y="59837"/>
                    <a:pt x="65836" y="59837"/>
                    <a:pt x="61886" y="49304"/>
                  </a:cubicBezTo>
                  <a:cubicBezTo>
                    <a:pt x="59252" y="38770"/>
                    <a:pt x="63202" y="20336"/>
                    <a:pt x="67152" y="8485"/>
                  </a:cubicBezTo>
                  <a:cubicBezTo>
                    <a:pt x="68469" y="5852"/>
                    <a:pt x="67152" y="1902"/>
                    <a:pt x="63202" y="585"/>
                  </a:cubicBezTo>
                  <a:lnTo>
                    <a:pt x="63202" y="585"/>
                  </a:lnTo>
                  <a:cubicBezTo>
                    <a:pt x="61886" y="-731"/>
                    <a:pt x="59252" y="585"/>
                    <a:pt x="57935" y="585"/>
                  </a:cubicBezTo>
                  <a:cubicBezTo>
                    <a:pt x="56619" y="1902"/>
                    <a:pt x="55302" y="3219"/>
                    <a:pt x="53985" y="4535"/>
                  </a:cubicBezTo>
                  <a:cubicBezTo>
                    <a:pt x="50035" y="16386"/>
                    <a:pt x="44768" y="37453"/>
                    <a:pt x="48718" y="51937"/>
                  </a:cubicBezTo>
                  <a:cubicBezTo>
                    <a:pt x="53985" y="70371"/>
                    <a:pt x="69786" y="73005"/>
                    <a:pt x="82953" y="74321"/>
                  </a:cubicBezTo>
                  <a:cubicBezTo>
                    <a:pt x="85586" y="74321"/>
                    <a:pt x="88220" y="74321"/>
                    <a:pt x="90853" y="75638"/>
                  </a:cubicBezTo>
                  <a:lnTo>
                    <a:pt x="92170" y="75638"/>
                  </a:lnTo>
                  <a:cubicBezTo>
                    <a:pt x="111921" y="78271"/>
                    <a:pt x="126405" y="82222"/>
                    <a:pt x="129038" y="99339"/>
                  </a:cubicBezTo>
                  <a:cubicBezTo>
                    <a:pt x="130355" y="109873"/>
                    <a:pt x="129038" y="120406"/>
                    <a:pt x="122454" y="126990"/>
                  </a:cubicBezTo>
                  <a:cubicBezTo>
                    <a:pt x="114554" y="136207"/>
                    <a:pt x="101387" y="141474"/>
                    <a:pt x="82953" y="141474"/>
                  </a:cubicBezTo>
                  <a:cubicBezTo>
                    <a:pt x="53985" y="141474"/>
                    <a:pt x="27651" y="121723"/>
                    <a:pt x="27651" y="121723"/>
                  </a:cubicBezTo>
                  <a:lnTo>
                    <a:pt x="22384" y="117773"/>
                  </a:lnTo>
                  <a:lnTo>
                    <a:pt x="18434" y="123040"/>
                  </a:lnTo>
                  <a:cubicBezTo>
                    <a:pt x="17117" y="124356"/>
                    <a:pt x="10534" y="133573"/>
                    <a:pt x="7900" y="155958"/>
                  </a:cubicBezTo>
                  <a:cubicBezTo>
                    <a:pt x="6584" y="166491"/>
                    <a:pt x="5267" y="173075"/>
                    <a:pt x="5267" y="178342"/>
                  </a:cubicBezTo>
                  <a:cubicBezTo>
                    <a:pt x="3950" y="178342"/>
                    <a:pt x="2633" y="179658"/>
                    <a:pt x="0" y="179658"/>
                  </a:cubicBezTo>
                  <a:cubicBezTo>
                    <a:pt x="3950" y="183609"/>
                    <a:pt x="6584" y="186242"/>
                    <a:pt x="10534" y="190192"/>
                  </a:cubicBezTo>
                  <a:lnTo>
                    <a:pt x="15801" y="188875"/>
                  </a:lnTo>
                  <a:lnTo>
                    <a:pt x="15801" y="184925"/>
                  </a:lnTo>
                  <a:cubicBezTo>
                    <a:pt x="15801" y="184925"/>
                    <a:pt x="15801" y="175708"/>
                    <a:pt x="18434" y="158591"/>
                  </a:cubicBezTo>
                  <a:cubicBezTo>
                    <a:pt x="19751" y="149374"/>
                    <a:pt x="22384" y="141474"/>
                    <a:pt x="23701" y="137524"/>
                  </a:cubicBezTo>
                  <a:cubicBezTo>
                    <a:pt x="34235" y="144107"/>
                    <a:pt x="55302" y="154641"/>
                    <a:pt x="80320" y="154641"/>
                  </a:cubicBezTo>
                  <a:cubicBezTo>
                    <a:pt x="102704" y="154641"/>
                    <a:pt x="119821" y="148057"/>
                    <a:pt x="130355" y="136207"/>
                  </a:cubicBezTo>
                  <a:cubicBezTo>
                    <a:pt x="143522" y="126990"/>
                    <a:pt x="146155" y="113823"/>
                    <a:pt x="143522" y="98022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28" name="Graphic 523">
              <a:extLst>
                <a:ext uri="{FF2B5EF4-FFF2-40B4-BE49-F238E27FC236}">
                  <a16:creationId xmlns:a16="http://schemas.microsoft.com/office/drawing/2014/main" id="{7F7E36BB-A258-4DA2-974B-A03A783796C1}"/>
                </a:ext>
              </a:extLst>
            </p:cNvPr>
            <p:cNvGrpSpPr/>
            <p:nvPr/>
          </p:nvGrpSpPr>
          <p:grpSpPr>
            <a:xfrm>
              <a:off x="1200609" y="803746"/>
              <a:ext cx="110772" cy="104527"/>
              <a:chOff x="1200609" y="803746"/>
              <a:chExt cx="110772" cy="104527"/>
            </a:xfrm>
          </p:grpSpPr>
          <p:grpSp>
            <p:nvGrpSpPr>
              <p:cNvPr id="629" name="Graphic 523">
                <a:extLst>
                  <a:ext uri="{FF2B5EF4-FFF2-40B4-BE49-F238E27FC236}">
                    <a16:creationId xmlns:a16="http://schemas.microsoft.com/office/drawing/2014/main" id="{B9DA65AA-60A5-4FCA-9851-CF927D2D57F3}"/>
                  </a:ext>
                </a:extLst>
              </p:cNvPr>
              <p:cNvGrpSpPr/>
              <p:nvPr/>
            </p:nvGrpSpPr>
            <p:grpSpPr>
              <a:xfrm>
                <a:off x="1200609" y="803746"/>
                <a:ext cx="110772" cy="104527"/>
                <a:chOff x="1200609" y="803746"/>
                <a:chExt cx="110772" cy="104527"/>
              </a:xfrm>
            </p:grpSpPr>
            <p:grpSp>
              <p:nvGrpSpPr>
                <p:cNvPr id="630" name="Graphic 523">
                  <a:extLst>
                    <a:ext uri="{FF2B5EF4-FFF2-40B4-BE49-F238E27FC236}">
                      <a16:creationId xmlns:a16="http://schemas.microsoft.com/office/drawing/2014/main" id="{41F5F630-0204-435E-97E7-886AFA4F531A}"/>
                    </a:ext>
                  </a:extLst>
                </p:cNvPr>
                <p:cNvGrpSpPr/>
                <p:nvPr/>
              </p:nvGrpSpPr>
              <p:grpSpPr>
                <a:xfrm>
                  <a:off x="1249072" y="820863"/>
                  <a:ext cx="62309" cy="63709"/>
                  <a:chOff x="1249072" y="820863"/>
                  <a:chExt cx="62309" cy="63709"/>
                </a:xfrm>
                <a:solidFill>
                  <a:srgbClr val="D96316"/>
                </a:solidFill>
              </p:grpSpPr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FFF39DF4-974E-42AE-8F66-644EFABC044A}"/>
                      </a:ext>
                    </a:extLst>
                  </p:cNvPr>
                  <p:cNvSpPr/>
                  <p:nvPr/>
                </p:nvSpPr>
                <p:spPr>
                  <a:xfrm>
                    <a:off x="1249072" y="820863"/>
                    <a:ext cx="20005" cy="20261"/>
                  </a:xfrm>
                  <a:custGeom>
                    <a:avLst/>
                    <a:gdLst>
                      <a:gd name="connsiteX0" fmla="*/ 20006 w 20005"/>
                      <a:gd name="connsiteY0" fmla="*/ 12106 h 20261"/>
                      <a:gd name="connsiteX1" fmla="*/ 8156 w 20005"/>
                      <a:gd name="connsiteY1" fmla="*/ 20006 h 20261"/>
                      <a:gd name="connsiteX2" fmla="*/ 255 w 20005"/>
                      <a:gd name="connsiteY2" fmla="*/ 8155 h 20261"/>
                      <a:gd name="connsiteX3" fmla="*/ 12106 w 20005"/>
                      <a:gd name="connsiteY3" fmla="*/ 255 h 20261"/>
                      <a:gd name="connsiteX4" fmla="*/ 20006 w 20005"/>
                      <a:gd name="connsiteY4" fmla="*/ 12106 h 20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05" h="20261">
                        <a:moveTo>
                          <a:pt x="20006" y="12106"/>
                        </a:moveTo>
                        <a:cubicBezTo>
                          <a:pt x="18689" y="17372"/>
                          <a:pt x="13422" y="21323"/>
                          <a:pt x="8156" y="20006"/>
                        </a:cubicBezTo>
                        <a:cubicBezTo>
                          <a:pt x="2889" y="18689"/>
                          <a:pt x="-1062" y="13422"/>
                          <a:pt x="255" y="8155"/>
                        </a:cubicBezTo>
                        <a:cubicBezTo>
                          <a:pt x="1572" y="2889"/>
                          <a:pt x="6839" y="-1062"/>
                          <a:pt x="12106" y="255"/>
                        </a:cubicBezTo>
                        <a:cubicBezTo>
                          <a:pt x="16056" y="1572"/>
                          <a:pt x="20006" y="6839"/>
                          <a:pt x="20006" y="12106"/>
                        </a:cubicBezTo>
                        <a:close/>
                      </a:path>
                    </a:pathLst>
                  </a:custGeom>
                  <a:solidFill>
                    <a:srgbClr val="D96316"/>
                  </a:solidFill>
                  <a:ln w="131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C2BB21F9-6732-4EEC-B1F1-559E619EF190}"/>
                      </a:ext>
                    </a:extLst>
                  </p:cNvPr>
                  <p:cNvSpPr/>
                  <p:nvPr/>
                </p:nvSpPr>
                <p:spPr>
                  <a:xfrm>
                    <a:off x="1280760" y="835434"/>
                    <a:ext cx="30621" cy="30621"/>
                  </a:xfrm>
                  <a:custGeom>
                    <a:avLst/>
                    <a:gdLst>
                      <a:gd name="connsiteX0" fmla="*/ 30453 w 30621"/>
                      <a:gd name="connsiteY0" fmla="*/ 17286 h 30621"/>
                      <a:gd name="connsiteX1" fmla="*/ 13336 w 30621"/>
                      <a:gd name="connsiteY1" fmla="*/ 30453 h 30621"/>
                      <a:gd name="connsiteX2" fmla="*/ 169 w 30621"/>
                      <a:gd name="connsiteY2" fmla="*/ 13336 h 30621"/>
                      <a:gd name="connsiteX3" fmla="*/ 17286 w 30621"/>
                      <a:gd name="connsiteY3" fmla="*/ 169 h 30621"/>
                      <a:gd name="connsiteX4" fmla="*/ 30453 w 30621"/>
                      <a:gd name="connsiteY4" fmla="*/ 17286 h 30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21" h="30621">
                        <a:moveTo>
                          <a:pt x="30453" y="17286"/>
                        </a:moveTo>
                        <a:cubicBezTo>
                          <a:pt x="29136" y="25186"/>
                          <a:pt x="21236" y="31770"/>
                          <a:pt x="13336" y="30453"/>
                        </a:cubicBezTo>
                        <a:cubicBezTo>
                          <a:pt x="5435" y="29136"/>
                          <a:pt x="-1148" y="21236"/>
                          <a:pt x="169" y="13336"/>
                        </a:cubicBezTo>
                        <a:cubicBezTo>
                          <a:pt x="1485" y="5435"/>
                          <a:pt x="9386" y="-1148"/>
                          <a:pt x="17286" y="169"/>
                        </a:cubicBezTo>
                        <a:cubicBezTo>
                          <a:pt x="25186" y="1485"/>
                          <a:pt x="31770" y="9386"/>
                          <a:pt x="30453" y="17286"/>
                        </a:cubicBezTo>
                        <a:close/>
                      </a:path>
                    </a:pathLst>
                  </a:custGeom>
                  <a:solidFill>
                    <a:srgbClr val="D96316"/>
                  </a:solidFill>
                  <a:ln w="131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A9C9F9ED-9F01-4BD1-9411-F5FD86C29C34}"/>
                      </a:ext>
                    </a:extLst>
                  </p:cNvPr>
                  <p:cNvSpPr/>
                  <p:nvPr/>
                </p:nvSpPr>
                <p:spPr>
                  <a:xfrm>
                    <a:off x="1251709" y="861684"/>
                    <a:ext cx="22636" cy="22888"/>
                  </a:xfrm>
                  <a:custGeom>
                    <a:avLst/>
                    <a:gdLst>
                      <a:gd name="connsiteX0" fmla="*/ 22636 w 22636"/>
                      <a:gd name="connsiteY0" fmla="*/ 13419 h 22888"/>
                      <a:gd name="connsiteX1" fmla="*/ 9469 w 22636"/>
                      <a:gd name="connsiteY1" fmla="*/ 22636 h 22888"/>
                      <a:gd name="connsiteX2" fmla="*/ 252 w 22636"/>
                      <a:gd name="connsiteY2" fmla="*/ 9469 h 22888"/>
                      <a:gd name="connsiteX3" fmla="*/ 13419 w 22636"/>
                      <a:gd name="connsiteY3" fmla="*/ 252 h 22888"/>
                      <a:gd name="connsiteX4" fmla="*/ 22636 w 22636"/>
                      <a:gd name="connsiteY4" fmla="*/ 13419 h 2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36" h="22888">
                        <a:moveTo>
                          <a:pt x="22636" y="13419"/>
                        </a:moveTo>
                        <a:cubicBezTo>
                          <a:pt x="21320" y="20003"/>
                          <a:pt x="16053" y="23953"/>
                          <a:pt x="9469" y="22636"/>
                        </a:cubicBezTo>
                        <a:cubicBezTo>
                          <a:pt x="2886" y="21320"/>
                          <a:pt x="-1064" y="16053"/>
                          <a:pt x="252" y="9469"/>
                        </a:cubicBezTo>
                        <a:cubicBezTo>
                          <a:pt x="1569" y="2886"/>
                          <a:pt x="6836" y="-1064"/>
                          <a:pt x="13419" y="252"/>
                        </a:cubicBezTo>
                        <a:cubicBezTo>
                          <a:pt x="18686" y="1569"/>
                          <a:pt x="22636" y="8153"/>
                          <a:pt x="22636" y="13419"/>
                        </a:cubicBezTo>
                        <a:close/>
                      </a:path>
                    </a:pathLst>
                  </a:custGeom>
                  <a:solidFill>
                    <a:srgbClr val="D96316"/>
                  </a:solidFill>
                  <a:ln w="131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78578EF2-D428-41D9-921B-0C9096C7D1E2}"/>
                    </a:ext>
                  </a:extLst>
                </p:cNvPr>
                <p:cNvSpPr/>
                <p:nvPr/>
              </p:nvSpPr>
              <p:spPr>
                <a:xfrm>
                  <a:off x="1200609" y="836919"/>
                  <a:ext cx="35718" cy="35551"/>
                </a:xfrm>
                <a:custGeom>
                  <a:avLst/>
                  <a:gdLst>
                    <a:gd name="connsiteX0" fmla="*/ 35551 w 35718"/>
                    <a:gd name="connsiteY0" fmla="*/ 19751 h 35551"/>
                    <a:gd name="connsiteX1" fmla="*/ 15801 w 35718"/>
                    <a:gd name="connsiteY1" fmla="*/ 35551 h 35551"/>
                    <a:gd name="connsiteX2" fmla="*/ 0 w 35718"/>
                    <a:gd name="connsiteY2" fmla="*/ 15801 h 35551"/>
                    <a:gd name="connsiteX3" fmla="*/ 19751 w 35718"/>
                    <a:gd name="connsiteY3" fmla="*/ 0 h 35551"/>
                    <a:gd name="connsiteX4" fmla="*/ 35551 w 35718"/>
                    <a:gd name="connsiteY4" fmla="*/ 19751 h 35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718" h="35551">
                      <a:moveTo>
                        <a:pt x="35551" y="19751"/>
                      </a:moveTo>
                      <a:cubicBezTo>
                        <a:pt x="34235" y="28968"/>
                        <a:pt x="26334" y="35551"/>
                        <a:pt x="15801" y="35551"/>
                      </a:cubicBezTo>
                      <a:cubicBezTo>
                        <a:pt x="6584" y="34235"/>
                        <a:pt x="0" y="26334"/>
                        <a:pt x="0" y="15801"/>
                      </a:cubicBezTo>
                      <a:cubicBezTo>
                        <a:pt x="1317" y="6584"/>
                        <a:pt x="9217" y="0"/>
                        <a:pt x="19751" y="0"/>
                      </a:cubicBezTo>
                      <a:cubicBezTo>
                        <a:pt x="30284" y="2633"/>
                        <a:pt x="36868" y="10534"/>
                        <a:pt x="35551" y="19751"/>
                      </a:cubicBezTo>
                      <a:close/>
                    </a:path>
                  </a:pathLst>
                </a:custGeom>
                <a:solidFill>
                  <a:srgbClr val="D96316"/>
                </a:solidFill>
                <a:ln w="131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A01DA368-91F5-4D01-B4BA-E30ABC0E6208}"/>
                    </a:ext>
                  </a:extLst>
                </p:cNvPr>
                <p:cNvSpPr/>
                <p:nvPr/>
              </p:nvSpPr>
              <p:spPr>
                <a:xfrm>
                  <a:off x="1235908" y="886702"/>
                  <a:ext cx="21319" cy="21571"/>
                </a:xfrm>
                <a:custGeom>
                  <a:avLst/>
                  <a:gdLst>
                    <a:gd name="connsiteX0" fmla="*/ 21320 w 21319"/>
                    <a:gd name="connsiteY0" fmla="*/ 12103 h 21571"/>
                    <a:gd name="connsiteX1" fmla="*/ 9469 w 21319"/>
                    <a:gd name="connsiteY1" fmla="*/ 21320 h 21571"/>
                    <a:gd name="connsiteX2" fmla="*/ 252 w 21319"/>
                    <a:gd name="connsiteY2" fmla="*/ 9469 h 21571"/>
                    <a:gd name="connsiteX3" fmla="*/ 12103 w 21319"/>
                    <a:gd name="connsiteY3" fmla="*/ 252 h 21571"/>
                    <a:gd name="connsiteX4" fmla="*/ 21320 w 21319"/>
                    <a:gd name="connsiteY4" fmla="*/ 12103 h 2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19" h="21571">
                      <a:moveTo>
                        <a:pt x="21320" y="12103"/>
                      </a:moveTo>
                      <a:cubicBezTo>
                        <a:pt x="20003" y="18686"/>
                        <a:pt x="14736" y="22636"/>
                        <a:pt x="9469" y="21320"/>
                      </a:cubicBezTo>
                      <a:cubicBezTo>
                        <a:pt x="2886" y="20003"/>
                        <a:pt x="-1064" y="14736"/>
                        <a:pt x="252" y="9469"/>
                      </a:cubicBezTo>
                      <a:cubicBezTo>
                        <a:pt x="1569" y="2886"/>
                        <a:pt x="6836" y="-1064"/>
                        <a:pt x="12103" y="252"/>
                      </a:cubicBezTo>
                      <a:cubicBezTo>
                        <a:pt x="17370" y="252"/>
                        <a:pt x="21320" y="5519"/>
                        <a:pt x="21320" y="12103"/>
                      </a:cubicBezTo>
                      <a:close/>
                    </a:path>
                  </a:pathLst>
                </a:custGeom>
                <a:solidFill>
                  <a:srgbClr val="D96316"/>
                </a:solidFill>
                <a:ln w="131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18E9FA51-4B0D-469F-B7EA-D7CE94524616}"/>
                    </a:ext>
                  </a:extLst>
                </p:cNvPr>
                <p:cNvSpPr/>
                <p:nvPr/>
              </p:nvSpPr>
              <p:spPr>
                <a:xfrm>
                  <a:off x="1284676" y="870951"/>
                  <a:ext cx="24107" cy="24107"/>
                </a:xfrm>
                <a:custGeom>
                  <a:avLst/>
                  <a:gdLst>
                    <a:gd name="connsiteX0" fmla="*/ 23904 w 24107"/>
                    <a:gd name="connsiteY0" fmla="*/ 13370 h 24107"/>
                    <a:gd name="connsiteX1" fmla="*/ 10737 w 24107"/>
                    <a:gd name="connsiteY1" fmla="*/ 23904 h 24107"/>
                    <a:gd name="connsiteX2" fmla="*/ 203 w 24107"/>
                    <a:gd name="connsiteY2" fmla="*/ 10737 h 24107"/>
                    <a:gd name="connsiteX3" fmla="*/ 13370 w 24107"/>
                    <a:gd name="connsiteY3" fmla="*/ 203 h 24107"/>
                    <a:gd name="connsiteX4" fmla="*/ 23904 w 24107"/>
                    <a:gd name="connsiteY4" fmla="*/ 13370 h 2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07" h="24107">
                      <a:moveTo>
                        <a:pt x="23904" y="13370"/>
                      </a:moveTo>
                      <a:cubicBezTo>
                        <a:pt x="22587" y="19954"/>
                        <a:pt x="17320" y="25221"/>
                        <a:pt x="10737" y="23904"/>
                      </a:cubicBezTo>
                      <a:cubicBezTo>
                        <a:pt x="4153" y="22587"/>
                        <a:pt x="-1114" y="17320"/>
                        <a:pt x="203" y="10737"/>
                      </a:cubicBezTo>
                      <a:cubicBezTo>
                        <a:pt x="1520" y="4153"/>
                        <a:pt x="6787" y="-1114"/>
                        <a:pt x="13370" y="203"/>
                      </a:cubicBezTo>
                      <a:cubicBezTo>
                        <a:pt x="19954" y="1520"/>
                        <a:pt x="25221" y="6787"/>
                        <a:pt x="23904" y="13370"/>
                      </a:cubicBezTo>
                      <a:close/>
                    </a:path>
                  </a:pathLst>
                </a:custGeom>
                <a:solidFill>
                  <a:srgbClr val="FCD5A3"/>
                </a:solidFill>
                <a:ln w="131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id="{8DACB645-6C38-4589-BCA9-F7E930FE842F}"/>
                    </a:ext>
                  </a:extLst>
                </p:cNvPr>
                <p:cNvSpPr/>
                <p:nvPr/>
              </p:nvSpPr>
              <p:spPr>
                <a:xfrm>
                  <a:off x="1271457" y="803746"/>
                  <a:ext cx="18689" cy="18944"/>
                </a:xfrm>
                <a:custGeom>
                  <a:avLst/>
                  <a:gdLst>
                    <a:gd name="connsiteX0" fmla="*/ 18689 w 18689"/>
                    <a:gd name="connsiteY0" fmla="*/ 10789 h 18944"/>
                    <a:gd name="connsiteX1" fmla="*/ 8155 w 18689"/>
                    <a:gd name="connsiteY1" fmla="*/ 18689 h 18944"/>
                    <a:gd name="connsiteX2" fmla="*/ 255 w 18689"/>
                    <a:gd name="connsiteY2" fmla="*/ 8155 h 18944"/>
                    <a:gd name="connsiteX3" fmla="*/ 10789 w 18689"/>
                    <a:gd name="connsiteY3" fmla="*/ 255 h 18944"/>
                    <a:gd name="connsiteX4" fmla="*/ 18689 w 18689"/>
                    <a:gd name="connsiteY4" fmla="*/ 10789 h 18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89" h="18944">
                      <a:moveTo>
                        <a:pt x="18689" y="10789"/>
                      </a:moveTo>
                      <a:cubicBezTo>
                        <a:pt x="18689" y="16056"/>
                        <a:pt x="13422" y="20006"/>
                        <a:pt x="8155" y="18689"/>
                      </a:cubicBezTo>
                      <a:cubicBezTo>
                        <a:pt x="2889" y="18689"/>
                        <a:pt x="-1062" y="13422"/>
                        <a:pt x="255" y="8155"/>
                      </a:cubicBezTo>
                      <a:cubicBezTo>
                        <a:pt x="255" y="2889"/>
                        <a:pt x="5522" y="-1062"/>
                        <a:pt x="10789" y="255"/>
                      </a:cubicBezTo>
                      <a:cubicBezTo>
                        <a:pt x="14739" y="1572"/>
                        <a:pt x="18689" y="5522"/>
                        <a:pt x="18689" y="10789"/>
                      </a:cubicBezTo>
                      <a:close/>
                    </a:path>
                  </a:pathLst>
                </a:custGeom>
                <a:solidFill>
                  <a:srgbClr val="FCD5A3"/>
                </a:solidFill>
                <a:ln w="131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id="{4C674FBB-9521-4FA3-8E6F-55A70046CA53}"/>
                    </a:ext>
                  </a:extLst>
                </p:cNvPr>
                <p:cNvSpPr/>
                <p:nvPr/>
              </p:nvSpPr>
              <p:spPr>
                <a:xfrm>
                  <a:off x="1239858" y="841934"/>
                  <a:ext cx="21571" cy="21572"/>
                </a:xfrm>
                <a:custGeom>
                  <a:avLst/>
                  <a:gdLst>
                    <a:gd name="connsiteX0" fmla="*/ 21320 w 21571"/>
                    <a:gd name="connsiteY0" fmla="*/ 12103 h 21572"/>
                    <a:gd name="connsiteX1" fmla="*/ 9469 w 21571"/>
                    <a:gd name="connsiteY1" fmla="*/ 21320 h 21572"/>
                    <a:gd name="connsiteX2" fmla="*/ 252 w 21571"/>
                    <a:gd name="connsiteY2" fmla="*/ 9469 h 21572"/>
                    <a:gd name="connsiteX3" fmla="*/ 12103 w 21571"/>
                    <a:gd name="connsiteY3" fmla="*/ 252 h 21572"/>
                    <a:gd name="connsiteX4" fmla="*/ 21320 w 21571"/>
                    <a:gd name="connsiteY4" fmla="*/ 12103 h 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71" h="21572">
                      <a:moveTo>
                        <a:pt x="21320" y="12103"/>
                      </a:moveTo>
                      <a:cubicBezTo>
                        <a:pt x="20003" y="18686"/>
                        <a:pt x="14736" y="22636"/>
                        <a:pt x="9469" y="21320"/>
                      </a:cubicBezTo>
                      <a:cubicBezTo>
                        <a:pt x="2886" y="20003"/>
                        <a:pt x="-1064" y="14736"/>
                        <a:pt x="252" y="9469"/>
                      </a:cubicBezTo>
                      <a:cubicBezTo>
                        <a:pt x="1569" y="2886"/>
                        <a:pt x="6836" y="-1064"/>
                        <a:pt x="12103" y="252"/>
                      </a:cubicBezTo>
                      <a:cubicBezTo>
                        <a:pt x="18686" y="252"/>
                        <a:pt x="22636" y="5519"/>
                        <a:pt x="21320" y="12103"/>
                      </a:cubicBezTo>
                      <a:close/>
                    </a:path>
                  </a:pathLst>
                </a:custGeom>
                <a:solidFill>
                  <a:srgbClr val="FCD5A3"/>
                </a:solidFill>
                <a:ln w="131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0F490AD-74BF-4F67-A0D1-DCB3BDAE5B59}"/>
                  </a:ext>
                </a:extLst>
              </p:cNvPr>
              <p:cNvSpPr/>
              <p:nvPr/>
            </p:nvSpPr>
            <p:spPr>
              <a:xfrm>
                <a:off x="1214838" y="851148"/>
                <a:ext cx="18689" cy="18944"/>
              </a:xfrm>
              <a:custGeom>
                <a:avLst/>
                <a:gdLst>
                  <a:gd name="connsiteX0" fmla="*/ 18689 w 18689"/>
                  <a:gd name="connsiteY0" fmla="*/ 10789 h 18944"/>
                  <a:gd name="connsiteX1" fmla="*/ 8155 w 18689"/>
                  <a:gd name="connsiteY1" fmla="*/ 18689 h 18944"/>
                  <a:gd name="connsiteX2" fmla="*/ 255 w 18689"/>
                  <a:gd name="connsiteY2" fmla="*/ 8156 h 18944"/>
                  <a:gd name="connsiteX3" fmla="*/ 10789 w 18689"/>
                  <a:gd name="connsiteY3" fmla="*/ 255 h 18944"/>
                  <a:gd name="connsiteX4" fmla="*/ 18689 w 18689"/>
                  <a:gd name="connsiteY4" fmla="*/ 10789 h 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89" h="18944">
                    <a:moveTo>
                      <a:pt x="18689" y="10789"/>
                    </a:moveTo>
                    <a:cubicBezTo>
                      <a:pt x="18689" y="16056"/>
                      <a:pt x="13422" y="20006"/>
                      <a:pt x="8155" y="18689"/>
                    </a:cubicBezTo>
                    <a:cubicBezTo>
                      <a:pt x="2889" y="18689"/>
                      <a:pt x="-1062" y="13422"/>
                      <a:pt x="255" y="8156"/>
                    </a:cubicBezTo>
                    <a:cubicBezTo>
                      <a:pt x="255" y="2889"/>
                      <a:pt x="5522" y="-1062"/>
                      <a:pt x="10789" y="255"/>
                    </a:cubicBezTo>
                    <a:cubicBezTo>
                      <a:pt x="16056" y="1572"/>
                      <a:pt x="18689" y="5522"/>
                      <a:pt x="18689" y="10789"/>
                    </a:cubicBezTo>
                    <a:close/>
                  </a:path>
                </a:pathLst>
              </a:custGeom>
              <a:solidFill>
                <a:srgbClr val="FCD5A3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11FA333F-5FAD-46C8-A698-02AD690E27D4}"/>
                </a:ext>
              </a:extLst>
            </p:cNvPr>
            <p:cNvSpPr/>
            <p:nvPr/>
          </p:nvSpPr>
          <p:spPr>
            <a:xfrm>
              <a:off x="1311213" y="1322787"/>
              <a:ext cx="19750" cy="15800"/>
            </a:xfrm>
            <a:custGeom>
              <a:avLst/>
              <a:gdLst>
                <a:gd name="connsiteX0" fmla="*/ 0 w 19750"/>
                <a:gd name="connsiteY0" fmla="*/ 3950 h 15800"/>
                <a:gd name="connsiteX1" fmla="*/ 6584 w 19750"/>
                <a:gd name="connsiteY1" fmla="*/ 15801 h 15800"/>
                <a:gd name="connsiteX2" fmla="*/ 15801 w 19750"/>
                <a:gd name="connsiteY2" fmla="*/ 13167 h 15800"/>
                <a:gd name="connsiteX3" fmla="*/ 19751 w 19750"/>
                <a:gd name="connsiteY3" fmla="*/ 11850 h 15800"/>
                <a:gd name="connsiteX4" fmla="*/ 15801 w 19750"/>
                <a:gd name="connsiteY4" fmla="*/ 5267 h 15800"/>
                <a:gd name="connsiteX5" fmla="*/ 11850 w 19750"/>
                <a:gd name="connsiteY5" fmla="*/ 0 h 15800"/>
                <a:gd name="connsiteX6" fmla="*/ 5267 w 19750"/>
                <a:gd name="connsiteY6" fmla="*/ 1317 h 15800"/>
                <a:gd name="connsiteX7" fmla="*/ 0 w 19750"/>
                <a:gd name="connsiteY7" fmla="*/ 3950 h 1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0" h="15800">
                  <a:moveTo>
                    <a:pt x="0" y="3950"/>
                  </a:moveTo>
                  <a:lnTo>
                    <a:pt x="6584" y="15801"/>
                  </a:lnTo>
                  <a:cubicBezTo>
                    <a:pt x="6584" y="15801"/>
                    <a:pt x="13167" y="14484"/>
                    <a:pt x="15801" y="13167"/>
                  </a:cubicBezTo>
                  <a:cubicBezTo>
                    <a:pt x="18434" y="11850"/>
                    <a:pt x="19751" y="11850"/>
                    <a:pt x="19751" y="11850"/>
                  </a:cubicBezTo>
                  <a:cubicBezTo>
                    <a:pt x="19751" y="11850"/>
                    <a:pt x="17117" y="7900"/>
                    <a:pt x="15801" y="5267"/>
                  </a:cubicBezTo>
                  <a:cubicBezTo>
                    <a:pt x="14484" y="2633"/>
                    <a:pt x="11850" y="0"/>
                    <a:pt x="11850" y="0"/>
                  </a:cubicBezTo>
                  <a:cubicBezTo>
                    <a:pt x="11850" y="0"/>
                    <a:pt x="6584" y="1317"/>
                    <a:pt x="5267" y="1317"/>
                  </a:cubicBezTo>
                  <a:cubicBezTo>
                    <a:pt x="2633" y="3950"/>
                    <a:pt x="0" y="3950"/>
                    <a:pt x="0" y="3950"/>
                  </a:cubicBezTo>
                  <a:close/>
                </a:path>
              </a:pathLst>
            </a:custGeom>
            <a:solidFill>
              <a:srgbClr val="D25A8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41168A91-D893-44E7-95C4-BE8B0F05C5C1}"/>
                </a:ext>
              </a:extLst>
            </p:cNvPr>
            <p:cNvSpPr/>
            <p:nvPr/>
          </p:nvSpPr>
          <p:spPr>
            <a:xfrm>
              <a:off x="1416551" y="1436024"/>
              <a:ext cx="25017" cy="25017"/>
            </a:xfrm>
            <a:custGeom>
              <a:avLst/>
              <a:gdLst>
                <a:gd name="connsiteX0" fmla="*/ 13167 w 25017"/>
                <a:gd name="connsiteY0" fmla="*/ 0 h 25017"/>
                <a:gd name="connsiteX1" fmla="*/ 7900 w 25017"/>
                <a:gd name="connsiteY1" fmla="*/ 7900 h 25017"/>
                <a:gd name="connsiteX2" fmla="*/ 0 w 25017"/>
                <a:gd name="connsiteY2" fmla="*/ 17117 h 25017"/>
                <a:gd name="connsiteX3" fmla="*/ 10534 w 25017"/>
                <a:gd name="connsiteY3" fmla="*/ 25018 h 25017"/>
                <a:gd name="connsiteX4" fmla="*/ 19751 w 25017"/>
                <a:gd name="connsiteY4" fmla="*/ 14484 h 25017"/>
                <a:gd name="connsiteX5" fmla="*/ 25018 w 25017"/>
                <a:gd name="connsiteY5" fmla="*/ 7900 h 25017"/>
                <a:gd name="connsiteX6" fmla="*/ 13167 w 25017"/>
                <a:gd name="connsiteY6" fmla="*/ 0 h 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17" h="25017">
                  <a:moveTo>
                    <a:pt x="13167" y="0"/>
                  </a:moveTo>
                  <a:cubicBezTo>
                    <a:pt x="13167" y="0"/>
                    <a:pt x="9217" y="5267"/>
                    <a:pt x="7900" y="7900"/>
                  </a:cubicBezTo>
                  <a:cubicBezTo>
                    <a:pt x="6584" y="10534"/>
                    <a:pt x="0" y="17117"/>
                    <a:pt x="0" y="17117"/>
                  </a:cubicBezTo>
                  <a:lnTo>
                    <a:pt x="10534" y="25018"/>
                  </a:lnTo>
                  <a:cubicBezTo>
                    <a:pt x="10534" y="25018"/>
                    <a:pt x="17117" y="17117"/>
                    <a:pt x="19751" y="14484"/>
                  </a:cubicBezTo>
                  <a:cubicBezTo>
                    <a:pt x="22384" y="11850"/>
                    <a:pt x="25018" y="7900"/>
                    <a:pt x="25018" y="7900"/>
                  </a:cubicBezTo>
                  <a:lnTo>
                    <a:pt x="13167" y="0"/>
                  </a:lnTo>
                  <a:close/>
                </a:path>
              </a:pathLst>
            </a:custGeom>
            <a:solidFill>
              <a:srgbClr val="D25A8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C7F2C9CF-DC08-4454-BBD7-A43CC76D6BFC}"/>
                </a:ext>
              </a:extLst>
            </p:cNvPr>
            <p:cNvSpPr/>
            <p:nvPr/>
          </p:nvSpPr>
          <p:spPr>
            <a:xfrm>
              <a:off x="1458685" y="1462359"/>
              <a:ext cx="22384" cy="25017"/>
            </a:xfrm>
            <a:custGeom>
              <a:avLst/>
              <a:gdLst>
                <a:gd name="connsiteX0" fmla="*/ 11850 w 22384"/>
                <a:gd name="connsiteY0" fmla="*/ 0 h 25017"/>
                <a:gd name="connsiteX1" fmla="*/ 6584 w 22384"/>
                <a:gd name="connsiteY1" fmla="*/ 9217 h 25017"/>
                <a:gd name="connsiteX2" fmla="*/ 0 w 22384"/>
                <a:gd name="connsiteY2" fmla="*/ 18434 h 25017"/>
                <a:gd name="connsiteX3" fmla="*/ 11850 w 22384"/>
                <a:gd name="connsiteY3" fmla="*/ 25018 h 25017"/>
                <a:gd name="connsiteX4" fmla="*/ 19751 w 22384"/>
                <a:gd name="connsiteY4" fmla="*/ 13167 h 25017"/>
                <a:gd name="connsiteX5" fmla="*/ 22384 w 22384"/>
                <a:gd name="connsiteY5" fmla="*/ 7900 h 25017"/>
                <a:gd name="connsiteX6" fmla="*/ 11850 w 22384"/>
                <a:gd name="connsiteY6" fmla="*/ 0 h 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84" h="25017">
                  <a:moveTo>
                    <a:pt x="11850" y="0"/>
                  </a:moveTo>
                  <a:cubicBezTo>
                    <a:pt x="11850" y="0"/>
                    <a:pt x="7900" y="6584"/>
                    <a:pt x="6584" y="9217"/>
                  </a:cubicBezTo>
                  <a:cubicBezTo>
                    <a:pt x="5267" y="11850"/>
                    <a:pt x="0" y="18434"/>
                    <a:pt x="0" y="18434"/>
                  </a:cubicBezTo>
                  <a:lnTo>
                    <a:pt x="11850" y="25018"/>
                  </a:lnTo>
                  <a:cubicBezTo>
                    <a:pt x="11850" y="25018"/>
                    <a:pt x="18434" y="14484"/>
                    <a:pt x="19751" y="13167"/>
                  </a:cubicBezTo>
                  <a:cubicBezTo>
                    <a:pt x="21067" y="10534"/>
                    <a:pt x="22384" y="7900"/>
                    <a:pt x="22384" y="7900"/>
                  </a:cubicBezTo>
                  <a:lnTo>
                    <a:pt x="11850" y="0"/>
                  </a:lnTo>
                  <a:close/>
                </a:path>
              </a:pathLst>
            </a:custGeom>
            <a:solidFill>
              <a:srgbClr val="D25A8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4D01AE51-47D5-4AB3-993A-3322671D17F1}"/>
                </a:ext>
              </a:extLst>
            </p:cNvPr>
            <p:cNvSpPr/>
            <p:nvPr/>
          </p:nvSpPr>
          <p:spPr>
            <a:xfrm>
              <a:off x="1544272" y="1503177"/>
              <a:ext cx="22384" cy="22384"/>
            </a:xfrm>
            <a:custGeom>
              <a:avLst/>
              <a:gdLst>
                <a:gd name="connsiteX0" fmla="*/ 0 w 22384"/>
                <a:gd name="connsiteY0" fmla="*/ 17117 h 22384"/>
                <a:gd name="connsiteX1" fmla="*/ 13167 w 22384"/>
                <a:gd name="connsiteY1" fmla="*/ 22384 h 22384"/>
                <a:gd name="connsiteX2" fmla="*/ 19751 w 22384"/>
                <a:gd name="connsiteY2" fmla="*/ 10534 h 22384"/>
                <a:gd name="connsiteX3" fmla="*/ 22384 w 22384"/>
                <a:gd name="connsiteY3" fmla="*/ 3950 h 22384"/>
                <a:gd name="connsiteX4" fmla="*/ 9217 w 22384"/>
                <a:gd name="connsiteY4" fmla="*/ 0 h 22384"/>
                <a:gd name="connsiteX5" fmla="*/ 0 w 22384"/>
                <a:gd name="connsiteY5" fmla="*/ 17117 h 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84" h="22384">
                  <a:moveTo>
                    <a:pt x="0" y="17117"/>
                  </a:moveTo>
                  <a:lnTo>
                    <a:pt x="13167" y="22384"/>
                  </a:lnTo>
                  <a:cubicBezTo>
                    <a:pt x="13167" y="22384"/>
                    <a:pt x="18434" y="14484"/>
                    <a:pt x="19751" y="10534"/>
                  </a:cubicBezTo>
                  <a:cubicBezTo>
                    <a:pt x="21067" y="7900"/>
                    <a:pt x="22384" y="3950"/>
                    <a:pt x="22384" y="3950"/>
                  </a:cubicBezTo>
                  <a:lnTo>
                    <a:pt x="9217" y="0"/>
                  </a:lnTo>
                  <a:cubicBezTo>
                    <a:pt x="6584" y="3950"/>
                    <a:pt x="3950" y="10534"/>
                    <a:pt x="0" y="17117"/>
                  </a:cubicBezTo>
                  <a:close/>
                </a:path>
              </a:pathLst>
            </a:custGeom>
            <a:solidFill>
              <a:srgbClr val="D25A8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39DCD97-841B-4186-9172-AAB7B6279521}"/>
                </a:ext>
              </a:extLst>
            </p:cNvPr>
            <p:cNvSpPr/>
            <p:nvPr/>
          </p:nvSpPr>
          <p:spPr>
            <a:xfrm>
              <a:off x="1587724" y="1515027"/>
              <a:ext cx="19750" cy="23700"/>
            </a:xfrm>
            <a:custGeom>
              <a:avLst/>
              <a:gdLst>
                <a:gd name="connsiteX0" fmla="*/ 6584 w 19750"/>
                <a:gd name="connsiteY0" fmla="*/ 0 h 23700"/>
                <a:gd name="connsiteX1" fmla="*/ 3950 w 19750"/>
                <a:gd name="connsiteY1" fmla="*/ 9217 h 23700"/>
                <a:gd name="connsiteX2" fmla="*/ 0 w 19750"/>
                <a:gd name="connsiteY2" fmla="*/ 19751 h 23700"/>
                <a:gd name="connsiteX3" fmla="*/ 13167 w 19750"/>
                <a:gd name="connsiteY3" fmla="*/ 23701 h 23700"/>
                <a:gd name="connsiteX4" fmla="*/ 18434 w 19750"/>
                <a:gd name="connsiteY4" fmla="*/ 7900 h 23700"/>
                <a:gd name="connsiteX5" fmla="*/ 19751 w 19750"/>
                <a:gd name="connsiteY5" fmla="*/ 2633 h 23700"/>
                <a:gd name="connsiteX6" fmla="*/ 6584 w 19750"/>
                <a:gd name="connsiteY6" fmla="*/ 0 h 2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50" h="23700">
                  <a:moveTo>
                    <a:pt x="6584" y="0"/>
                  </a:moveTo>
                  <a:cubicBezTo>
                    <a:pt x="6584" y="0"/>
                    <a:pt x="5267" y="3950"/>
                    <a:pt x="3950" y="9217"/>
                  </a:cubicBezTo>
                  <a:cubicBezTo>
                    <a:pt x="2633" y="13167"/>
                    <a:pt x="0" y="19751"/>
                    <a:pt x="0" y="19751"/>
                  </a:cubicBezTo>
                  <a:lnTo>
                    <a:pt x="13167" y="23701"/>
                  </a:lnTo>
                  <a:cubicBezTo>
                    <a:pt x="13167" y="23701"/>
                    <a:pt x="17117" y="13167"/>
                    <a:pt x="18434" y="7900"/>
                  </a:cubicBezTo>
                  <a:cubicBezTo>
                    <a:pt x="19751" y="2633"/>
                    <a:pt x="19751" y="2633"/>
                    <a:pt x="19751" y="2633"/>
                  </a:cubicBezTo>
                  <a:lnTo>
                    <a:pt x="6584" y="0"/>
                  </a:lnTo>
                  <a:close/>
                </a:path>
              </a:pathLst>
            </a:custGeom>
            <a:solidFill>
              <a:srgbClr val="D25A8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748689A5-EEA9-4A37-95B8-338925457F56}"/>
                </a:ext>
              </a:extLst>
            </p:cNvPr>
            <p:cNvSpPr/>
            <p:nvPr/>
          </p:nvSpPr>
          <p:spPr>
            <a:xfrm>
              <a:off x="2151278" y="1123963"/>
              <a:ext cx="81703" cy="127008"/>
            </a:xfrm>
            <a:custGeom>
              <a:avLst/>
              <a:gdLst>
                <a:gd name="connsiteX0" fmla="*/ 72419 w 81703"/>
                <a:gd name="connsiteY0" fmla="*/ 27651 h 127008"/>
                <a:gd name="connsiteX1" fmla="*/ 22384 w 81703"/>
                <a:gd name="connsiteY1" fmla="*/ 0 h 127008"/>
                <a:gd name="connsiteX2" fmla="*/ 23701 w 81703"/>
                <a:gd name="connsiteY2" fmla="*/ 11850 h 127008"/>
                <a:gd name="connsiteX3" fmla="*/ 61886 w 81703"/>
                <a:gd name="connsiteY3" fmla="*/ 34235 h 127008"/>
                <a:gd name="connsiteX4" fmla="*/ 57936 w 81703"/>
                <a:gd name="connsiteY4" fmla="*/ 97437 h 127008"/>
                <a:gd name="connsiteX5" fmla="*/ 14484 w 81703"/>
                <a:gd name="connsiteY5" fmla="*/ 118504 h 127008"/>
                <a:gd name="connsiteX6" fmla="*/ 2633 w 81703"/>
                <a:gd name="connsiteY6" fmla="*/ 118504 h 127008"/>
                <a:gd name="connsiteX7" fmla="*/ 0 w 81703"/>
                <a:gd name="connsiteY7" fmla="*/ 126405 h 127008"/>
                <a:gd name="connsiteX8" fmla="*/ 2633 w 81703"/>
                <a:gd name="connsiteY8" fmla="*/ 126405 h 127008"/>
                <a:gd name="connsiteX9" fmla="*/ 68469 w 81703"/>
                <a:gd name="connsiteY9" fmla="*/ 105337 h 127008"/>
                <a:gd name="connsiteX10" fmla="*/ 72419 w 81703"/>
                <a:gd name="connsiteY10" fmla="*/ 27651 h 12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703" h="127008">
                  <a:moveTo>
                    <a:pt x="72419" y="27651"/>
                  </a:moveTo>
                  <a:cubicBezTo>
                    <a:pt x="55302" y="3950"/>
                    <a:pt x="31601" y="1317"/>
                    <a:pt x="22384" y="0"/>
                  </a:cubicBezTo>
                  <a:cubicBezTo>
                    <a:pt x="25018" y="3950"/>
                    <a:pt x="22384" y="6584"/>
                    <a:pt x="23701" y="11850"/>
                  </a:cubicBezTo>
                  <a:cubicBezTo>
                    <a:pt x="32918" y="13167"/>
                    <a:pt x="51352" y="19751"/>
                    <a:pt x="61886" y="34235"/>
                  </a:cubicBezTo>
                  <a:cubicBezTo>
                    <a:pt x="76370" y="53985"/>
                    <a:pt x="67153" y="85586"/>
                    <a:pt x="57936" y="97437"/>
                  </a:cubicBezTo>
                  <a:cubicBezTo>
                    <a:pt x="44768" y="113237"/>
                    <a:pt x="30284" y="117188"/>
                    <a:pt x="14484" y="118504"/>
                  </a:cubicBezTo>
                  <a:cubicBezTo>
                    <a:pt x="7900" y="118504"/>
                    <a:pt x="2633" y="118504"/>
                    <a:pt x="2633" y="118504"/>
                  </a:cubicBezTo>
                  <a:cubicBezTo>
                    <a:pt x="1317" y="121138"/>
                    <a:pt x="1317" y="123771"/>
                    <a:pt x="0" y="126405"/>
                  </a:cubicBezTo>
                  <a:cubicBezTo>
                    <a:pt x="0" y="126405"/>
                    <a:pt x="1317" y="126405"/>
                    <a:pt x="2633" y="126405"/>
                  </a:cubicBezTo>
                  <a:cubicBezTo>
                    <a:pt x="17117" y="127721"/>
                    <a:pt x="50035" y="129038"/>
                    <a:pt x="68469" y="105337"/>
                  </a:cubicBezTo>
                  <a:cubicBezTo>
                    <a:pt x="77686" y="92170"/>
                    <a:pt x="90853" y="55302"/>
                    <a:pt x="72419" y="27651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6C1830E1-028B-4F25-8B1F-0ECEE3C0B68D}"/>
                </a:ext>
              </a:extLst>
            </p:cNvPr>
            <p:cNvSpPr/>
            <p:nvPr/>
          </p:nvSpPr>
          <p:spPr>
            <a:xfrm>
              <a:off x="311827" y="339926"/>
              <a:ext cx="1919143" cy="919658"/>
            </a:xfrm>
            <a:custGeom>
              <a:avLst/>
              <a:gdLst>
                <a:gd name="connsiteX0" fmla="*/ 1913187 w 1919143"/>
                <a:gd name="connsiteY0" fmla="*/ 510160 h 919658"/>
                <a:gd name="connsiteX1" fmla="*/ 1794683 w 1919143"/>
                <a:gd name="connsiteY1" fmla="*/ 245500 h 919658"/>
                <a:gd name="connsiteX2" fmla="*/ 1606393 w 1919143"/>
                <a:gd name="connsiteY2" fmla="*/ 34826 h 919658"/>
                <a:gd name="connsiteX3" fmla="*/ 1308815 w 1919143"/>
                <a:gd name="connsiteY3" fmla="*/ 7175 h 919658"/>
                <a:gd name="connsiteX4" fmla="*/ 1186360 w 1919143"/>
                <a:gd name="connsiteY4" fmla="*/ 42726 h 919658"/>
                <a:gd name="connsiteX5" fmla="*/ 1152126 w 1919143"/>
                <a:gd name="connsiteY5" fmla="*/ 62477 h 919658"/>
                <a:gd name="connsiteX6" fmla="*/ 1191627 w 1919143"/>
                <a:gd name="connsiteY6" fmla="*/ 55893 h 919658"/>
                <a:gd name="connsiteX7" fmla="*/ 1414152 w 1919143"/>
                <a:gd name="connsiteY7" fmla="*/ 55893 h 919658"/>
                <a:gd name="connsiteX8" fmla="*/ 1565574 w 1919143"/>
                <a:gd name="connsiteY8" fmla="*/ 105929 h 919658"/>
                <a:gd name="connsiteX9" fmla="*/ 1262730 w 1919143"/>
                <a:gd name="connsiteY9" fmla="*/ 67744 h 919658"/>
                <a:gd name="connsiteX10" fmla="*/ 991487 w 1919143"/>
                <a:gd name="connsiteY10" fmla="*/ 149380 h 919658"/>
                <a:gd name="connsiteX11" fmla="*/ 938818 w 1919143"/>
                <a:gd name="connsiteY11" fmla="*/ 173081 h 919658"/>
                <a:gd name="connsiteX12" fmla="*/ 934868 w 1919143"/>
                <a:gd name="connsiteY12" fmla="*/ 174398 h 919658"/>
                <a:gd name="connsiteX13" fmla="*/ 742627 w 1919143"/>
                <a:gd name="connsiteY13" fmla="*/ 237600 h 919658"/>
                <a:gd name="connsiteX14" fmla="*/ 512202 w 1919143"/>
                <a:gd name="connsiteY14" fmla="*/ 237600 h 919658"/>
                <a:gd name="connsiteX15" fmla="*/ 811097 w 1919143"/>
                <a:gd name="connsiteY15" fmla="*/ 296852 h 919658"/>
                <a:gd name="connsiteX16" fmla="*/ 948035 w 1919143"/>
                <a:gd name="connsiteY16" fmla="*/ 273151 h 919658"/>
                <a:gd name="connsiteX17" fmla="*/ 926968 w 1919143"/>
                <a:gd name="connsiteY17" fmla="*/ 291585 h 919658"/>
                <a:gd name="connsiteX18" fmla="*/ 717610 w 1919143"/>
                <a:gd name="connsiteY18" fmla="*/ 373222 h 919658"/>
                <a:gd name="connsiteX19" fmla="*/ 512202 w 1919143"/>
                <a:gd name="connsiteY19" fmla="*/ 337670 h 919658"/>
                <a:gd name="connsiteX20" fmla="*/ 387114 w 1919143"/>
                <a:gd name="connsiteY20" fmla="*/ 306069 h 919658"/>
                <a:gd name="connsiteX21" fmla="*/ 71103 w 1919143"/>
                <a:gd name="connsiteY21" fmla="*/ 391656 h 919658"/>
                <a:gd name="connsiteX22" fmla="*/ 0 w 1919143"/>
                <a:gd name="connsiteY22" fmla="*/ 547028 h 919658"/>
                <a:gd name="connsiteX23" fmla="*/ 171173 w 1919143"/>
                <a:gd name="connsiteY23" fmla="*/ 420623 h 919658"/>
                <a:gd name="connsiteX24" fmla="*/ 391064 w 1919143"/>
                <a:gd name="connsiteY24" fmla="*/ 427207 h 919658"/>
                <a:gd name="connsiteX25" fmla="*/ 223842 w 1919143"/>
                <a:gd name="connsiteY25" fmla="*/ 441691 h 919658"/>
                <a:gd name="connsiteX26" fmla="*/ 76369 w 1919143"/>
                <a:gd name="connsiteY26" fmla="*/ 560195 h 919658"/>
                <a:gd name="connsiteX27" fmla="*/ 297578 w 1919143"/>
                <a:gd name="connsiteY27" fmla="*/ 500943 h 919658"/>
                <a:gd name="connsiteX28" fmla="*/ 423982 w 1919143"/>
                <a:gd name="connsiteY28" fmla="*/ 533861 h 919658"/>
                <a:gd name="connsiteX29" fmla="*/ 288361 w 1919143"/>
                <a:gd name="connsiteY29" fmla="*/ 527277 h 919658"/>
                <a:gd name="connsiteX30" fmla="*/ 165906 w 1919143"/>
                <a:gd name="connsiteY30" fmla="*/ 590480 h 919658"/>
                <a:gd name="connsiteX31" fmla="*/ 391064 w 1919143"/>
                <a:gd name="connsiteY31" fmla="*/ 590480 h 919658"/>
                <a:gd name="connsiteX32" fmla="*/ 526686 w 1919143"/>
                <a:gd name="connsiteY32" fmla="*/ 686600 h 919658"/>
                <a:gd name="connsiteX33" fmla="*/ 556971 w 1919143"/>
                <a:gd name="connsiteY33" fmla="*/ 722151 h 919658"/>
                <a:gd name="connsiteX34" fmla="*/ 655724 w 1919143"/>
                <a:gd name="connsiteY34" fmla="*/ 793254 h 919658"/>
                <a:gd name="connsiteX35" fmla="*/ 567504 w 1919143"/>
                <a:gd name="connsiteY35" fmla="*/ 769553 h 919658"/>
                <a:gd name="connsiteX36" fmla="*/ 446366 w 1919143"/>
                <a:gd name="connsiteY36" fmla="*/ 701084 h 919658"/>
                <a:gd name="connsiteX37" fmla="*/ 568821 w 1919143"/>
                <a:gd name="connsiteY37" fmla="*/ 860406 h 919658"/>
                <a:gd name="connsiteX38" fmla="*/ 589888 w 1919143"/>
                <a:gd name="connsiteY38" fmla="*/ 874890 h 919658"/>
                <a:gd name="connsiteX39" fmla="*/ 666258 w 1919143"/>
                <a:gd name="connsiteY39" fmla="*/ 919659 h 919658"/>
                <a:gd name="connsiteX40" fmla="*/ 708393 w 1919143"/>
                <a:gd name="connsiteY40" fmla="*/ 917025 h 919658"/>
                <a:gd name="connsiteX41" fmla="*/ 717610 w 1919143"/>
                <a:gd name="connsiteY41" fmla="*/ 917025 h 919658"/>
                <a:gd name="connsiteX42" fmla="*/ 605689 w 1919143"/>
                <a:gd name="connsiteY42" fmla="*/ 856456 h 919658"/>
                <a:gd name="connsiteX43" fmla="*/ 587255 w 1919143"/>
                <a:gd name="connsiteY43" fmla="*/ 844606 h 919658"/>
                <a:gd name="connsiteX44" fmla="*/ 488501 w 1919143"/>
                <a:gd name="connsiteY44" fmla="*/ 741902 h 919658"/>
                <a:gd name="connsiteX45" fmla="*/ 563554 w 1919143"/>
                <a:gd name="connsiteY45" fmla="*/ 780087 h 919658"/>
                <a:gd name="connsiteX46" fmla="*/ 700493 w 1919143"/>
                <a:gd name="connsiteY46" fmla="*/ 799837 h 919658"/>
                <a:gd name="connsiteX47" fmla="*/ 568821 w 1919143"/>
                <a:gd name="connsiteY47" fmla="*/ 703717 h 919658"/>
                <a:gd name="connsiteX48" fmla="*/ 545120 w 1919143"/>
                <a:gd name="connsiteY48" fmla="*/ 677383 h 919658"/>
                <a:gd name="connsiteX49" fmla="*/ 391064 w 1919143"/>
                <a:gd name="connsiteY49" fmla="*/ 566779 h 919658"/>
                <a:gd name="connsiteX50" fmla="*/ 219891 w 1919143"/>
                <a:gd name="connsiteY50" fmla="*/ 560195 h 919658"/>
                <a:gd name="connsiteX51" fmla="*/ 289677 w 1919143"/>
                <a:gd name="connsiteY51" fmla="*/ 537811 h 919658"/>
                <a:gd name="connsiteX52" fmla="*/ 460850 w 1919143"/>
                <a:gd name="connsiteY52" fmla="*/ 556245 h 919658"/>
                <a:gd name="connsiteX53" fmla="*/ 492452 w 1919143"/>
                <a:gd name="connsiteY53" fmla="*/ 566779 h 919658"/>
                <a:gd name="connsiteX54" fmla="*/ 468751 w 1919143"/>
                <a:gd name="connsiteY54" fmla="*/ 544395 h 919658"/>
                <a:gd name="connsiteX55" fmla="*/ 297578 w 1919143"/>
                <a:gd name="connsiteY55" fmla="*/ 485142 h 919658"/>
                <a:gd name="connsiteX56" fmla="*/ 105337 w 1919143"/>
                <a:gd name="connsiteY56" fmla="*/ 531228 h 919658"/>
                <a:gd name="connsiteX57" fmla="*/ 226475 w 1919143"/>
                <a:gd name="connsiteY57" fmla="*/ 452225 h 919658"/>
                <a:gd name="connsiteX58" fmla="*/ 463484 w 1919143"/>
                <a:gd name="connsiteY58" fmla="*/ 454858 h 919658"/>
                <a:gd name="connsiteX59" fmla="*/ 485868 w 1919143"/>
                <a:gd name="connsiteY59" fmla="*/ 453541 h 919658"/>
                <a:gd name="connsiteX60" fmla="*/ 165906 w 1919143"/>
                <a:gd name="connsiteY60" fmla="*/ 406140 h 919658"/>
                <a:gd name="connsiteX61" fmla="*/ 15801 w 1919143"/>
                <a:gd name="connsiteY61" fmla="*/ 511477 h 919658"/>
                <a:gd name="connsiteX62" fmla="*/ 76369 w 1919143"/>
                <a:gd name="connsiteY62" fmla="*/ 402189 h 919658"/>
                <a:gd name="connsiteX63" fmla="*/ 375264 w 1919143"/>
                <a:gd name="connsiteY63" fmla="*/ 324503 h 919658"/>
                <a:gd name="connsiteX64" fmla="*/ 504302 w 1919143"/>
                <a:gd name="connsiteY64" fmla="*/ 357421 h 919658"/>
                <a:gd name="connsiteX65" fmla="*/ 712343 w 1919143"/>
                <a:gd name="connsiteY65" fmla="*/ 396923 h 919658"/>
                <a:gd name="connsiteX66" fmla="*/ 946718 w 1919143"/>
                <a:gd name="connsiteY66" fmla="*/ 307386 h 919658"/>
                <a:gd name="connsiteX67" fmla="*/ 1023088 w 1919143"/>
                <a:gd name="connsiteY67" fmla="*/ 236283 h 919658"/>
                <a:gd name="connsiteX68" fmla="*/ 808463 w 1919143"/>
                <a:gd name="connsiteY68" fmla="*/ 277102 h 919658"/>
                <a:gd name="connsiteX69" fmla="*/ 578038 w 1919143"/>
                <a:gd name="connsiteY69" fmla="*/ 254717 h 919658"/>
                <a:gd name="connsiteX70" fmla="*/ 742627 w 1919143"/>
                <a:gd name="connsiteY70" fmla="*/ 252084 h 919658"/>
                <a:gd name="connsiteX71" fmla="*/ 938818 w 1919143"/>
                <a:gd name="connsiteY71" fmla="*/ 188882 h 919658"/>
                <a:gd name="connsiteX72" fmla="*/ 942768 w 1919143"/>
                <a:gd name="connsiteY72" fmla="*/ 187565 h 919658"/>
                <a:gd name="connsiteX73" fmla="*/ 995437 w 1919143"/>
                <a:gd name="connsiteY73" fmla="*/ 163864 h 919658"/>
                <a:gd name="connsiteX74" fmla="*/ 1262730 w 1919143"/>
                <a:gd name="connsiteY74" fmla="*/ 83544 h 919658"/>
                <a:gd name="connsiteX75" fmla="*/ 1599809 w 1919143"/>
                <a:gd name="connsiteY75" fmla="*/ 136213 h 919658"/>
                <a:gd name="connsiteX76" fmla="*/ 1626143 w 1919143"/>
                <a:gd name="connsiteY76" fmla="*/ 149380 h 919658"/>
                <a:gd name="connsiteX77" fmla="*/ 1607709 w 1919143"/>
                <a:gd name="connsiteY77" fmla="*/ 126996 h 919658"/>
                <a:gd name="connsiteX78" fmla="*/ 1414152 w 1919143"/>
                <a:gd name="connsiteY78" fmla="*/ 44043 h 919658"/>
                <a:gd name="connsiteX79" fmla="*/ 1237712 w 1919143"/>
                <a:gd name="connsiteY79" fmla="*/ 37459 h 919658"/>
                <a:gd name="connsiteX80" fmla="*/ 1310132 w 1919143"/>
                <a:gd name="connsiteY80" fmla="*/ 21659 h 919658"/>
                <a:gd name="connsiteX81" fmla="*/ 1586642 w 1919143"/>
                <a:gd name="connsiteY81" fmla="*/ 54577 h 919658"/>
                <a:gd name="connsiteX82" fmla="*/ 1773615 w 1919143"/>
                <a:gd name="connsiteY82" fmla="*/ 250767 h 919658"/>
                <a:gd name="connsiteX83" fmla="*/ 1773615 w 1919143"/>
                <a:gd name="connsiteY83" fmla="*/ 253401 h 919658"/>
                <a:gd name="connsiteX84" fmla="*/ 1776249 w 1919143"/>
                <a:gd name="connsiteY84" fmla="*/ 254717 h 919658"/>
                <a:gd name="connsiteX85" fmla="*/ 1827601 w 1919143"/>
                <a:gd name="connsiteY85" fmla="*/ 316603 h 919658"/>
                <a:gd name="connsiteX86" fmla="*/ 1898703 w 1919143"/>
                <a:gd name="connsiteY86" fmla="*/ 512794 h 919658"/>
                <a:gd name="connsiteX87" fmla="*/ 1873686 w 1919143"/>
                <a:gd name="connsiteY87" fmla="*/ 759019 h 919658"/>
                <a:gd name="connsiteX88" fmla="*/ 1871052 w 1919143"/>
                <a:gd name="connsiteY88" fmla="*/ 706351 h 919658"/>
                <a:gd name="connsiteX89" fmla="*/ 1844718 w 1919143"/>
                <a:gd name="connsiteY89" fmla="*/ 590480 h 919658"/>
                <a:gd name="connsiteX90" fmla="*/ 1839451 w 1919143"/>
                <a:gd name="connsiteY90" fmla="*/ 581263 h 919658"/>
                <a:gd name="connsiteX91" fmla="*/ 1832868 w 1919143"/>
                <a:gd name="connsiteY91" fmla="*/ 589163 h 919658"/>
                <a:gd name="connsiteX92" fmla="*/ 1749914 w 1919143"/>
                <a:gd name="connsiteY92" fmla="*/ 629981 h 919658"/>
                <a:gd name="connsiteX93" fmla="*/ 1624827 w 1919143"/>
                <a:gd name="connsiteY93" fmla="*/ 641832 h 919658"/>
                <a:gd name="connsiteX94" fmla="*/ 1703829 w 1919143"/>
                <a:gd name="connsiteY94" fmla="*/ 589163 h 919658"/>
                <a:gd name="connsiteX95" fmla="*/ 1753865 w 1919143"/>
                <a:gd name="connsiteY95" fmla="*/ 452225 h 919658"/>
                <a:gd name="connsiteX96" fmla="*/ 1751231 w 1919143"/>
                <a:gd name="connsiteY96" fmla="*/ 440374 h 919658"/>
                <a:gd name="connsiteX97" fmla="*/ 1742014 w 1919143"/>
                <a:gd name="connsiteY97" fmla="*/ 449591 h 919658"/>
                <a:gd name="connsiteX98" fmla="*/ 1398352 w 1919143"/>
                <a:gd name="connsiteY98" fmla="*/ 583896 h 919658"/>
                <a:gd name="connsiteX99" fmla="*/ 1196894 w 1919143"/>
                <a:gd name="connsiteY99" fmla="*/ 545711 h 919658"/>
                <a:gd name="connsiteX100" fmla="*/ 1188994 w 1919143"/>
                <a:gd name="connsiteY100" fmla="*/ 543078 h 919658"/>
                <a:gd name="connsiteX101" fmla="*/ 1187677 w 1919143"/>
                <a:gd name="connsiteY101" fmla="*/ 550978 h 919658"/>
                <a:gd name="connsiteX102" fmla="*/ 1138959 w 1919143"/>
                <a:gd name="connsiteY102" fmla="*/ 624714 h 919658"/>
                <a:gd name="connsiteX103" fmla="*/ 1053372 w 1919143"/>
                <a:gd name="connsiteY103" fmla="*/ 651049 h 919658"/>
                <a:gd name="connsiteX104" fmla="*/ 1034938 w 1919143"/>
                <a:gd name="connsiteY104" fmla="*/ 651049 h 919658"/>
                <a:gd name="connsiteX105" fmla="*/ 1049422 w 1919143"/>
                <a:gd name="connsiteY105" fmla="*/ 662899 h 919658"/>
                <a:gd name="connsiteX106" fmla="*/ 1081023 w 1919143"/>
                <a:gd name="connsiteY106" fmla="*/ 703717 h 919658"/>
                <a:gd name="connsiteX107" fmla="*/ 1073123 w 1919143"/>
                <a:gd name="connsiteY107" fmla="*/ 787987 h 919658"/>
                <a:gd name="connsiteX108" fmla="*/ 1069173 w 1919143"/>
                <a:gd name="connsiteY108" fmla="*/ 793254 h 919658"/>
                <a:gd name="connsiteX109" fmla="*/ 1048105 w 1919143"/>
                <a:gd name="connsiteY109" fmla="*/ 831439 h 919658"/>
                <a:gd name="connsiteX110" fmla="*/ 1066539 w 1919143"/>
                <a:gd name="connsiteY110" fmla="*/ 870940 h 919658"/>
                <a:gd name="connsiteX111" fmla="*/ 1100774 w 1919143"/>
                <a:gd name="connsiteY111" fmla="*/ 874890 h 919658"/>
                <a:gd name="connsiteX112" fmla="*/ 1049422 w 1919143"/>
                <a:gd name="connsiteY112" fmla="*/ 892007 h 919658"/>
                <a:gd name="connsiteX113" fmla="*/ 996753 w 1919143"/>
                <a:gd name="connsiteY113" fmla="*/ 816955 h 919658"/>
                <a:gd name="connsiteX114" fmla="*/ 986220 w 1919143"/>
                <a:gd name="connsiteY114" fmla="*/ 795887 h 919658"/>
                <a:gd name="connsiteX115" fmla="*/ 946718 w 1919143"/>
                <a:gd name="connsiteY115" fmla="*/ 774820 h 919658"/>
                <a:gd name="connsiteX116" fmla="*/ 970419 w 1919143"/>
                <a:gd name="connsiteY116" fmla="*/ 794571 h 919658"/>
                <a:gd name="connsiteX117" fmla="*/ 984903 w 1919143"/>
                <a:gd name="connsiteY117" fmla="*/ 819588 h 919658"/>
                <a:gd name="connsiteX118" fmla="*/ 1048105 w 1919143"/>
                <a:gd name="connsiteY118" fmla="*/ 905175 h 919658"/>
                <a:gd name="connsiteX119" fmla="*/ 1117891 w 1919143"/>
                <a:gd name="connsiteY119" fmla="*/ 856456 h 919658"/>
                <a:gd name="connsiteX120" fmla="*/ 1074440 w 1919143"/>
                <a:gd name="connsiteY120" fmla="*/ 859090 h 919658"/>
                <a:gd name="connsiteX121" fmla="*/ 1062589 w 1919143"/>
                <a:gd name="connsiteY121" fmla="*/ 832755 h 919658"/>
                <a:gd name="connsiteX122" fmla="*/ 1081023 w 1919143"/>
                <a:gd name="connsiteY122" fmla="*/ 799837 h 919658"/>
                <a:gd name="connsiteX123" fmla="*/ 1084973 w 1919143"/>
                <a:gd name="connsiteY123" fmla="*/ 794571 h 919658"/>
                <a:gd name="connsiteX124" fmla="*/ 1095507 w 1919143"/>
                <a:gd name="connsiteY124" fmla="*/ 697134 h 919658"/>
                <a:gd name="connsiteX125" fmla="*/ 1071806 w 1919143"/>
                <a:gd name="connsiteY125" fmla="*/ 661582 h 919658"/>
                <a:gd name="connsiteX126" fmla="*/ 1148176 w 1919143"/>
                <a:gd name="connsiteY126" fmla="*/ 632615 h 919658"/>
                <a:gd name="connsiteX127" fmla="*/ 1202161 w 1919143"/>
                <a:gd name="connsiteY127" fmla="*/ 568096 h 919658"/>
                <a:gd name="connsiteX128" fmla="*/ 1408885 w 1919143"/>
                <a:gd name="connsiteY128" fmla="*/ 602330 h 919658"/>
                <a:gd name="connsiteX129" fmla="*/ 1743331 w 1919143"/>
                <a:gd name="connsiteY129" fmla="*/ 465392 h 919658"/>
                <a:gd name="connsiteX130" fmla="*/ 1697246 w 1919143"/>
                <a:gd name="connsiteY130" fmla="*/ 577313 h 919658"/>
                <a:gd name="connsiteX131" fmla="*/ 1581375 w 1919143"/>
                <a:gd name="connsiteY131" fmla="*/ 648415 h 919658"/>
                <a:gd name="connsiteX132" fmla="*/ 1756498 w 1919143"/>
                <a:gd name="connsiteY132" fmla="*/ 641832 h 919658"/>
                <a:gd name="connsiteX133" fmla="*/ 1839451 w 1919143"/>
                <a:gd name="connsiteY133" fmla="*/ 603647 h 919658"/>
                <a:gd name="connsiteX134" fmla="*/ 1860519 w 1919143"/>
                <a:gd name="connsiteY134" fmla="*/ 705034 h 919658"/>
                <a:gd name="connsiteX135" fmla="*/ 1867102 w 1919143"/>
                <a:gd name="connsiteY135" fmla="*/ 770870 h 919658"/>
                <a:gd name="connsiteX136" fmla="*/ 1867102 w 1919143"/>
                <a:gd name="connsiteY136" fmla="*/ 787987 h 919658"/>
                <a:gd name="connsiteX137" fmla="*/ 1865785 w 1919143"/>
                <a:gd name="connsiteY137" fmla="*/ 807738 h 919658"/>
                <a:gd name="connsiteX138" fmla="*/ 1876319 w 1919143"/>
                <a:gd name="connsiteY138" fmla="*/ 787987 h 919658"/>
                <a:gd name="connsiteX139" fmla="*/ 1913187 w 1919143"/>
                <a:gd name="connsiteY139" fmla="*/ 510160 h 91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919143" h="919658">
                  <a:moveTo>
                    <a:pt x="1913187" y="510160"/>
                  </a:moveTo>
                  <a:cubicBezTo>
                    <a:pt x="1889486" y="340304"/>
                    <a:pt x="1809167" y="258667"/>
                    <a:pt x="1794683" y="245500"/>
                  </a:cubicBezTo>
                  <a:cubicBezTo>
                    <a:pt x="1790733" y="225750"/>
                    <a:pt x="1772299" y="105929"/>
                    <a:pt x="1606393" y="34826"/>
                  </a:cubicBezTo>
                  <a:cubicBezTo>
                    <a:pt x="1522123" y="-725"/>
                    <a:pt x="1408885" y="-7309"/>
                    <a:pt x="1308815" y="7175"/>
                  </a:cubicBezTo>
                  <a:cubicBezTo>
                    <a:pt x="1232445" y="17709"/>
                    <a:pt x="1187677" y="41409"/>
                    <a:pt x="1186360" y="42726"/>
                  </a:cubicBezTo>
                  <a:lnTo>
                    <a:pt x="1152126" y="62477"/>
                  </a:lnTo>
                  <a:lnTo>
                    <a:pt x="1191627" y="55893"/>
                  </a:lnTo>
                  <a:cubicBezTo>
                    <a:pt x="1192944" y="55893"/>
                    <a:pt x="1291698" y="38776"/>
                    <a:pt x="1414152" y="55893"/>
                  </a:cubicBezTo>
                  <a:cubicBezTo>
                    <a:pt x="1489205" y="66427"/>
                    <a:pt x="1536607" y="88811"/>
                    <a:pt x="1565574" y="105929"/>
                  </a:cubicBezTo>
                  <a:cubicBezTo>
                    <a:pt x="1505006" y="84861"/>
                    <a:pt x="1386501" y="50626"/>
                    <a:pt x="1262730" y="67744"/>
                  </a:cubicBezTo>
                  <a:cubicBezTo>
                    <a:pt x="1131058" y="84861"/>
                    <a:pt x="1069173" y="113829"/>
                    <a:pt x="991487" y="149380"/>
                  </a:cubicBezTo>
                  <a:cubicBezTo>
                    <a:pt x="974369" y="157280"/>
                    <a:pt x="958569" y="165181"/>
                    <a:pt x="938818" y="173081"/>
                  </a:cubicBezTo>
                  <a:lnTo>
                    <a:pt x="934868" y="174398"/>
                  </a:lnTo>
                  <a:cubicBezTo>
                    <a:pt x="845331" y="213899"/>
                    <a:pt x="817680" y="225750"/>
                    <a:pt x="742627" y="237600"/>
                  </a:cubicBezTo>
                  <a:cubicBezTo>
                    <a:pt x="667575" y="249450"/>
                    <a:pt x="513519" y="237600"/>
                    <a:pt x="512202" y="237600"/>
                  </a:cubicBezTo>
                  <a:cubicBezTo>
                    <a:pt x="512202" y="237600"/>
                    <a:pt x="630707" y="308703"/>
                    <a:pt x="811097" y="296852"/>
                  </a:cubicBezTo>
                  <a:cubicBezTo>
                    <a:pt x="882199" y="291585"/>
                    <a:pt x="912484" y="285002"/>
                    <a:pt x="948035" y="273151"/>
                  </a:cubicBezTo>
                  <a:lnTo>
                    <a:pt x="926968" y="291585"/>
                  </a:lnTo>
                  <a:cubicBezTo>
                    <a:pt x="870349" y="333720"/>
                    <a:pt x="807146" y="377172"/>
                    <a:pt x="717610" y="373222"/>
                  </a:cubicBezTo>
                  <a:cubicBezTo>
                    <a:pt x="626756" y="370588"/>
                    <a:pt x="571454" y="356104"/>
                    <a:pt x="512202" y="337670"/>
                  </a:cubicBezTo>
                  <a:cubicBezTo>
                    <a:pt x="472701" y="325820"/>
                    <a:pt x="438466" y="313970"/>
                    <a:pt x="387114" y="306069"/>
                  </a:cubicBezTo>
                  <a:cubicBezTo>
                    <a:pt x="255443" y="285002"/>
                    <a:pt x="146155" y="316603"/>
                    <a:pt x="71103" y="391656"/>
                  </a:cubicBezTo>
                  <a:cubicBezTo>
                    <a:pt x="3950" y="457491"/>
                    <a:pt x="0" y="543078"/>
                    <a:pt x="0" y="547028"/>
                  </a:cubicBezTo>
                  <a:cubicBezTo>
                    <a:pt x="0" y="547028"/>
                    <a:pt x="65836" y="449591"/>
                    <a:pt x="171173" y="420623"/>
                  </a:cubicBezTo>
                  <a:cubicBezTo>
                    <a:pt x="255443" y="396923"/>
                    <a:pt x="335762" y="410090"/>
                    <a:pt x="391064" y="427207"/>
                  </a:cubicBezTo>
                  <a:cubicBezTo>
                    <a:pt x="344979" y="421940"/>
                    <a:pt x="284410" y="420623"/>
                    <a:pt x="223842" y="441691"/>
                  </a:cubicBezTo>
                  <a:cubicBezTo>
                    <a:pt x="126405" y="473292"/>
                    <a:pt x="79003" y="556245"/>
                    <a:pt x="76369" y="560195"/>
                  </a:cubicBezTo>
                  <a:cubicBezTo>
                    <a:pt x="76369" y="560195"/>
                    <a:pt x="193557" y="496993"/>
                    <a:pt x="297578" y="500943"/>
                  </a:cubicBezTo>
                  <a:cubicBezTo>
                    <a:pt x="354196" y="502260"/>
                    <a:pt x="396331" y="519377"/>
                    <a:pt x="423982" y="533861"/>
                  </a:cubicBezTo>
                  <a:cubicBezTo>
                    <a:pt x="388431" y="525961"/>
                    <a:pt x="334446" y="518060"/>
                    <a:pt x="288361" y="527277"/>
                  </a:cubicBezTo>
                  <a:cubicBezTo>
                    <a:pt x="208041" y="543078"/>
                    <a:pt x="165906" y="590480"/>
                    <a:pt x="165906" y="590480"/>
                  </a:cubicBezTo>
                  <a:cubicBezTo>
                    <a:pt x="167223" y="590480"/>
                    <a:pt x="287044" y="557562"/>
                    <a:pt x="391064" y="590480"/>
                  </a:cubicBezTo>
                  <a:cubicBezTo>
                    <a:pt x="467434" y="615497"/>
                    <a:pt x="488501" y="641832"/>
                    <a:pt x="526686" y="686600"/>
                  </a:cubicBezTo>
                  <a:cubicBezTo>
                    <a:pt x="534586" y="694500"/>
                    <a:pt x="549070" y="712934"/>
                    <a:pt x="556971" y="722151"/>
                  </a:cubicBezTo>
                  <a:cubicBezTo>
                    <a:pt x="600422" y="769553"/>
                    <a:pt x="632023" y="782720"/>
                    <a:pt x="655724" y="793254"/>
                  </a:cubicBezTo>
                  <a:cubicBezTo>
                    <a:pt x="637290" y="794571"/>
                    <a:pt x="616223" y="791937"/>
                    <a:pt x="567504" y="769553"/>
                  </a:cubicBezTo>
                  <a:cubicBezTo>
                    <a:pt x="510885" y="741902"/>
                    <a:pt x="446366" y="701084"/>
                    <a:pt x="446366" y="701084"/>
                  </a:cubicBezTo>
                  <a:cubicBezTo>
                    <a:pt x="446366" y="701084"/>
                    <a:pt x="475334" y="799837"/>
                    <a:pt x="568821" y="860406"/>
                  </a:cubicBezTo>
                  <a:lnTo>
                    <a:pt x="589888" y="874890"/>
                  </a:lnTo>
                  <a:cubicBezTo>
                    <a:pt x="633340" y="902541"/>
                    <a:pt x="637290" y="903858"/>
                    <a:pt x="666258" y="919659"/>
                  </a:cubicBezTo>
                  <a:cubicBezTo>
                    <a:pt x="676792" y="918342"/>
                    <a:pt x="700493" y="917025"/>
                    <a:pt x="708393" y="917025"/>
                  </a:cubicBezTo>
                  <a:cubicBezTo>
                    <a:pt x="712343" y="917025"/>
                    <a:pt x="713660" y="917025"/>
                    <a:pt x="717610" y="917025"/>
                  </a:cubicBezTo>
                  <a:cubicBezTo>
                    <a:pt x="684692" y="899908"/>
                    <a:pt x="646507" y="882791"/>
                    <a:pt x="605689" y="856456"/>
                  </a:cubicBezTo>
                  <a:lnTo>
                    <a:pt x="587255" y="844606"/>
                  </a:lnTo>
                  <a:cubicBezTo>
                    <a:pt x="531953" y="809054"/>
                    <a:pt x="516152" y="776137"/>
                    <a:pt x="488501" y="741902"/>
                  </a:cubicBezTo>
                  <a:cubicBezTo>
                    <a:pt x="520103" y="759019"/>
                    <a:pt x="531953" y="764286"/>
                    <a:pt x="563554" y="780087"/>
                  </a:cubicBezTo>
                  <a:cubicBezTo>
                    <a:pt x="655724" y="823538"/>
                    <a:pt x="700493" y="799837"/>
                    <a:pt x="700493" y="799837"/>
                  </a:cubicBezTo>
                  <a:cubicBezTo>
                    <a:pt x="700493" y="799837"/>
                    <a:pt x="633340" y="773503"/>
                    <a:pt x="568821" y="703717"/>
                  </a:cubicBezTo>
                  <a:cubicBezTo>
                    <a:pt x="560921" y="694500"/>
                    <a:pt x="553020" y="686600"/>
                    <a:pt x="545120" y="677383"/>
                  </a:cubicBezTo>
                  <a:cubicBezTo>
                    <a:pt x="505619" y="631298"/>
                    <a:pt x="471384" y="593113"/>
                    <a:pt x="391064" y="566779"/>
                  </a:cubicBezTo>
                  <a:cubicBezTo>
                    <a:pt x="326545" y="545711"/>
                    <a:pt x="263343" y="552295"/>
                    <a:pt x="219891" y="560195"/>
                  </a:cubicBezTo>
                  <a:cubicBezTo>
                    <a:pt x="237009" y="552295"/>
                    <a:pt x="260710" y="544395"/>
                    <a:pt x="289677" y="537811"/>
                  </a:cubicBezTo>
                  <a:cubicBezTo>
                    <a:pt x="364730" y="523327"/>
                    <a:pt x="459534" y="556245"/>
                    <a:pt x="460850" y="556245"/>
                  </a:cubicBezTo>
                  <a:lnTo>
                    <a:pt x="492452" y="566779"/>
                  </a:lnTo>
                  <a:lnTo>
                    <a:pt x="468751" y="544395"/>
                  </a:lnTo>
                  <a:cubicBezTo>
                    <a:pt x="466117" y="541761"/>
                    <a:pt x="406865" y="489093"/>
                    <a:pt x="297578" y="485142"/>
                  </a:cubicBezTo>
                  <a:cubicBezTo>
                    <a:pt x="221208" y="482509"/>
                    <a:pt x="144839" y="512794"/>
                    <a:pt x="105337" y="531228"/>
                  </a:cubicBezTo>
                  <a:cubicBezTo>
                    <a:pt x="127721" y="507527"/>
                    <a:pt x="168540" y="470659"/>
                    <a:pt x="226475" y="452225"/>
                  </a:cubicBezTo>
                  <a:cubicBezTo>
                    <a:pt x="342346" y="414040"/>
                    <a:pt x="462167" y="454858"/>
                    <a:pt x="463484" y="454858"/>
                  </a:cubicBezTo>
                  <a:lnTo>
                    <a:pt x="485868" y="453541"/>
                  </a:lnTo>
                  <a:cubicBezTo>
                    <a:pt x="484551" y="452225"/>
                    <a:pt x="322595" y="361371"/>
                    <a:pt x="165906" y="406140"/>
                  </a:cubicBezTo>
                  <a:cubicBezTo>
                    <a:pt x="90853" y="427207"/>
                    <a:pt x="39501" y="479876"/>
                    <a:pt x="15801" y="511477"/>
                  </a:cubicBezTo>
                  <a:cubicBezTo>
                    <a:pt x="23701" y="482509"/>
                    <a:pt x="39501" y="439057"/>
                    <a:pt x="76369" y="402189"/>
                  </a:cubicBezTo>
                  <a:cubicBezTo>
                    <a:pt x="147472" y="329770"/>
                    <a:pt x="247542" y="303436"/>
                    <a:pt x="375264" y="324503"/>
                  </a:cubicBezTo>
                  <a:cubicBezTo>
                    <a:pt x="425299" y="332404"/>
                    <a:pt x="464800" y="345571"/>
                    <a:pt x="504302" y="357421"/>
                  </a:cubicBezTo>
                  <a:cubicBezTo>
                    <a:pt x="564871" y="375855"/>
                    <a:pt x="621490" y="392972"/>
                    <a:pt x="712343" y="396923"/>
                  </a:cubicBezTo>
                  <a:cubicBezTo>
                    <a:pt x="807146" y="400873"/>
                    <a:pt x="882199" y="357421"/>
                    <a:pt x="946718" y="307386"/>
                  </a:cubicBezTo>
                  <a:cubicBezTo>
                    <a:pt x="994120" y="275785"/>
                    <a:pt x="1023088" y="236283"/>
                    <a:pt x="1023088" y="236283"/>
                  </a:cubicBezTo>
                  <a:cubicBezTo>
                    <a:pt x="1021771" y="236283"/>
                    <a:pt x="930918" y="269201"/>
                    <a:pt x="808463" y="277102"/>
                  </a:cubicBezTo>
                  <a:cubicBezTo>
                    <a:pt x="700493" y="285002"/>
                    <a:pt x="624123" y="270518"/>
                    <a:pt x="578038" y="254717"/>
                  </a:cubicBezTo>
                  <a:cubicBezTo>
                    <a:pt x="625440" y="259984"/>
                    <a:pt x="693909" y="259984"/>
                    <a:pt x="742627" y="252084"/>
                  </a:cubicBezTo>
                  <a:cubicBezTo>
                    <a:pt x="820314" y="240233"/>
                    <a:pt x="847965" y="228383"/>
                    <a:pt x="938818" y="188882"/>
                  </a:cubicBezTo>
                  <a:lnTo>
                    <a:pt x="942768" y="187565"/>
                  </a:lnTo>
                  <a:cubicBezTo>
                    <a:pt x="961202" y="179665"/>
                    <a:pt x="978319" y="171764"/>
                    <a:pt x="995437" y="163864"/>
                  </a:cubicBezTo>
                  <a:cubicBezTo>
                    <a:pt x="1073123" y="128313"/>
                    <a:pt x="1133692" y="100662"/>
                    <a:pt x="1262730" y="83544"/>
                  </a:cubicBezTo>
                  <a:cubicBezTo>
                    <a:pt x="1435220" y="59843"/>
                    <a:pt x="1598492" y="136213"/>
                    <a:pt x="1599809" y="136213"/>
                  </a:cubicBezTo>
                  <a:lnTo>
                    <a:pt x="1626143" y="149380"/>
                  </a:lnTo>
                  <a:lnTo>
                    <a:pt x="1607709" y="126996"/>
                  </a:lnTo>
                  <a:cubicBezTo>
                    <a:pt x="1605076" y="124363"/>
                    <a:pt x="1555041" y="63794"/>
                    <a:pt x="1414152" y="44043"/>
                  </a:cubicBezTo>
                  <a:cubicBezTo>
                    <a:pt x="1343050" y="32192"/>
                    <a:pt x="1279847" y="33509"/>
                    <a:pt x="1237712" y="37459"/>
                  </a:cubicBezTo>
                  <a:cubicBezTo>
                    <a:pt x="1256146" y="30876"/>
                    <a:pt x="1281164" y="25609"/>
                    <a:pt x="1310132" y="21659"/>
                  </a:cubicBezTo>
                  <a:cubicBezTo>
                    <a:pt x="1407569" y="8492"/>
                    <a:pt x="1505006" y="20342"/>
                    <a:pt x="1586642" y="54577"/>
                  </a:cubicBezTo>
                  <a:cubicBezTo>
                    <a:pt x="1757815" y="126996"/>
                    <a:pt x="1773615" y="249450"/>
                    <a:pt x="1773615" y="250767"/>
                  </a:cubicBezTo>
                  <a:lnTo>
                    <a:pt x="1773615" y="253401"/>
                  </a:lnTo>
                  <a:lnTo>
                    <a:pt x="1776249" y="254717"/>
                  </a:lnTo>
                  <a:cubicBezTo>
                    <a:pt x="1776249" y="254717"/>
                    <a:pt x="1801266" y="275785"/>
                    <a:pt x="1827601" y="316603"/>
                  </a:cubicBezTo>
                  <a:cubicBezTo>
                    <a:pt x="1852618" y="354788"/>
                    <a:pt x="1885536" y="420623"/>
                    <a:pt x="1898703" y="512794"/>
                  </a:cubicBezTo>
                  <a:cubicBezTo>
                    <a:pt x="1915821" y="632615"/>
                    <a:pt x="1890803" y="719518"/>
                    <a:pt x="1873686" y="759019"/>
                  </a:cubicBezTo>
                  <a:cubicBezTo>
                    <a:pt x="1872369" y="740585"/>
                    <a:pt x="1871052" y="719518"/>
                    <a:pt x="1871052" y="706351"/>
                  </a:cubicBezTo>
                  <a:cubicBezTo>
                    <a:pt x="1865785" y="640515"/>
                    <a:pt x="1846035" y="593113"/>
                    <a:pt x="1844718" y="590480"/>
                  </a:cubicBezTo>
                  <a:lnTo>
                    <a:pt x="1839451" y="581263"/>
                  </a:lnTo>
                  <a:lnTo>
                    <a:pt x="1832868" y="589163"/>
                  </a:lnTo>
                  <a:cubicBezTo>
                    <a:pt x="1832868" y="589163"/>
                    <a:pt x="1817067" y="612864"/>
                    <a:pt x="1749914" y="629981"/>
                  </a:cubicBezTo>
                  <a:cubicBezTo>
                    <a:pt x="1701196" y="643148"/>
                    <a:pt x="1653794" y="643148"/>
                    <a:pt x="1624827" y="641832"/>
                  </a:cubicBezTo>
                  <a:cubicBezTo>
                    <a:pt x="1644577" y="632615"/>
                    <a:pt x="1673545" y="616814"/>
                    <a:pt x="1703829" y="589163"/>
                  </a:cubicBezTo>
                  <a:cubicBezTo>
                    <a:pt x="1767032" y="529911"/>
                    <a:pt x="1753865" y="454858"/>
                    <a:pt x="1753865" y="452225"/>
                  </a:cubicBezTo>
                  <a:lnTo>
                    <a:pt x="1751231" y="440374"/>
                  </a:lnTo>
                  <a:lnTo>
                    <a:pt x="1742014" y="449591"/>
                  </a:lnTo>
                  <a:cubicBezTo>
                    <a:pt x="1740697" y="450908"/>
                    <a:pt x="1594542" y="589163"/>
                    <a:pt x="1398352" y="583896"/>
                  </a:cubicBezTo>
                  <a:cubicBezTo>
                    <a:pt x="1287748" y="581263"/>
                    <a:pt x="1196894" y="547028"/>
                    <a:pt x="1196894" y="545711"/>
                  </a:cubicBezTo>
                  <a:lnTo>
                    <a:pt x="1188994" y="543078"/>
                  </a:lnTo>
                  <a:lnTo>
                    <a:pt x="1187677" y="550978"/>
                  </a:lnTo>
                  <a:cubicBezTo>
                    <a:pt x="1187677" y="550978"/>
                    <a:pt x="1179777" y="591796"/>
                    <a:pt x="1138959" y="624714"/>
                  </a:cubicBezTo>
                  <a:cubicBezTo>
                    <a:pt x="1106041" y="649732"/>
                    <a:pt x="1053372" y="651049"/>
                    <a:pt x="1053372" y="651049"/>
                  </a:cubicBezTo>
                  <a:lnTo>
                    <a:pt x="1034938" y="651049"/>
                  </a:lnTo>
                  <a:lnTo>
                    <a:pt x="1049422" y="662899"/>
                  </a:lnTo>
                  <a:cubicBezTo>
                    <a:pt x="1049422" y="662899"/>
                    <a:pt x="1070490" y="680016"/>
                    <a:pt x="1081023" y="703717"/>
                  </a:cubicBezTo>
                  <a:cubicBezTo>
                    <a:pt x="1090240" y="727418"/>
                    <a:pt x="1090240" y="765603"/>
                    <a:pt x="1073123" y="787987"/>
                  </a:cubicBezTo>
                  <a:cubicBezTo>
                    <a:pt x="1071806" y="789304"/>
                    <a:pt x="1070490" y="790620"/>
                    <a:pt x="1069173" y="793254"/>
                  </a:cubicBezTo>
                  <a:cubicBezTo>
                    <a:pt x="1059956" y="805104"/>
                    <a:pt x="1050739" y="815638"/>
                    <a:pt x="1048105" y="831439"/>
                  </a:cubicBezTo>
                  <a:cubicBezTo>
                    <a:pt x="1045472" y="847239"/>
                    <a:pt x="1050739" y="861723"/>
                    <a:pt x="1066539" y="870940"/>
                  </a:cubicBezTo>
                  <a:cubicBezTo>
                    <a:pt x="1078390" y="878840"/>
                    <a:pt x="1090240" y="877524"/>
                    <a:pt x="1100774" y="874890"/>
                  </a:cubicBezTo>
                  <a:cubicBezTo>
                    <a:pt x="1092874" y="885424"/>
                    <a:pt x="1078390" y="895958"/>
                    <a:pt x="1049422" y="892007"/>
                  </a:cubicBezTo>
                  <a:cubicBezTo>
                    <a:pt x="1009921" y="885424"/>
                    <a:pt x="999387" y="838022"/>
                    <a:pt x="996753" y="816955"/>
                  </a:cubicBezTo>
                  <a:cubicBezTo>
                    <a:pt x="995437" y="809054"/>
                    <a:pt x="991487" y="801154"/>
                    <a:pt x="986220" y="795887"/>
                  </a:cubicBezTo>
                  <a:cubicBezTo>
                    <a:pt x="975686" y="786670"/>
                    <a:pt x="963835" y="781403"/>
                    <a:pt x="946718" y="774820"/>
                  </a:cubicBezTo>
                  <a:cubicBezTo>
                    <a:pt x="958569" y="784037"/>
                    <a:pt x="961202" y="785354"/>
                    <a:pt x="970419" y="794571"/>
                  </a:cubicBezTo>
                  <a:cubicBezTo>
                    <a:pt x="975686" y="799837"/>
                    <a:pt x="983586" y="811688"/>
                    <a:pt x="984903" y="819588"/>
                  </a:cubicBezTo>
                  <a:cubicBezTo>
                    <a:pt x="987536" y="844606"/>
                    <a:pt x="990170" y="895958"/>
                    <a:pt x="1048105" y="905175"/>
                  </a:cubicBezTo>
                  <a:cubicBezTo>
                    <a:pt x="1111308" y="915708"/>
                    <a:pt x="1117891" y="857773"/>
                    <a:pt x="1117891" y="856456"/>
                  </a:cubicBezTo>
                  <a:cubicBezTo>
                    <a:pt x="1117891" y="856456"/>
                    <a:pt x="1091557" y="869623"/>
                    <a:pt x="1074440" y="859090"/>
                  </a:cubicBezTo>
                  <a:cubicBezTo>
                    <a:pt x="1063906" y="852506"/>
                    <a:pt x="1059956" y="844606"/>
                    <a:pt x="1062589" y="832755"/>
                  </a:cubicBezTo>
                  <a:cubicBezTo>
                    <a:pt x="1065223" y="820905"/>
                    <a:pt x="1073123" y="810371"/>
                    <a:pt x="1081023" y="799837"/>
                  </a:cubicBezTo>
                  <a:cubicBezTo>
                    <a:pt x="1082340" y="798521"/>
                    <a:pt x="1083657" y="797204"/>
                    <a:pt x="1084973" y="794571"/>
                  </a:cubicBezTo>
                  <a:cubicBezTo>
                    <a:pt x="1106041" y="768236"/>
                    <a:pt x="1106041" y="724785"/>
                    <a:pt x="1095507" y="697134"/>
                  </a:cubicBezTo>
                  <a:cubicBezTo>
                    <a:pt x="1088923" y="681333"/>
                    <a:pt x="1079707" y="669483"/>
                    <a:pt x="1071806" y="661582"/>
                  </a:cubicBezTo>
                  <a:cubicBezTo>
                    <a:pt x="1091557" y="658949"/>
                    <a:pt x="1124475" y="652365"/>
                    <a:pt x="1148176" y="632615"/>
                  </a:cubicBezTo>
                  <a:cubicBezTo>
                    <a:pt x="1182410" y="604964"/>
                    <a:pt x="1198211" y="582579"/>
                    <a:pt x="1202161" y="568096"/>
                  </a:cubicBezTo>
                  <a:cubicBezTo>
                    <a:pt x="1225862" y="575996"/>
                    <a:pt x="1314082" y="599697"/>
                    <a:pt x="1408885" y="602330"/>
                  </a:cubicBezTo>
                  <a:cubicBezTo>
                    <a:pt x="1580058" y="607597"/>
                    <a:pt x="1705146" y="496993"/>
                    <a:pt x="1743331" y="465392"/>
                  </a:cubicBezTo>
                  <a:cubicBezTo>
                    <a:pt x="1744648" y="487776"/>
                    <a:pt x="1739381" y="536494"/>
                    <a:pt x="1697246" y="577313"/>
                  </a:cubicBezTo>
                  <a:cubicBezTo>
                    <a:pt x="1645894" y="626031"/>
                    <a:pt x="1581375" y="648415"/>
                    <a:pt x="1581375" y="648415"/>
                  </a:cubicBezTo>
                  <a:cubicBezTo>
                    <a:pt x="1584008" y="648415"/>
                    <a:pt x="1674862" y="662899"/>
                    <a:pt x="1756498" y="641832"/>
                  </a:cubicBezTo>
                  <a:cubicBezTo>
                    <a:pt x="1803900" y="628664"/>
                    <a:pt x="1828917" y="612864"/>
                    <a:pt x="1839451" y="603647"/>
                  </a:cubicBezTo>
                  <a:cubicBezTo>
                    <a:pt x="1846035" y="620764"/>
                    <a:pt x="1857885" y="658949"/>
                    <a:pt x="1860519" y="705034"/>
                  </a:cubicBezTo>
                  <a:cubicBezTo>
                    <a:pt x="1863152" y="732685"/>
                    <a:pt x="1865785" y="760336"/>
                    <a:pt x="1867102" y="770870"/>
                  </a:cubicBezTo>
                  <a:lnTo>
                    <a:pt x="1867102" y="787987"/>
                  </a:lnTo>
                  <a:lnTo>
                    <a:pt x="1865785" y="807738"/>
                  </a:lnTo>
                  <a:lnTo>
                    <a:pt x="1876319" y="787987"/>
                  </a:lnTo>
                  <a:cubicBezTo>
                    <a:pt x="1876319" y="786670"/>
                    <a:pt x="1938205" y="685283"/>
                    <a:pt x="1913187" y="510160"/>
                  </a:cubicBezTo>
                  <a:close/>
                </a:path>
              </a:pathLst>
            </a:custGeom>
            <a:solidFill>
              <a:srgbClr val="E63A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7090D30A-6D48-45B7-8AFF-83A6E43229CC}"/>
                </a:ext>
              </a:extLst>
            </p:cNvPr>
            <p:cNvSpPr/>
            <p:nvPr/>
          </p:nvSpPr>
          <p:spPr>
            <a:xfrm>
              <a:off x="1661460" y="1306986"/>
              <a:ext cx="173806" cy="81153"/>
            </a:xfrm>
            <a:custGeom>
              <a:avLst/>
              <a:gdLst>
                <a:gd name="connsiteX0" fmla="*/ 94803 w 173806"/>
                <a:gd name="connsiteY0" fmla="*/ 60569 h 81153"/>
                <a:gd name="connsiteX1" fmla="*/ 9217 w 173806"/>
                <a:gd name="connsiteY1" fmla="*/ 0 h 81153"/>
                <a:gd name="connsiteX2" fmla="*/ 0 w 173806"/>
                <a:gd name="connsiteY2" fmla="*/ 6584 h 81153"/>
                <a:gd name="connsiteX3" fmla="*/ 90853 w 173806"/>
                <a:gd name="connsiteY3" fmla="*/ 72419 h 81153"/>
                <a:gd name="connsiteX4" fmla="*/ 172490 w 173806"/>
                <a:gd name="connsiteY4" fmla="*/ 79003 h 81153"/>
                <a:gd name="connsiteX5" fmla="*/ 173806 w 173806"/>
                <a:gd name="connsiteY5" fmla="*/ 79003 h 81153"/>
                <a:gd name="connsiteX6" fmla="*/ 163273 w 173806"/>
                <a:gd name="connsiteY6" fmla="*/ 68469 h 81153"/>
                <a:gd name="connsiteX7" fmla="*/ 94803 w 173806"/>
                <a:gd name="connsiteY7" fmla="*/ 60569 h 8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806" h="81153">
                  <a:moveTo>
                    <a:pt x="94803" y="60569"/>
                  </a:moveTo>
                  <a:cubicBezTo>
                    <a:pt x="51352" y="46085"/>
                    <a:pt x="21067" y="15801"/>
                    <a:pt x="9217" y="0"/>
                  </a:cubicBezTo>
                  <a:cubicBezTo>
                    <a:pt x="6584" y="2633"/>
                    <a:pt x="2633" y="3950"/>
                    <a:pt x="0" y="6584"/>
                  </a:cubicBezTo>
                  <a:cubicBezTo>
                    <a:pt x="11850" y="22384"/>
                    <a:pt x="44768" y="56619"/>
                    <a:pt x="90853" y="72419"/>
                  </a:cubicBezTo>
                  <a:cubicBezTo>
                    <a:pt x="132988" y="86903"/>
                    <a:pt x="171173" y="79003"/>
                    <a:pt x="172490" y="79003"/>
                  </a:cubicBezTo>
                  <a:lnTo>
                    <a:pt x="173806" y="79003"/>
                  </a:lnTo>
                  <a:cubicBezTo>
                    <a:pt x="169856" y="76369"/>
                    <a:pt x="165906" y="72419"/>
                    <a:pt x="163273" y="68469"/>
                  </a:cubicBezTo>
                  <a:cubicBezTo>
                    <a:pt x="151422" y="69786"/>
                    <a:pt x="123771" y="71103"/>
                    <a:pt x="94803" y="60569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EB17D28B-E87C-4C67-B858-1185CBEC3BED}"/>
                </a:ext>
              </a:extLst>
            </p:cNvPr>
            <p:cNvSpPr/>
            <p:nvPr/>
          </p:nvSpPr>
          <p:spPr>
            <a:xfrm>
              <a:off x="1636442" y="1332004"/>
              <a:ext cx="126404" cy="106653"/>
            </a:xfrm>
            <a:custGeom>
              <a:avLst/>
              <a:gdLst>
                <a:gd name="connsiteX0" fmla="*/ 126405 w 126404"/>
                <a:gd name="connsiteY0" fmla="*/ 100070 h 106653"/>
                <a:gd name="connsiteX1" fmla="*/ 125088 w 126404"/>
                <a:gd name="connsiteY1" fmla="*/ 96120 h 106653"/>
                <a:gd name="connsiteX2" fmla="*/ 121138 w 126404"/>
                <a:gd name="connsiteY2" fmla="*/ 94803 h 106653"/>
                <a:gd name="connsiteX3" fmla="*/ 106654 w 126404"/>
                <a:gd name="connsiteY3" fmla="*/ 94803 h 106653"/>
                <a:gd name="connsiteX4" fmla="*/ 40818 w 126404"/>
                <a:gd name="connsiteY4" fmla="*/ 57935 h 106653"/>
                <a:gd name="connsiteX5" fmla="*/ 17117 w 126404"/>
                <a:gd name="connsiteY5" fmla="*/ 0 h 106653"/>
                <a:gd name="connsiteX6" fmla="*/ 2633 w 126404"/>
                <a:gd name="connsiteY6" fmla="*/ 0 h 106653"/>
                <a:gd name="connsiteX7" fmla="*/ 0 w 126404"/>
                <a:gd name="connsiteY7" fmla="*/ 1317 h 106653"/>
                <a:gd name="connsiteX8" fmla="*/ 27651 w 126404"/>
                <a:gd name="connsiteY8" fmla="*/ 65836 h 106653"/>
                <a:gd name="connsiteX9" fmla="*/ 105337 w 126404"/>
                <a:gd name="connsiteY9" fmla="*/ 106654 h 106653"/>
                <a:gd name="connsiteX10" fmla="*/ 109287 w 126404"/>
                <a:gd name="connsiteY10" fmla="*/ 106654 h 106653"/>
                <a:gd name="connsiteX11" fmla="*/ 121138 w 126404"/>
                <a:gd name="connsiteY11" fmla="*/ 106654 h 106653"/>
                <a:gd name="connsiteX12" fmla="*/ 126405 w 126404"/>
                <a:gd name="connsiteY12" fmla="*/ 104020 h 106653"/>
                <a:gd name="connsiteX13" fmla="*/ 126405 w 126404"/>
                <a:gd name="connsiteY13" fmla="*/ 100070 h 106653"/>
                <a:gd name="connsiteX14" fmla="*/ 126405 w 126404"/>
                <a:gd name="connsiteY14" fmla="*/ 100070 h 10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404" h="106653">
                  <a:moveTo>
                    <a:pt x="126405" y="100070"/>
                  </a:moveTo>
                  <a:cubicBezTo>
                    <a:pt x="126405" y="98754"/>
                    <a:pt x="125088" y="97437"/>
                    <a:pt x="125088" y="96120"/>
                  </a:cubicBezTo>
                  <a:cubicBezTo>
                    <a:pt x="123771" y="94803"/>
                    <a:pt x="122455" y="94803"/>
                    <a:pt x="121138" y="94803"/>
                  </a:cubicBezTo>
                  <a:cubicBezTo>
                    <a:pt x="117188" y="94803"/>
                    <a:pt x="111921" y="94803"/>
                    <a:pt x="106654" y="94803"/>
                  </a:cubicBezTo>
                  <a:cubicBezTo>
                    <a:pt x="89537" y="92170"/>
                    <a:pt x="59252" y="82953"/>
                    <a:pt x="40818" y="57935"/>
                  </a:cubicBezTo>
                  <a:cubicBezTo>
                    <a:pt x="21067" y="34235"/>
                    <a:pt x="18434" y="11850"/>
                    <a:pt x="17117" y="0"/>
                  </a:cubicBezTo>
                  <a:cubicBezTo>
                    <a:pt x="15801" y="0"/>
                    <a:pt x="5267" y="0"/>
                    <a:pt x="2633" y="0"/>
                  </a:cubicBezTo>
                  <a:cubicBezTo>
                    <a:pt x="2633" y="0"/>
                    <a:pt x="0" y="1317"/>
                    <a:pt x="0" y="1317"/>
                  </a:cubicBezTo>
                  <a:cubicBezTo>
                    <a:pt x="1317" y="15801"/>
                    <a:pt x="6584" y="39501"/>
                    <a:pt x="27651" y="65836"/>
                  </a:cubicBezTo>
                  <a:cubicBezTo>
                    <a:pt x="51352" y="94803"/>
                    <a:pt x="88220" y="105337"/>
                    <a:pt x="105337" y="106654"/>
                  </a:cubicBezTo>
                  <a:cubicBezTo>
                    <a:pt x="106654" y="106654"/>
                    <a:pt x="107971" y="106654"/>
                    <a:pt x="109287" y="106654"/>
                  </a:cubicBezTo>
                  <a:cubicBezTo>
                    <a:pt x="113237" y="106654"/>
                    <a:pt x="117188" y="106654"/>
                    <a:pt x="121138" y="106654"/>
                  </a:cubicBezTo>
                  <a:cubicBezTo>
                    <a:pt x="122455" y="106654"/>
                    <a:pt x="125088" y="105337"/>
                    <a:pt x="126405" y="104020"/>
                  </a:cubicBezTo>
                  <a:cubicBezTo>
                    <a:pt x="125088" y="104020"/>
                    <a:pt x="126405" y="102704"/>
                    <a:pt x="126405" y="100070"/>
                  </a:cubicBezTo>
                  <a:lnTo>
                    <a:pt x="126405" y="100070"/>
                  </a:ln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E5C35FE2-6CD6-4266-9CC3-364C101066E2}"/>
                </a:ext>
              </a:extLst>
            </p:cNvPr>
            <p:cNvSpPr/>
            <p:nvPr/>
          </p:nvSpPr>
          <p:spPr>
            <a:xfrm>
              <a:off x="1658826" y="1362236"/>
              <a:ext cx="84269" cy="64571"/>
            </a:xfrm>
            <a:custGeom>
              <a:avLst/>
              <a:gdLst>
                <a:gd name="connsiteX0" fmla="*/ 0 w 84269"/>
                <a:gd name="connsiteY0" fmla="*/ 53 h 64571"/>
                <a:gd name="connsiteX1" fmla="*/ 43452 w 84269"/>
                <a:gd name="connsiteY1" fmla="*/ 9270 h 64571"/>
                <a:gd name="connsiteX2" fmla="*/ 77686 w 84269"/>
                <a:gd name="connsiteY2" fmla="*/ 42188 h 64571"/>
                <a:gd name="connsiteX3" fmla="*/ 84270 w 84269"/>
                <a:gd name="connsiteY3" fmla="*/ 64572 h 64571"/>
                <a:gd name="connsiteX4" fmla="*/ 79003 w 84269"/>
                <a:gd name="connsiteY4" fmla="*/ 64572 h 64571"/>
                <a:gd name="connsiteX5" fmla="*/ 64519 w 84269"/>
                <a:gd name="connsiteY5" fmla="*/ 31654 h 64571"/>
                <a:gd name="connsiteX6" fmla="*/ 34235 w 84269"/>
                <a:gd name="connsiteY6" fmla="*/ 13220 h 64571"/>
                <a:gd name="connsiteX7" fmla="*/ 2633 w 84269"/>
                <a:gd name="connsiteY7" fmla="*/ 7953 h 64571"/>
                <a:gd name="connsiteX8" fmla="*/ 0 w 84269"/>
                <a:gd name="connsiteY8" fmla="*/ 53 h 6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269" h="64571">
                  <a:moveTo>
                    <a:pt x="0" y="53"/>
                  </a:moveTo>
                  <a:cubicBezTo>
                    <a:pt x="0" y="53"/>
                    <a:pt x="18434" y="-1264"/>
                    <a:pt x="43452" y="9270"/>
                  </a:cubicBezTo>
                  <a:cubicBezTo>
                    <a:pt x="68469" y="19803"/>
                    <a:pt x="73736" y="34287"/>
                    <a:pt x="77686" y="42188"/>
                  </a:cubicBezTo>
                  <a:cubicBezTo>
                    <a:pt x="81636" y="50088"/>
                    <a:pt x="84270" y="64572"/>
                    <a:pt x="84270" y="64572"/>
                  </a:cubicBezTo>
                  <a:lnTo>
                    <a:pt x="79003" y="64572"/>
                  </a:lnTo>
                  <a:cubicBezTo>
                    <a:pt x="79003" y="64572"/>
                    <a:pt x="73736" y="43504"/>
                    <a:pt x="64519" y="31654"/>
                  </a:cubicBezTo>
                  <a:cubicBezTo>
                    <a:pt x="53985" y="19803"/>
                    <a:pt x="43452" y="15853"/>
                    <a:pt x="34235" y="13220"/>
                  </a:cubicBezTo>
                  <a:cubicBezTo>
                    <a:pt x="18434" y="7953"/>
                    <a:pt x="2633" y="7953"/>
                    <a:pt x="2633" y="79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D8413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BD7646FD-0363-4721-A91C-833FB430E985}"/>
                </a:ext>
              </a:extLst>
            </p:cNvPr>
            <p:cNvSpPr/>
            <p:nvPr/>
          </p:nvSpPr>
          <p:spPr>
            <a:xfrm>
              <a:off x="1566656" y="1080511"/>
              <a:ext cx="152738" cy="150105"/>
            </a:xfrm>
            <a:custGeom>
              <a:avLst/>
              <a:gdLst>
                <a:gd name="connsiteX0" fmla="*/ 152739 w 152738"/>
                <a:gd name="connsiteY0" fmla="*/ 75053 h 150105"/>
                <a:gd name="connsiteX1" fmla="*/ 76369 w 152738"/>
                <a:gd name="connsiteY1" fmla="*/ 150106 h 150105"/>
                <a:gd name="connsiteX2" fmla="*/ 0 w 152738"/>
                <a:gd name="connsiteY2" fmla="*/ 75053 h 150105"/>
                <a:gd name="connsiteX3" fmla="*/ 76369 w 152738"/>
                <a:gd name="connsiteY3" fmla="*/ 0 h 150105"/>
                <a:gd name="connsiteX4" fmla="*/ 152739 w 152738"/>
                <a:gd name="connsiteY4" fmla="*/ 75053 h 15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38" h="150105">
                  <a:moveTo>
                    <a:pt x="152739" y="75053"/>
                  </a:moveTo>
                  <a:cubicBezTo>
                    <a:pt x="152739" y="116503"/>
                    <a:pt x="118547" y="150106"/>
                    <a:pt x="76369" y="150106"/>
                  </a:cubicBezTo>
                  <a:cubicBezTo>
                    <a:pt x="34192" y="150106"/>
                    <a:pt x="0" y="116503"/>
                    <a:pt x="0" y="75053"/>
                  </a:cubicBezTo>
                  <a:cubicBezTo>
                    <a:pt x="0" y="33602"/>
                    <a:pt x="34192" y="0"/>
                    <a:pt x="76369" y="0"/>
                  </a:cubicBezTo>
                  <a:cubicBezTo>
                    <a:pt x="118547" y="0"/>
                    <a:pt x="152739" y="33602"/>
                    <a:pt x="152739" y="75053"/>
                  </a:cubicBezTo>
                  <a:close/>
                </a:path>
              </a:pathLst>
            </a:custGeom>
            <a:solidFill>
              <a:srgbClr val="31876A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A337CC99-F2EE-4BFC-8EC0-85117BC296BD}"/>
                </a:ext>
              </a:extLst>
            </p:cNvPr>
            <p:cNvSpPr/>
            <p:nvPr/>
          </p:nvSpPr>
          <p:spPr>
            <a:xfrm>
              <a:off x="1696005" y="1159733"/>
              <a:ext cx="40196" cy="37175"/>
            </a:xfrm>
            <a:custGeom>
              <a:avLst/>
              <a:gdLst>
                <a:gd name="connsiteX0" fmla="*/ 11540 w 40196"/>
                <a:gd name="connsiteY0" fmla="*/ 34016 h 37175"/>
                <a:gd name="connsiteX1" fmla="*/ 2323 w 40196"/>
                <a:gd name="connsiteY1" fmla="*/ 7682 h 37175"/>
                <a:gd name="connsiteX2" fmla="*/ 28657 w 40196"/>
                <a:gd name="connsiteY2" fmla="*/ 3731 h 37175"/>
                <a:gd name="connsiteX3" fmla="*/ 37874 w 40196"/>
                <a:gd name="connsiteY3" fmla="*/ 30066 h 37175"/>
                <a:gd name="connsiteX4" fmla="*/ 11540 w 40196"/>
                <a:gd name="connsiteY4" fmla="*/ 34016 h 3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96" h="37175">
                  <a:moveTo>
                    <a:pt x="11540" y="34016"/>
                  </a:moveTo>
                  <a:cubicBezTo>
                    <a:pt x="1006" y="27432"/>
                    <a:pt x="-2944" y="16899"/>
                    <a:pt x="2323" y="7682"/>
                  </a:cubicBezTo>
                  <a:cubicBezTo>
                    <a:pt x="7590" y="-219"/>
                    <a:pt x="19440" y="-2852"/>
                    <a:pt x="28657" y="3731"/>
                  </a:cubicBezTo>
                  <a:cubicBezTo>
                    <a:pt x="39191" y="10315"/>
                    <a:pt x="43141" y="20849"/>
                    <a:pt x="37874" y="30066"/>
                  </a:cubicBezTo>
                  <a:cubicBezTo>
                    <a:pt x="33924" y="37966"/>
                    <a:pt x="20757" y="39283"/>
                    <a:pt x="11540" y="34016"/>
                  </a:cubicBezTo>
                  <a:close/>
                </a:path>
              </a:pathLst>
            </a:custGeom>
            <a:solidFill>
              <a:srgbClr val="FAF9F7">
                <a:alpha val="90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24CEBA2C-1E76-43A0-875D-CBDE68A2D182}"/>
                </a:ext>
              </a:extLst>
            </p:cNvPr>
            <p:cNvSpPr/>
            <p:nvPr/>
          </p:nvSpPr>
          <p:spPr>
            <a:xfrm>
              <a:off x="1964304" y="1110796"/>
              <a:ext cx="134304" cy="131671"/>
            </a:xfrm>
            <a:custGeom>
              <a:avLst/>
              <a:gdLst>
                <a:gd name="connsiteX0" fmla="*/ 134305 w 134304"/>
                <a:gd name="connsiteY0" fmla="*/ 65836 h 131671"/>
                <a:gd name="connsiteX1" fmla="*/ 67152 w 134304"/>
                <a:gd name="connsiteY1" fmla="*/ 131672 h 131671"/>
                <a:gd name="connsiteX2" fmla="*/ 0 w 134304"/>
                <a:gd name="connsiteY2" fmla="*/ 65836 h 131671"/>
                <a:gd name="connsiteX3" fmla="*/ 67152 w 134304"/>
                <a:gd name="connsiteY3" fmla="*/ 0 h 131671"/>
                <a:gd name="connsiteX4" fmla="*/ 134305 w 134304"/>
                <a:gd name="connsiteY4" fmla="*/ 65836 h 13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04" h="131671">
                  <a:moveTo>
                    <a:pt x="134305" y="65836"/>
                  </a:moveTo>
                  <a:cubicBezTo>
                    <a:pt x="134305" y="102196"/>
                    <a:pt x="104240" y="131672"/>
                    <a:pt x="67152" y="131672"/>
                  </a:cubicBezTo>
                  <a:cubicBezTo>
                    <a:pt x="30065" y="131672"/>
                    <a:pt x="0" y="102196"/>
                    <a:pt x="0" y="65836"/>
                  </a:cubicBezTo>
                  <a:cubicBezTo>
                    <a:pt x="0" y="29476"/>
                    <a:pt x="30065" y="0"/>
                    <a:pt x="67152" y="0"/>
                  </a:cubicBezTo>
                  <a:cubicBezTo>
                    <a:pt x="104240" y="0"/>
                    <a:pt x="134305" y="29476"/>
                    <a:pt x="134305" y="65836"/>
                  </a:cubicBezTo>
                  <a:close/>
                </a:path>
              </a:pathLst>
            </a:custGeom>
            <a:solidFill>
              <a:srgbClr val="31876A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B7DA9DB-59F9-4E9D-9B24-732254160969}"/>
                </a:ext>
              </a:extLst>
            </p:cNvPr>
            <p:cNvSpPr/>
            <p:nvPr/>
          </p:nvSpPr>
          <p:spPr>
            <a:xfrm>
              <a:off x="2081348" y="1161979"/>
              <a:ext cx="34522" cy="29136"/>
            </a:xfrm>
            <a:custGeom>
              <a:avLst/>
              <a:gdLst>
                <a:gd name="connsiteX0" fmla="*/ 15945 w 34522"/>
                <a:gd name="connsiteY0" fmla="*/ 29136 h 29136"/>
                <a:gd name="connsiteX1" fmla="*/ 144 w 34522"/>
                <a:gd name="connsiteY1" fmla="*/ 13336 h 29136"/>
                <a:gd name="connsiteX2" fmla="*/ 18578 w 34522"/>
                <a:gd name="connsiteY2" fmla="*/ 169 h 29136"/>
                <a:gd name="connsiteX3" fmla="*/ 34379 w 34522"/>
                <a:gd name="connsiteY3" fmla="*/ 15969 h 29136"/>
                <a:gd name="connsiteX4" fmla="*/ 15945 w 34522"/>
                <a:gd name="connsiteY4" fmla="*/ 29136 h 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2" h="29136">
                  <a:moveTo>
                    <a:pt x="15945" y="29136"/>
                  </a:moveTo>
                  <a:cubicBezTo>
                    <a:pt x="6728" y="29136"/>
                    <a:pt x="-1173" y="21236"/>
                    <a:pt x="144" y="13336"/>
                  </a:cubicBezTo>
                  <a:cubicBezTo>
                    <a:pt x="144" y="5435"/>
                    <a:pt x="8044" y="-1148"/>
                    <a:pt x="18578" y="169"/>
                  </a:cubicBezTo>
                  <a:cubicBezTo>
                    <a:pt x="27795" y="169"/>
                    <a:pt x="35696" y="8069"/>
                    <a:pt x="34379" y="15969"/>
                  </a:cubicBezTo>
                  <a:cubicBezTo>
                    <a:pt x="33062" y="22553"/>
                    <a:pt x="25162" y="29136"/>
                    <a:pt x="15945" y="29136"/>
                  </a:cubicBezTo>
                  <a:close/>
                </a:path>
              </a:pathLst>
            </a:custGeom>
            <a:solidFill>
              <a:srgbClr val="FAF9F7">
                <a:alpha val="90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C1BA0F5A-82C8-4862-8F70-FD8E321B3601}"/>
                </a:ext>
              </a:extLst>
            </p:cNvPr>
            <p:cNvSpPr/>
            <p:nvPr/>
          </p:nvSpPr>
          <p:spPr>
            <a:xfrm>
              <a:off x="1566656" y="1080511"/>
              <a:ext cx="144838" cy="78673"/>
            </a:xfrm>
            <a:custGeom>
              <a:avLst/>
              <a:gdLst>
                <a:gd name="connsiteX0" fmla="*/ 144839 w 144838"/>
                <a:gd name="connsiteY0" fmla="*/ 42135 h 78673"/>
                <a:gd name="connsiteX1" fmla="*/ 76369 w 144838"/>
                <a:gd name="connsiteY1" fmla="*/ 0 h 78673"/>
                <a:gd name="connsiteX2" fmla="*/ 0 w 144838"/>
                <a:gd name="connsiteY2" fmla="*/ 69786 h 78673"/>
                <a:gd name="connsiteX3" fmla="*/ 39501 w 144838"/>
                <a:gd name="connsiteY3" fmla="*/ 77686 h 78673"/>
                <a:gd name="connsiteX4" fmla="*/ 144839 w 144838"/>
                <a:gd name="connsiteY4" fmla="*/ 42135 h 7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38" h="78673">
                  <a:moveTo>
                    <a:pt x="144839" y="42135"/>
                  </a:moveTo>
                  <a:cubicBezTo>
                    <a:pt x="131672" y="17117"/>
                    <a:pt x="106654" y="0"/>
                    <a:pt x="76369" y="0"/>
                  </a:cubicBezTo>
                  <a:cubicBezTo>
                    <a:pt x="35551" y="0"/>
                    <a:pt x="2633" y="30284"/>
                    <a:pt x="0" y="69786"/>
                  </a:cubicBezTo>
                  <a:cubicBezTo>
                    <a:pt x="13167" y="77686"/>
                    <a:pt x="27651" y="80320"/>
                    <a:pt x="39501" y="77686"/>
                  </a:cubicBezTo>
                  <a:cubicBezTo>
                    <a:pt x="69786" y="52669"/>
                    <a:pt x="109287" y="32918"/>
                    <a:pt x="144839" y="42135"/>
                  </a:cubicBezTo>
                  <a:close/>
                </a:path>
              </a:pathLst>
            </a:custGeom>
            <a:solidFill>
              <a:srgbClr val="245F4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FC7C670B-25D8-4BF3-9371-474C4AF366D4}"/>
                </a:ext>
              </a:extLst>
            </p:cNvPr>
            <p:cNvSpPr/>
            <p:nvPr/>
          </p:nvSpPr>
          <p:spPr>
            <a:xfrm>
              <a:off x="1594307" y="1106846"/>
              <a:ext cx="97436" cy="97436"/>
            </a:xfrm>
            <a:custGeom>
              <a:avLst/>
              <a:gdLst>
                <a:gd name="connsiteX0" fmla="*/ 97437 w 97436"/>
                <a:gd name="connsiteY0" fmla="*/ 48718 h 97436"/>
                <a:gd name="connsiteX1" fmla="*/ 48718 w 97436"/>
                <a:gd name="connsiteY1" fmla="*/ 97437 h 97436"/>
                <a:gd name="connsiteX2" fmla="*/ 0 w 97436"/>
                <a:gd name="connsiteY2" fmla="*/ 48718 h 97436"/>
                <a:gd name="connsiteX3" fmla="*/ 48718 w 97436"/>
                <a:gd name="connsiteY3" fmla="*/ 0 h 97436"/>
                <a:gd name="connsiteX4" fmla="*/ 97437 w 97436"/>
                <a:gd name="connsiteY4" fmla="*/ 48718 h 9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36" h="97436">
                  <a:moveTo>
                    <a:pt x="97437" y="48718"/>
                  </a:moveTo>
                  <a:cubicBezTo>
                    <a:pt x="97437" y="76369"/>
                    <a:pt x="75053" y="97437"/>
                    <a:pt x="48718" y="97437"/>
                  </a:cubicBezTo>
                  <a:cubicBezTo>
                    <a:pt x="21067" y="97437"/>
                    <a:pt x="0" y="75053"/>
                    <a:pt x="0" y="48718"/>
                  </a:cubicBezTo>
                  <a:cubicBezTo>
                    <a:pt x="0" y="21067"/>
                    <a:pt x="22384" y="0"/>
                    <a:pt x="48718" y="0"/>
                  </a:cubicBezTo>
                  <a:cubicBezTo>
                    <a:pt x="75053" y="0"/>
                    <a:pt x="97437" y="22384"/>
                    <a:pt x="97437" y="48718"/>
                  </a:cubicBezTo>
                  <a:close/>
                </a:path>
              </a:pathLst>
            </a:custGeom>
            <a:solidFill>
              <a:srgbClr val="01020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AD0D4B1-E414-434F-BEB4-27437E41AF69}"/>
                </a:ext>
              </a:extLst>
            </p:cNvPr>
            <p:cNvSpPr/>
            <p:nvPr/>
          </p:nvSpPr>
          <p:spPr>
            <a:xfrm>
              <a:off x="1521888" y="1059300"/>
              <a:ext cx="252594" cy="203000"/>
            </a:xfrm>
            <a:custGeom>
              <a:avLst/>
              <a:gdLst>
                <a:gd name="connsiteX0" fmla="*/ 151422 w 252594"/>
                <a:gd name="connsiteY0" fmla="*/ 200285 h 203000"/>
                <a:gd name="connsiteX1" fmla="*/ 86903 w 252594"/>
                <a:gd name="connsiteY1" fmla="*/ 179217 h 203000"/>
                <a:gd name="connsiteX2" fmla="*/ 1317 w 252594"/>
                <a:gd name="connsiteY2" fmla="*/ 106798 h 203000"/>
                <a:gd name="connsiteX3" fmla="*/ 0 w 252594"/>
                <a:gd name="connsiteY3" fmla="*/ 104165 h 203000"/>
                <a:gd name="connsiteX4" fmla="*/ 1317 w 252594"/>
                <a:gd name="connsiteY4" fmla="*/ 101531 h 203000"/>
                <a:gd name="connsiteX5" fmla="*/ 40818 w 252594"/>
                <a:gd name="connsiteY5" fmla="*/ 46229 h 203000"/>
                <a:gd name="connsiteX6" fmla="*/ 155372 w 252594"/>
                <a:gd name="connsiteY6" fmla="*/ 1461 h 203000"/>
                <a:gd name="connsiteX7" fmla="*/ 250176 w 252594"/>
                <a:gd name="connsiteY7" fmla="*/ 191068 h 203000"/>
                <a:gd name="connsiteX8" fmla="*/ 248859 w 252594"/>
                <a:gd name="connsiteY8" fmla="*/ 195018 h 203000"/>
                <a:gd name="connsiteX9" fmla="*/ 244909 w 252594"/>
                <a:gd name="connsiteY9" fmla="*/ 196335 h 203000"/>
                <a:gd name="connsiteX10" fmla="*/ 151422 w 252594"/>
                <a:gd name="connsiteY10" fmla="*/ 200285 h 203000"/>
                <a:gd name="connsiteX11" fmla="*/ 15801 w 252594"/>
                <a:gd name="connsiteY11" fmla="*/ 106798 h 203000"/>
                <a:gd name="connsiteX12" fmla="*/ 93487 w 252594"/>
                <a:gd name="connsiteY12" fmla="*/ 166050 h 203000"/>
                <a:gd name="connsiteX13" fmla="*/ 235692 w 252594"/>
                <a:gd name="connsiteY13" fmla="*/ 183167 h 203000"/>
                <a:gd name="connsiteX14" fmla="*/ 151422 w 252594"/>
                <a:gd name="connsiteY14" fmla="*/ 18578 h 203000"/>
                <a:gd name="connsiteX15" fmla="*/ 15801 w 252594"/>
                <a:gd name="connsiteY15" fmla="*/ 106798 h 2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594" h="203000">
                  <a:moveTo>
                    <a:pt x="151422" y="200285"/>
                  </a:moveTo>
                  <a:cubicBezTo>
                    <a:pt x="131672" y="197651"/>
                    <a:pt x="109287" y="191068"/>
                    <a:pt x="86903" y="179217"/>
                  </a:cubicBezTo>
                  <a:cubicBezTo>
                    <a:pt x="25018" y="147616"/>
                    <a:pt x="1317" y="108115"/>
                    <a:pt x="1317" y="106798"/>
                  </a:cubicBezTo>
                  <a:lnTo>
                    <a:pt x="0" y="104165"/>
                  </a:lnTo>
                  <a:lnTo>
                    <a:pt x="1317" y="101531"/>
                  </a:lnTo>
                  <a:cubicBezTo>
                    <a:pt x="1317" y="100214"/>
                    <a:pt x="15801" y="72563"/>
                    <a:pt x="40818" y="46229"/>
                  </a:cubicBezTo>
                  <a:cubicBezTo>
                    <a:pt x="75053" y="10678"/>
                    <a:pt x="114554" y="-5123"/>
                    <a:pt x="155372" y="1461"/>
                  </a:cubicBezTo>
                  <a:cubicBezTo>
                    <a:pt x="276510" y="21211"/>
                    <a:pt x="250176" y="189751"/>
                    <a:pt x="250176" y="191068"/>
                  </a:cubicBezTo>
                  <a:lnTo>
                    <a:pt x="248859" y="195018"/>
                  </a:lnTo>
                  <a:lnTo>
                    <a:pt x="244909" y="196335"/>
                  </a:lnTo>
                  <a:cubicBezTo>
                    <a:pt x="242276" y="196335"/>
                    <a:pt x="202774" y="208185"/>
                    <a:pt x="151422" y="200285"/>
                  </a:cubicBezTo>
                  <a:close/>
                  <a:moveTo>
                    <a:pt x="15801" y="106798"/>
                  </a:moveTo>
                  <a:cubicBezTo>
                    <a:pt x="22384" y="116015"/>
                    <a:pt x="44768" y="142349"/>
                    <a:pt x="93487" y="166050"/>
                  </a:cubicBezTo>
                  <a:cubicBezTo>
                    <a:pt x="156689" y="197651"/>
                    <a:pt x="219891" y="187118"/>
                    <a:pt x="235692" y="183167"/>
                  </a:cubicBezTo>
                  <a:cubicBezTo>
                    <a:pt x="238325" y="156833"/>
                    <a:pt x="247542" y="34379"/>
                    <a:pt x="151422" y="18578"/>
                  </a:cubicBezTo>
                  <a:cubicBezTo>
                    <a:pt x="73736" y="6728"/>
                    <a:pt x="26334" y="88364"/>
                    <a:pt x="15801" y="106798"/>
                  </a:cubicBezTo>
                  <a:close/>
                </a:path>
              </a:pathLst>
            </a:custGeom>
            <a:solidFill>
              <a:srgbClr val="3B13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FC32C6B-27E1-4241-BBC8-56A56C6DC282}"/>
                </a:ext>
              </a:extLst>
            </p:cNvPr>
            <p:cNvSpPr/>
            <p:nvPr/>
          </p:nvSpPr>
          <p:spPr>
            <a:xfrm>
              <a:off x="1965621" y="1110796"/>
              <a:ext cx="125088" cy="68161"/>
            </a:xfrm>
            <a:custGeom>
              <a:avLst/>
              <a:gdLst>
                <a:gd name="connsiteX0" fmla="*/ 125088 w 125088"/>
                <a:gd name="connsiteY0" fmla="*/ 35551 h 68161"/>
                <a:gd name="connsiteX1" fmla="*/ 65836 w 125088"/>
                <a:gd name="connsiteY1" fmla="*/ 0 h 68161"/>
                <a:gd name="connsiteX2" fmla="*/ 0 w 125088"/>
                <a:gd name="connsiteY2" fmla="*/ 60569 h 68161"/>
                <a:gd name="connsiteX3" fmla="*/ 34235 w 125088"/>
                <a:gd name="connsiteY3" fmla="*/ 67152 h 68161"/>
                <a:gd name="connsiteX4" fmla="*/ 125088 w 125088"/>
                <a:gd name="connsiteY4" fmla="*/ 35551 h 6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8" h="68161">
                  <a:moveTo>
                    <a:pt x="125088" y="35551"/>
                  </a:moveTo>
                  <a:cubicBezTo>
                    <a:pt x="114554" y="14484"/>
                    <a:pt x="92170" y="0"/>
                    <a:pt x="65836" y="0"/>
                  </a:cubicBezTo>
                  <a:cubicBezTo>
                    <a:pt x="30284" y="0"/>
                    <a:pt x="2633" y="26334"/>
                    <a:pt x="0" y="60569"/>
                  </a:cubicBezTo>
                  <a:cubicBezTo>
                    <a:pt x="11850" y="67152"/>
                    <a:pt x="23701" y="69786"/>
                    <a:pt x="34235" y="67152"/>
                  </a:cubicBezTo>
                  <a:cubicBezTo>
                    <a:pt x="60569" y="46085"/>
                    <a:pt x="94804" y="28968"/>
                    <a:pt x="125088" y="35551"/>
                  </a:cubicBezTo>
                  <a:close/>
                </a:path>
              </a:pathLst>
            </a:custGeom>
            <a:solidFill>
              <a:srgbClr val="245F4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A4D481AB-6DE3-48D5-A6F9-568CCFCACEF2}"/>
                </a:ext>
              </a:extLst>
            </p:cNvPr>
            <p:cNvSpPr/>
            <p:nvPr/>
          </p:nvSpPr>
          <p:spPr>
            <a:xfrm>
              <a:off x="1951099" y="1078066"/>
              <a:ext cx="201495" cy="173995"/>
            </a:xfrm>
            <a:custGeom>
              <a:avLst/>
              <a:gdLst>
                <a:gd name="connsiteX0" fmla="*/ 23739 w 201495"/>
                <a:gd name="connsiteY0" fmla="*/ 169668 h 173995"/>
                <a:gd name="connsiteX1" fmla="*/ 5305 w 201495"/>
                <a:gd name="connsiteY1" fmla="*/ 165718 h 173995"/>
                <a:gd name="connsiteX2" fmla="*/ 38 w 201495"/>
                <a:gd name="connsiteY2" fmla="*/ 164401 h 173995"/>
                <a:gd name="connsiteX3" fmla="*/ 38 w 201495"/>
                <a:gd name="connsiteY3" fmla="*/ 159134 h 173995"/>
                <a:gd name="connsiteX4" fmla="*/ 68507 w 201495"/>
                <a:gd name="connsiteY4" fmla="*/ 9029 h 173995"/>
                <a:gd name="connsiteX5" fmla="*/ 133027 w 201495"/>
                <a:gd name="connsiteY5" fmla="*/ 5079 h 173995"/>
                <a:gd name="connsiteX6" fmla="*/ 200179 w 201495"/>
                <a:gd name="connsiteY6" fmla="*/ 73548 h 173995"/>
                <a:gd name="connsiteX7" fmla="*/ 201496 w 201495"/>
                <a:gd name="connsiteY7" fmla="*/ 76181 h 173995"/>
                <a:gd name="connsiteX8" fmla="*/ 201496 w 201495"/>
                <a:gd name="connsiteY8" fmla="*/ 78815 h 173995"/>
                <a:gd name="connsiteX9" fmla="*/ 114592 w 201495"/>
                <a:gd name="connsiteY9" fmla="*/ 168351 h 173995"/>
                <a:gd name="connsiteX10" fmla="*/ 23739 w 201495"/>
                <a:gd name="connsiteY10" fmla="*/ 169668 h 173995"/>
                <a:gd name="connsiteX11" fmla="*/ 14522 w 201495"/>
                <a:gd name="connsiteY11" fmla="*/ 153868 h 173995"/>
                <a:gd name="connsiteX12" fmla="*/ 110642 w 201495"/>
                <a:gd name="connsiteY12" fmla="*/ 156501 h 173995"/>
                <a:gd name="connsiteX13" fmla="*/ 187012 w 201495"/>
                <a:gd name="connsiteY13" fmla="*/ 78815 h 173995"/>
                <a:gd name="connsiteX14" fmla="*/ 129076 w 201495"/>
                <a:gd name="connsiteY14" fmla="*/ 19563 h 173995"/>
                <a:gd name="connsiteX15" fmla="*/ 76408 w 201495"/>
                <a:gd name="connsiteY15" fmla="*/ 22196 h 173995"/>
                <a:gd name="connsiteX16" fmla="*/ 14522 w 201495"/>
                <a:gd name="connsiteY16" fmla="*/ 153868 h 1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495" h="173995">
                  <a:moveTo>
                    <a:pt x="23739" y="169668"/>
                  </a:moveTo>
                  <a:cubicBezTo>
                    <a:pt x="13205" y="168351"/>
                    <a:pt x="6622" y="167035"/>
                    <a:pt x="5305" y="165718"/>
                  </a:cubicBezTo>
                  <a:lnTo>
                    <a:pt x="38" y="164401"/>
                  </a:lnTo>
                  <a:lnTo>
                    <a:pt x="38" y="159134"/>
                  </a:lnTo>
                  <a:cubicBezTo>
                    <a:pt x="38" y="153868"/>
                    <a:pt x="-3912" y="41947"/>
                    <a:pt x="68507" y="9029"/>
                  </a:cubicBezTo>
                  <a:cubicBezTo>
                    <a:pt x="90891" y="-1505"/>
                    <a:pt x="111959" y="-2822"/>
                    <a:pt x="133027" y="5079"/>
                  </a:cubicBezTo>
                  <a:cubicBezTo>
                    <a:pt x="176478" y="20879"/>
                    <a:pt x="198862" y="72231"/>
                    <a:pt x="200179" y="73548"/>
                  </a:cubicBezTo>
                  <a:lnTo>
                    <a:pt x="201496" y="76181"/>
                  </a:lnTo>
                  <a:lnTo>
                    <a:pt x="201496" y="78815"/>
                  </a:lnTo>
                  <a:cubicBezTo>
                    <a:pt x="201496" y="81448"/>
                    <a:pt x="187012" y="144651"/>
                    <a:pt x="114592" y="168351"/>
                  </a:cubicBezTo>
                  <a:cubicBezTo>
                    <a:pt x="86942" y="177568"/>
                    <a:pt x="47440" y="173618"/>
                    <a:pt x="23739" y="169668"/>
                  </a:cubicBezTo>
                  <a:close/>
                  <a:moveTo>
                    <a:pt x="14522" y="153868"/>
                  </a:moveTo>
                  <a:cubicBezTo>
                    <a:pt x="30323" y="156501"/>
                    <a:pt x="80358" y="165718"/>
                    <a:pt x="110642" y="156501"/>
                  </a:cubicBezTo>
                  <a:cubicBezTo>
                    <a:pt x="167261" y="138067"/>
                    <a:pt x="184378" y="90665"/>
                    <a:pt x="187012" y="78815"/>
                  </a:cubicBezTo>
                  <a:cubicBezTo>
                    <a:pt x="181745" y="69598"/>
                    <a:pt x="161994" y="31413"/>
                    <a:pt x="129076" y="19563"/>
                  </a:cubicBezTo>
                  <a:cubicBezTo>
                    <a:pt x="111959" y="12979"/>
                    <a:pt x="94842" y="14296"/>
                    <a:pt x="76408" y="22196"/>
                  </a:cubicBezTo>
                  <a:cubicBezTo>
                    <a:pt x="19789" y="48530"/>
                    <a:pt x="14522" y="131483"/>
                    <a:pt x="14522" y="153868"/>
                  </a:cubicBezTo>
                  <a:close/>
                </a:path>
              </a:pathLst>
            </a:custGeom>
            <a:solidFill>
              <a:srgbClr val="3B13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507C8BD7-5B53-4AB2-B2F9-8DB234D19C2A}"/>
                </a:ext>
              </a:extLst>
            </p:cNvPr>
            <p:cNvSpPr/>
            <p:nvPr/>
          </p:nvSpPr>
          <p:spPr>
            <a:xfrm>
              <a:off x="1989322" y="1134497"/>
              <a:ext cx="84269" cy="84269"/>
            </a:xfrm>
            <a:custGeom>
              <a:avLst/>
              <a:gdLst>
                <a:gd name="connsiteX0" fmla="*/ 84270 w 84269"/>
                <a:gd name="connsiteY0" fmla="*/ 42135 h 84269"/>
                <a:gd name="connsiteX1" fmla="*/ 42135 w 84269"/>
                <a:gd name="connsiteY1" fmla="*/ 84270 h 84269"/>
                <a:gd name="connsiteX2" fmla="*/ 0 w 84269"/>
                <a:gd name="connsiteY2" fmla="*/ 42135 h 84269"/>
                <a:gd name="connsiteX3" fmla="*/ 42135 w 84269"/>
                <a:gd name="connsiteY3" fmla="*/ 0 h 84269"/>
                <a:gd name="connsiteX4" fmla="*/ 84270 w 84269"/>
                <a:gd name="connsiteY4" fmla="*/ 42135 h 8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69" h="84269">
                  <a:moveTo>
                    <a:pt x="84270" y="42135"/>
                  </a:moveTo>
                  <a:cubicBezTo>
                    <a:pt x="84270" y="65405"/>
                    <a:pt x="65405" y="84270"/>
                    <a:pt x="42135" y="84270"/>
                  </a:cubicBezTo>
                  <a:cubicBezTo>
                    <a:pt x="18864" y="84270"/>
                    <a:pt x="0" y="65405"/>
                    <a:pt x="0" y="42135"/>
                  </a:cubicBezTo>
                  <a:cubicBezTo>
                    <a:pt x="0" y="18864"/>
                    <a:pt x="18865" y="0"/>
                    <a:pt x="42135" y="0"/>
                  </a:cubicBezTo>
                  <a:cubicBezTo>
                    <a:pt x="65406" y="0"/>
                    <a:pt x="84270" y="18864"/>
                    <a:pt x="84270" y="42135"/>
                  </a:cubicBezTo>
                  <a:close/>
                </a:path>
              </a:pathLst>
            </a:custGeom>
            <a:solidFill>
              <a:srgbClr val="01020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66" name="TextBox 765">
            <a:extLst>
              <a:ext uri="{FF2B5EF4-FFF2-40B4-BE49-F238E27FC236}">
                <a16:creationId xmlns:a16="http://schemas.microsoft.com/office/drawing/2014/main" id="{A00D26EE-4F2B-4E97-9BB2-0B2BD63509C6}"/>
              </a:ext>
            </a:extLst>
          </p:cNvPr>
          <p:cNvSpPr txBox="1"/>
          <p:nvPr/>
        </p:nvSpPr>
        <p:spPr>
          <a:xfrm>
            <a:off x="2280931" y="274948"/>
            <a:ext cx="7779779" cy="90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คลิกรูปที่มีแกนสมมาตร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69" name="Picture 768">
            <a:extLst>
              <a:ext uri="{FF2B5EF4-FFF2-40B4-BE49-F238E27FC236}">
                <a16:creationId xmlns:a16="http://schemas.microsoft.com/office/drawing/2014/main" id="{41AB552F-E589-4446-BAD9-354D1705E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221" y="1238230"/>
            <a:ext cx="1670449" cy="816935"/>
          </a:xfrm>
          <a:prstGeom prst="rect">
            <a:avLst/>
          </a:prstGeom>
        </p:spPr>
      </p:pic>
      <p:grpSp>
        <p:nvGrpSpPr>
          <p:cNvPr id="660" name="Graphic 523">
            <a:extLst>
              <a:ext uri="{FF2B5EF4-FFF2-40B4-BE49-F238E27FC236}">
                <a16:creationId xmlns:a16="http://schemas.microsoft.com/office/drawing/2014/main" id="{13CE2A6B-7405-42C0-A7BD-DE1BB36A7638}"/>
              </a:ext>
            </a:extLst>
          </p:cNvPr>
          <p:cNvGrpSpPr/>
          <p:nvPr/>
        </p:nvGrpSpPr>
        <p:grpSpPr>
          <a:xfrm>
            <a:off x="9920918" y="242562"/>
            <a:ext cx="1541176" cy="1352988"/>
            <a:chOff x="11181310" y="710514"/>
            <a:chExt cx="1649843" cy="1448386"/>
          </a:xfrm>
        </p:grpSpPr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B529D2E7-A1BD-4281-B9C4-13620BAFE1D5}"/>
                </a:ext>
              </a:extLst>
            </p:cNvPr>
            <p:cNvSpPr/>
            <p:nvPr/>
          </p:nvSpPr>
          <p:spPr>
            <a:xfrm>
              <a:off x="11216862" y="718415"/>
              <a:ext cx="1591908" cy="1102090"/>
            </a:xfrm>
            <a:custGeom>
              <a:avLst/>
              <a:gdLst>
                <a:gd name="connsiteX0" fmla="*/ 696542 w 1591908"/>
                <a:gd name="connsiteY0" fmla="*/ 47402 h 1102090"/>
                <a:gd name="connsiteX1" fmla="*/ 683375 w 1591908"/>
                <a:gd name="connsiteY1" fmla="*/ 0 h 1102090"/>
                <a:gd name="connsiteX2" fmla="*/ 645190 w 1591908"/>
                <a:gd name="connsiteY2" fmla="*/ 46085 h 1102090"/>
                <a:gd name="connsiteX3" fmla="*/ 620173 w 1591908"/>
                <a:gd name="connsiteY3" fmla="*/ 115871 h 1102090"/>
                <a:gd name="connsiteX4" fmla="*/ 554337 w 1591908"/>
                <a:gd name="connsiteY4" fmla="*/ 69786 h 1102090"/>
                <a:gd name="connsiteX5" fmla="*/ 499035 w 1591908"/>
                <a:gd name="connsiteY5" fmla="*/ 56619 h 1102090"/>
                <a:gd name="connsiteX6" fmla="*/ 558287 w 1591908"/>
                <a:gd name="connsiteY6" fmla="*/ 150106 h 1102090"/>
                <a:gd name="connsiteX7" fmla="*/ 510885 w 1591908"/>
                <a:gd name="connsiteY7" fmla="*/ 164589 h 1102090"/>
                <a:gd name="connsiteX8" fmla="*/ 379214 w 1591908"/>
                <a:gd name="connsiteY8" fmla="*/ 230425 h 1102090"/>
                <a:gd name="connsiteX9" fmla="*/ 209357 w 1591908"/>
                <a:gd name="connsiteY9" fmla="*/ 412132 h 1102090"/>
                <a:gd name="connsiteX10" fmla="*/ 97436 w 1591908"/>
                <a:gd name="connsiteY10" fmla="*/ 820314 h 1102090"/>
                <a:gd name="connsiteX11" fmla="*/ 0 w 1591908"/>
                <a:gd name="connsiteY11" fmla="*/ 1082340 h 1102090"/>
                <a:gd name="connsiteX12" fmla="*/ 179073 w 1591908"/>
                <a:gd name="connsiteY12" fmla="*/ 965152 h 1102090"/>
                <a:gd name="connsiteX13" fmla="*/ 360779 w 1591908"/>
                <a:gd name="connsiteY13" fmla="*/ 772912 h 1102090"/>
                <a:gd name="connsiteX14" fmla="*/ 435832 w 1591908"/>
                <a:gd name="connsiteY14" fmla="*/ 629390 h 1102090"/>
                <a:gd name="connsiteX15" fmla="*/ 366047 w 1591908"/>
                <a:gd name="connsiteY15" fmla="*/ 900633 h 1102090"/>
                <a:gd name="connsiteX16" fmla="*/ 825581 w 1591908"/>
                <a:gd name="connsiteY16" fmla="*/ 491135 h 1102090"/>
                <a:gd name="connsiteX17" fmla="*/ 1228495 w 1591908"/>
                <a:gd name="connsiteY17" fmla="*/ 855865 h 1102090"/>
                <a:gd name="connsiteX18" fmla="*/ 1386501 w 1591908"/>
                <a:gd name="connsiteY18" fmla="*/ 822947 h 1102090"/>
                <a:gd name="connsiteX19" fmla="*/ 1287747 w 1591908"/>
                <a:gd name="connsiteY19" fmla="*/ 967786 h 1102090"/>
                <a:gd name="connsiteX20" fmla="*/ 1254829 w 1591908"/>
                <a:gd name="connsiteY20" fmla="*/ 1102091 h 1102090"/>
                <a:gd name="connsiteX21" fmla="*/ 1345683 w 1591908"/>
                <a:gd name="connsiteY21" fmla="*/ 1082340 h 1102090"/>
                <a:gd name="connsiteX22" fmla="*/ 1389135 w 1591908"/>
                <a:gd name="connsiteY22" fmla="*/ 995437 h 1102090"/>
                <a:gd name="connsiteX23" fmla="*/ 1439170 w 1591908"/>
                <a:gd name="connsiteY23" fmla="*/ 1063906 h 1102090"/>
                <a:gd name="connsiteX24" fmla="*/ 1465504 w 1591908"/>
                <a:gd name="connsiteY24" fmla="*/ 880882 h 1102090"/>
                <a:gd name="connsiteX25" fmla="*/ 1457604 w 1591908"/>
                <a:gd name="connsiteY25" fmla="*/ 720243 h 1102090"/>
                <a:gd name="connsiteX26" fmla="*/ 1522122 w 1591908"/>
                <a:gd name="connsiteY26" fmla="*/ 726827 h 1102090"/>
                <a:gd name="connsiteX27" fmla="*/ 1591908 w 1591908"/>
                <a:gd name="connsiteY27" fmla="*/ 703126 h 1102090"/>
                <a:gd name="connsiteX28" fmla="*/ 1441803 w 1591908"/>
                <a:gd name="connsiteY28" fmla="*/ 621490 h 1102090"/>
                <a:gd name="connsiteX29" fmla="*/ 1373334 w 1591908"/>
                <a:gd name="connsiteY29" fmla="*/ 454267 h 1102090"/>
                <a:gd name="connsiteX30" fmla="*/ 1273264 w 1591908"/>
                <a:gd name="connsiteY30" fmla="*/ 294944 h 1102090"/>
                <a:gd name="connsiteX31" fmla="*/ 951985 w 1591908"/>
                <a:gd name="connsiteY31" fmla="*/ 115871 h 1102090"/>
                <a:gd name="connsiteX32" fmla="*/ 693909 w 1591908"/>
                <a:gd name="connsiteY32" fmla="*/ 113237 h 1102090"/>
                <a:gd name="connsiteX33" fmla="*/ 696542 w 1591908"/>
                <a:gd name="connsiteY33" fmla="*/ 47402 h 110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91908" h="1102090">
                  <a:moveTo>
                    <a:pt x="696542" y="47402"/>
                  </a:moveTo>
                  <a:cubicBezTo>
                    <a:pt x="693909" y="19751"/>
                    <a:pt x="683375" y="0"/>
                    <a:pt x="683375" y="0"/>
                  </a:cubicBezTo>
                  <a:cubicBezTo>
                    <a:pt x="683375" y="0"/>
                    <a:pt x="662308" y="14484"/>
                    <a:pt x="645190" y="46085"/>
                  </a:cubicBezTo>
                  <a:cubicBezTo>
                    <a:pt x="622806" y="88220"/>
                    <a:pt x="620173" y="115871"/>
                    <a:pt x="620173" y="115871"/>
                  </a:cubicBezTo>
                  <a:cubicBezTo>
                    <a:pt x="620173" y="115871"/>
                    <a:pt x="603055" y="92170"/>
                    <a:pt x="554337" y="69786"/>
                  </a:cubicBezTo>
                  <a:cubicBezTo>
                    <a:pt x="529320" y="59252"/>
                    <a:pt x="499035" y="56619"/>
                    <a:pt x="499035" y="56619"/>
                  </a:cubicBezTo>
                  <a:cubicBezTo>
                    <a:pt x="510885" y="101387"/>
                    <a:pt x="529320" y="129038"/>
                    <a:pt x="558287" y="150106"/>
                  </a:cubicBezTo>
                  <a:cubicBezTo>
                    <a:pt x="558287" y="150106"/>
                    <a:pt x="529320" y="158006"/>
                    <a:pt x="510885" y="164589"/>
                  </a:cubicBezTo>
                  <a:cubicBezTo>
                    <a:pt x="463484" y="180390"/>
                    <a:pt x="416082" y="205408"/>
                    <a:pt x="379214" y="230425"/>
                  </a:cubicBezTo>
                  <a:cubicBezTo>
                    <a:pt x="306794" y="277827"/>
                    <a:pt x="251492" y="341029"/>
                    <a:pt x="209357" y="412132"/>
                  </a:cubicBezTo>
                  <a:cubicBezTo>
                    <a:pt x="131672" y="542487"/>
                    <a:pt x="107971" y="679425"/>
                    <a:pt x="97436" y="820314"/>
                  </a:cubicBezTo>
                  <a:cubicBezTo>
                    <a:pt x="84269" y="984903"/>
                    <a:pt x="0" y="1082340"/>
                    <a:pt x="0" y="1082340"/>
                  </a:cubicBezTo>
                  <a:cubicBezTo>
                    <a:pt x="0" y="1082340"/>
                    <a:pt x="104020" y="1029671"/>
                    <a:pt x="179073" y="965152"/>
                  </a:cubicBezTo>
                  <a:cubicBezTo>
                    <a:pt x="238325" y="915117"/>
                    <a:pt x="305478" y="854548"/>
                    <a:pt x="360779" y="772912"/>
                  </a:cubicBezTo>
                  <a:cubicBezTo>
                    <a:pt x="416082" y="691275"/>
                    <a:pt x="435832" y="629390"/>
                    <a:pt x="435832" y="629390"/>
                  </a:cubicBezTo>
                  <a:cubicBezTo>
                    <a:pt x="445050" y="747894"/>
                    <a:pt x="423982" y="822947"/>
                    <a:pt x="366047" y="900633"/>
                  </a:cubicBezTo>
                  <a:cubicBezTo>
                    <a:pt x="567504" y="855865"/>
                    <a:pt x="759745" y="696542"/>
                    <a:pt x="825581" y="491135"/>
                  </a:cubicBezTo>
                  <a:cubicBezTo>
                    <a:pt x="890099" y="683375"/>
                    <a:pt x="1049422" y="811097"/>
                    <a:pt x="1228495" y="855865"/>
                  </a:cubicBezTo>
                  <a:cubicBezTo>
                    <a:pt x="1242979" y="803196"/>
                    <a:pt x="1327249" y="750528"/>
                    <a:pt x="1386501" y="822947"/>
                  </a:cubicBezTo>
                  <a:cubicBezTo>
                    <a:pt x="1426002" y="888783"/>
                    <a:pt x="1381234" y="963836"/>
                    <a:pt x="1287747" y="967786"/>
                  </a:cubicBezTo>
                  <a:cubicBezTo>
                    <a:pt x="1282480" y="1015187"/>
                    <a:pt x="1273264" y="1056006"/>
                    <a:pt x="1254829" y="1102091"/>
                  </a:cubicBezTo>
                  <a:cubicBezTo>
                    <a:pt x="1290381" y="1100774"/>
                    <a:pt x="1312765" y="1095507"/>
                    <a:pt x="1345683" y="1082340"/>
                  </a:cubicBezTo>
                  <a:cubicBezTo>
                    <a:pt x="1354899" y="1070489"/>
                    <a:pt x="1373334" y="1048105"/>
                    <a:pt x="1389135" y="995437"/>
                  </a:cubicBezTo>
                  <a:cubicBezTo>
                    <a:pt x="1395718" y="1052055"/>
                    <a:pt x="1439170" y="1063906"/>
                    <a:pt x="1439170" y="1063906"/>
                  </a:cubicBezTo>
                  <a:cubicBezTo>
                    <a:pt x="1428636" y="999387"/>
                    <a:pt x="1445753" y="986220"/>
                    <a:pt x="1465504" y="880882"/>
                  </a:cubicBezTo>
                  <a:cubicBezTo>
                    <a:pt x="1482621" y="791346"/>
                    <a:pt x="1457604" y="720243"/>
                    <a:pt x="1457604" y="720243"/>
                  </a:cubicBezTo>
                  <a:cubicBezTo>
                    <a:pt x="1457604" y="720243"/>
                    <a:pt x="1481305" y="729460"/>
                    <a:pt x="1522122" y="726827"/>
                  </a:cubicBezTo>
                  <a:cubicBezTo>
                    <a:pt x="1547140" y="724193"/>
                    <a:pt x="1572158" y="712343"/>
                    <a:pt x="1591908" y="703126"/>
                  </a:cubicBezTo>
                  <a:cubicBezTo>
                    <a:pt x="1532656" y="693909"/>
                    <a:pt x="1476037" y="671525"/>
                    <a:pt x="1441803" y="621490"/>
                  </a:cubicBezTo>
                  <a:cubicBezTo>
                    <a:pt x="1407568" y="571454"/>
                    <a:pt x="1397035" y="508252"/>
                    <a:pt x="1373334" y="454267"/>
                  </a:cubicBezTo>
                  <a:cubicBezTo>
                    <a:pt x="1348316" y="396331"/>
                    <a:pt x="1315398" y="342346"/>
                    <a:pt x="1273264" y="294944"/>
                  </a:cubicBezTo>
                  <a:cubicBezTo>
                    <a:pt x="1188994" y="198824"/>
                    <a:pt x="1074439" y="139572"/>
                    <a:pt x="951985" y="115871"/>
                  </a:cubicBezTo>
                  <a:cubicBezTo>
                    <a:pt x="867715" y="98754"/>
                    <a:pt x="779496" y="98754"/>
                    <a:pt x="693909" y="113237"/>
                  </a:cubicBezTo>
                  <a:cubicBezTo>
                    <a:pt x="695225" y="111921"/>
                    <a:pt x="700493" y="86903"/>
                    <a:pt x="696542" y="47402"/>
                  </a:cubicBezTo>
                  <a:close/>
                </a:path>
              </a:pathLst>
            </a:custGeom>
            <a:solidFill>
              <a:srgbClr val="3F2F2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0BFD6F6-6E9C-4FB7-B179-F81EADB16548}"/>
                </a:ext>
              </a:extLst>
            </p:cNvPr>
            <p:cNvSpPr/>
            <p:nvPr/>
          </p:nvSpPr>
          <p:spPr>
            <a:xfrm>
              <a:off x="11216862" y="1324104"/>
              <a:ext cx="441099" cy="476650"/>
            </a:xfrm>
            <a:custGeom>
              <a:avLst/>
              <a:gdLst>
                <a:gd name="connsiteX0" fmla="*/ 104020 w 441099"/>
                <a:gd name="connsiteY0" fmla="*/ 172490 h 476650"/>
                <a:gd name="connsiteX1" fmla="*/ 219892 w 441099"/>
                <a:gd name="connsiteY1" fmla="*/ 77686 h 476650"/>
                <a:gd name="connsiteX2" fmla="*/ 441100 w 441099"/>
                <a:gd name="connsiteY2" fmla="*/ 0 h 476650"/>
                <a:gd name="connsiteX3" fmla="*/ 402915 w 441099"/>
                <a:gd name="connsiteY3" fmla="*/ 106654 h 476650"/>
                <a:gd name="connsiteX4" fmla="*/ 280460 w 441099"/>
                <a:gd name="connsiteY4" fmla="*/ 276510 h 476650"/>
                <a:gd name="connsiteX5" fmla="*/ 179073 w 441099"/>
                <a:gd name="connsiteY5" fmla="*/ 359463 h 476650"/>
                <a:gd name="connsiteX6" fmla="*/ 0 w 441099"/>
                <a:gd name="connsiteY6" fmla="*/ 476651 h 476650"/>
                <a:gd name="connsiteX7" fmla="*/ 84269 w 441099"/>
                <a:gd name="connsiteY7" fmla="*/ 316012 h 476650"/>
                <a:gd name="connsiteX8" fmla="*/ 104020 w 441099"/>
                <a:gd name="connsiteY8" fmla="*/ 172490 h 47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99" h="476650">
                  <a:moveTo>
                    <a:pt x="104020" y="172490"/>
                  </a:moveTo>
                  <a:cubicBezTo>
                    <a:pt x="104020" y="172490"/>
                    <a:pt x="134305" y="126405"/>
                    <a:pt x="219892" y="77686"/>
                  </a:cubicBezTo>
                  <a:cubicBezTo>
                    <a:pt x="342346" y="7900"/>
                    <a:pt x="441100" y="0"/>
                    <a:pt x="441100" y="0"/>
                  </a:cubicBezTo>
                  <a:cubicBezTo>
                    <a:pt x="441100" y="0"/>
                    <a:pt x="421349" y="80320"/>
                    <a:pt x="402915" y="106654"/>
                  </a:cubicBezTo>
                  <a:cubicBezTo>
                    <a:pt x="384481" y="132988"/>
                    <a:pt x="325229" y="240959"/>
                    <a:pt x="280460" y="276510"/>
                  </a:cubicBezTo>
                  <a:cubicBezTo>
                    <a:pt x="235692" y="312062"/>
                    <a:pt x="221208" y="335762"/>
                    <a:pt x="179073" y="359463"/>
                  </a:cubicBezTo>
                  <a:cubicBezTo>
                    <a:pt x="136938" y="383164"/>
                    <a:pt x="0" y="476651"/>
                    <a:pt x="0" y="476651"/>
                  </a:cubicBezTo>
                  <a:cubicBezTo>
                    <a:pt x="0" y="476651"/>
                    <a:pt x="65836" y="389748"/>
                    <a:pt x="84269" y="316012"/>
                  </a:cubicBezTo>
                  <a:cubicBezTo>
                    <a:pt x="102704" y="242276"/>
                    <a:pt x="104020" y="172490"/>
                    <a:pt x="104020" y="172490"/>
                  </a:cubicBezTo>
                  <a:close/>
                </a:path>
              </a:pathLst>
            </a:custGeom>
            <a:solidFill>
              <a:srgbClr val="2A1E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7E42E71-EA3C-4A27-B434-BBCE98605C65}"/>
                </a:ext>
              </a:extLst>
            </p:cNvPr>
            <p:cNvSpPr/>
            <p:nvPr/>
          </p:nvSpPr>
          <p:spPr>
            <a:xfrm>
              <a:off x="11581592" y="1187165"/>
              <a:ext cx="455583" cy="431882"/>
            </a:xfrm>
            <a:custGeom>
              <a:avLst/>
              <a:gdLst>
                <a:gd name="connsiteX0" fmla="*/ 75052 w 455583"/>
                <a:gd name="connsiteY0" fmla="*/ 136938 h 431882"/>
                <a:gd name="connsiteX1" fmla="*/ 250176 w 455583"/>
                <a:gd name="connsiteY1" fmla="*/ 115871 h 431882"/>
                <a:gd name="connsiteX2" fmla="*/ 455583 w 455583"/>
                <a:gd name="connsiteY2" fmla="*/ 0 h 431882"/>
                <a:gd name="connsiteX3" fmla="*/ 441100 w 455583"/>
                <a:gd name="connsiteY3" fmla="*/ 61886 h 431882"/>
                <a:gd name="connsiteX4" fmla="*/ 308111 w 455583"/>
                <a:gd name="connsiteY4" fmla="*/ 262026 h 431882"/>
                <a:gd name="connsiteX5" fmla="*/ 100070 w 455583"/>
                <a:gd name="connsiteY5" fmla="*/ 400281 h 431882"/>
                <a:gd name="connsiteX6" fmla="*/ 0 w 455583"/>
                <a:gd name="connsiteY6" fmla="*/ 431883 h 431882"/>
                <a:gd name="connsiteX7" fmla="*/ 57935 w 455583"/>
                <a:gd name="connsiteY7" fmla="*/ 319962 h 431882"/>
                <a:gd name="connsiteX8" fmla="*/ 75052 w 455583"/>
                <a:gd name="connsiteY8" fmla="*/ 136938 h 4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583" h="431882">
                  <a:moveTo>
                    <a:pt x="75052" y="136938"/>
                  </a:moveTo>
                  <a:cubicBezTo>
                    <a:pt x="75052" y="136938"/>
                    <a:pt x="135622" y="152739"/>
                    <a:pt x="250176" y="115871"/>
                  </a:cubicBezTo>
                  <a:cubicBezTo>
                    <a:pt x="355513" y="81636"/>
                    <a:pt x="455583" y="0"/>
                    <a:pt x="455583" y="0"/>
                  </a:cubicBezTo>
                  <a:cubicBezTo>
                    <a:pt x="455583" y="0"/>
                    <a:pt x="454267" y="35551"/>
                    <a:pt x="441100" y="61886"/>
                  </a:cubicBezTo>
                  <a:cubicBezTo>
                    <a:pt x="427932" y="88220"/>
                    <a:pt x="377897" y="194874"/>
                    <a:pt x="308111" y="262026"/>
                  </a:cubicBezTo>
                  <a:cubicBezTo>
                    <a:pt x="238325" y="327862"/>
                    <a:pt x="135622" y="388431"/>
                    <a:pt x="100070" y="400281"/>
                  </a:cubicBezTo>
                  <a:cubicBezTo>
                    <a:pt x="64519" y="412132"/>
                    <a:pt x="0" y="431883"/>
                    <a:pt x="0" y="431883"/>
                  </a:cubicBezTo>
                  <a:cubicBezTo>
                    <a:pt x="0" y="431883"/>
                    <a:pt x="35551" y="375264"/>
                    <a:pt x="57935" y="319962"/>
                  </a:cubicBezTo>
                  <a:cubicBezTo>
                    <a:pt x="79003" y="263343"/>
                    <a:pt x="75052" y="136938"/>
                    <a:pt x="75052" y="136938"/>
                  </a:cubicBezTo>
                  <a:close/>
                </a:path>
              </a:pathLst>
            </a:custGeom>
            <a:solidFill>
              <a:srgbClr val="2A1E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F0BBDD40-4A08-4F17-B6C3-E8BBC566D1EF}"/>
                </a:ext>
              </a:extLst>
            </p:cNvPr>
            <p:cNvSpPr/>
            <p:nvPr/>
          </p:nvSpPr>
          <p:spPr>
            <a:xfrm>
              <a:off x="12038492" y="1187165"/>
              <a:ext cx="768961" cy="626756"/>
            </a:xfrm>
            <a:custGeom>
              <a:avLst/>
              <a:gdLst>
                <a:gd name="connsiteX0" fmla="*/ 0 w 768961"/>
                <a:gd name="connsiteY0" fmla="*/ 0 h 626756"/>
                <a:gd name="connsiteX1" fmla="*/ 211992 w 768961"/>
                <a:gd name="connsiteY1" fmla="*/ 106654 h 626756"/>
                <a:gd name="connsiteX2" fmla="*/ 492452 w 768961"/>
                <a:gd name="connsiteY2" fmla="*/ 109287 h 626756"/>
                <a:gd name="connsiteX3" fmla="*/ 613590 w 768961"/>
                <a:gd name="connsiteY3" fmla="*/ 156689 h 626756"/>
                <a:gd name="connsiteX4" fmla="*/ 768962 w 768961"/>
                <a:gd name="connsiteY4" fmla="*/ 243592 h 626756"/>
                <a:gd name="connsiteX5" fmla="*/ 635974 w 768961"/>
                <a:gd name="connsiteY5" fmla="*/ 254126 h 626756"/>
                <a:gd name="connsiteX6" fmla="*/ 607006 w 768961"/>
                <a:gd name="connsiteY6" fmla="*/ 584621 h 626756"/>
                <a:gd name="connsiteX7" fmla="*/ 558288 w 768961"/>
                <a:gd name="connsiteY7" fmla="*/ 525369 h 626756"/>
                <a:gd name="connsiteX8" fmla="*/ 524053 w 768961"/>
                <a:gd name="connsiteY8" fmla="*/ 620173 h 626756"/>
                <a:gd name="connsiteX9" fmla="*/ 435833 w 768961"/>
                <a:gd name="connsiteY9" fmla="*/ 626756 h 626756"/>
                <a:gd name="connsiteX10" fmla="*/ 466118 w 768961"/>
                <a:gd name="connsiteY10" fmla="*/ 497718 h 626756"/>
                <a:gd name="connsiteX11" fmla="*/ 564871 w 768961"/>
                <a:gd name="connsiteY11" fmla="*/ 352880 h 626756"/>
                <a:gd name="connsiteX12" fmla="*/ 406865 w 768961"/>
                <a:gd name="connsiteY12" fmla="*/ 385797 h 626756"/>
                <a:gd name="connsiteX13" fmla="*/ 0 w 768961"/>
                <a:gd name="connsiteY13" fmla="*/ 0 h 62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8961" h="626756">
                  <a:moveTo>
                    <a:pt x="0" y="0"/>
                  </a:moveTo>
                  <a:cubicBezTo>
                    <a:pt x="0" y="0"/>
                    <a:pt x="110604" y="93487"/>
                    <a:pt x="211992" y="106654"/>
                  </a:cubicBezTo>
                  <a:cubicBezTo>
                    <a:pt x="316012" y="119821"/>
                    <a:pt x="414765" y="98754"/>
                    <a:pt x="492452" y="109287"/>
                  </a:cubicBezTo>
                  <a:cubicBezTo>
                    <a:pt x="572771" y="121138"/>
                    <a:pt x="613590" y="156689"/>
                    <a:pt x="613590" y="156689"/>
                  </a:cubicBezTo>
                  <a:cubicBezTo>
                    <a:pt x="670208" y="213308"/>
                    <a:pt x="683376" y="230425"/>
                    <a:pt x="768962" y="243592"/>
                  </a:cubicBezTo>
                  <a:cubicBezTo>
                    <a:pt x="701810" y="259393"/>
                    <a:pt x="691275" y="269927"/>
                    <a:pt x="635974" y="254126"/>
                  </a:cubicBezTo>
                  <a:cubicBezTo>
                    <a:pt x="659675" y="325229"/>
                    <a:pt x="634657" y="447683"/>
                    <a:pt x="607006" y="584621"/>
                  </a:cubicBezTo>
                  <a:cubicBezTo>
                    <a:pt x="564871" y="564871"/>
                    <a:pt x="572771" y="564871"/>
                    <a:pt x="558288" y="525369"/>
                  </a:cubicBezTo>
                  <a:lnTo>
                    <a:pt x="524053" y="620173"/>
                  </a:lnTo>
                  <a:lnTo>
                    <a:pt x="435833" y="626756"/>
                  </a:lnTo>
                  <a:lnTo>
                    <a:pt x="466118" y="497718"/>
                  </a:lnTo>
                  <a:cubicBezTo>
                    <a:pt x="521420" y="499035"/>
                    <a:pt x="617540" y="451633"/>
                    <a:pt x="564871" y="352880"/>
                  </a:cubicBezTo>
                  <a:cubicBezTo>
                    <a:pt x="508253" y="292311"/>
                    <a:pt x="435833" y="317328"/>
                    <a:pt x="406865" y="385797"/>
                  </a:cubicBezTo>
                  <a:cubicBezTo>
                    <a:pt x="142206" y="272560"/>
                    <a:pt x="52669" y="184340"/>
                    <a:pt x="0" y="0"/>
                  </a:cubicBezTo>
                  <a:close/>
                </a:path>
              </a:pathLst>
            </a:custGeom>
            <a:solidFill>
              <a:srgbClr val="2A1E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353EA06A-0DB1-4776-A727-48B46B4105F9}"/>
                </a:ext>
              </a:extLst>
            </p:cNvPr>
            <p:cNvSpPr/>
            <p:nvPr/>
          </p:nvSpPr>
          <p:spPr>
            <a:xfrm>
              <a:off x="11428853" y="1209550"/>
              <a:ext cx="1186663" cy="941346"/>
            </a:xfrm>
            <a:custGeom>
              <a:avLst/>
              <a:gdLst>
                <a:gd name="connsiteX0" fmla="*/ 0 w 1186663"/>
                <a:gd name="connsiteY0" fmla="*/ 445050 h 941346"/>
                <a:gd name="connsiteX1" fmla="*/ 252809 w 1186663"/>
                <a:gd name="connsiteY1" fmla="*/ 871665 h 941346"/>
                <a:gd name="connsiteX2" fmla="*/ 547754 w 1186663"/>
                <a:gd name="connsiteY2" fmla="*/ 938818 h 941346"/>
                <a:gd name="connsiteX3" fmla="*/ 850599 w 1186663"/>
                <a:gd name="connsiteY3" fmla="*/ 836114 h 941346"/>
                <a:gd name="connsiteX4" fmla="*/ 1041522 w 1186663"/>
                <a:gd name="connsiteY4" fmla="*/ 609639 h 941346"/>
                <a:gd name="connsiteX5" fmla="*/ 1074440 w 1186663"/>
                <a:gd name="connsiteY5" fmla="*/ 475334 h 941346"/>
                <a:gd name="connsiteX6" fmla="*/ 1186361 w 1186663"/>
                <a:gd name="connsiteY6" fmla="*/ 388431 h 941346"/>
                <a:gd name="connsiteX7" fmla="*/ 1077073 w 1186663"/>
                <a:gd name="connsiteY7" fmla="*/ 298894 h 941346"/>
                <a:gd name="connsiteX8" fmla="*/ 1013871 w 1186663"/>
                <a:gd name="connsiteY8" fmla="*/ 363413 h 941346"/>
                <a:gd name="connsiteX9" fmla="*/ 747894 w 1186663"/>
                <a:gd name="connsiteY9" fmla="*/ 214625 h 941346"/>
                <a:gd name="connsiteX10" fmla="*/ 610956 w 1186663"/>
                <a:gd name="connsiteY10" fmla="*/ 0 h 941346"/>
                <a:gd name="connsiteX11" fmla="*/ 418715 w 1186663"/>
                <a:gd name="connsiteY11" fmla="*/ 275194 h 941346"/>
                <a:gd name="connsiteX12" fmla="*/ 151422 w 1186663"/>
                <a:gd name="connsiteY12" fmla="*/ 409498 h 941346"/>
                <a:gd name="connsiteX13" fmla="*/ 221208 w 1186663"/>
                <a:gd name="connsiteY13" fmla="*/ 248859 h 941346"/>
                <a:gd name="connsiteX14" fmla="*/ 221208 w 1186663"/>
                <a:gd name="connsiteY14" fmla="*/ 139572 h 941346"/>
                <a:gd name="connsiteX15" fmla="*/ 0 w 1186663"/>
                <a:gd name="connsiteY15" fmla="*/ 445050 h 94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6663" h="941346">
                  <a:moveTo>
                    <a:pt x="0" y="445050"/>
                  </a:moveTo>
                  <a:cubicBezTo>
                    <a:pt x="0" y="445050"/>
                    <a:pt x="48719" y="722877"/>
                    <a:pt x="252809" y="871665"/>
                  </a:cubicBezTo>
                  <a:cubicBezTo>
                    <a:pt x="327862" y="926967"/>
                    <a:pt x="447683" y="949352"/>
                    <a:pt x="547754" y="938818"/>
                  </a:cubicBezTo>
                  <a:cubicBezTo>
                    <a:pt x="662308" y="926967"/>
                    <a:pt x="783446" y="879566"/>
                    <a:pt x="850599" y="836114"/>
                  </a:cubicBezTo>
                  <a:cubicBezTo>
                    <a:pt x="946719" y="774229"/>
                    <a:pt x="995437" y="716293"/>
                    <a:pt x="1041522" y="609639"/>
                  </a:cubicBezTo>
                  <a:cubicBezTo>
                    <a:pt x="1067857" y="549070"/>
                    <a:pt x="1074440" y="475334"/>
                    <a:pt x="1074440" y="475334"/>
                  </a:cubicBezTo>
                  <a:cubicBezTo>
                    <a:pt x="1074440" y="475334"/>
                    <a:pt x="1181094" y="472701"/>
                    <a:pt x="1186361" y="388431"/>
                  </a:cubicBezTo>
                  <a:cubicBezTo>
                    <a:pt x="1191627" y="317328"/>
                    <a:pt x="1127109" y="281777"/>
                    <a:pt x="1077073" y="298894"/>
                  </a:cubicBezTo>
                  <a:cubicBezTo>
                    <a:pt x="1028355" y="314695"/>
                    <a:pt x="1013871" y="363413"/>
                    <a:pt x="1013871" y="363413"/>
                  </a:cubicBezTo>
                  <a:cubicBezTo>
                    <a:pt x="1013871" y="363413"/>
                    <a:pt x="879566" y="339713"/>
                    <a:pt x="747894" y="214625"/>
                  </a:cubicBezTo>
                  <a:cubicBezTo>
                    <a:pt x="634657" y="107971"/>
                    <a:pt x="610956" y="0"/>
                    <a:pt x="610956" y="0"/>
                  </a:cubicBezTo>
                  <a:cubicBezTo>
                    <a:pt x="610956" y="0"/>
                    <a:pt x="580672" y="136938"/>
                    <a:pt x="418715" y="275194"/>
                  </a:cubicBezTo>
                  <a:cubicBezTo>
                    <a:pt x="298895" y="377897"/>
                    <a:pt x="151422" y="409498"/>
                    <a:pt x="151422" y="409498"/>
                  </a:cubicBezTo>
                  <a:cubicBezTo>
                    <a:pt x="151422" y="409498"/>
                    <a:pt x="202774" y="354196"/>
                    <a:pt x="221208" y="248859"/>
                  </a:cubicBezTo>
                  <a:cubicBezTo>
                    <a:pt x="230425" y="197507"/>
                    <a:pt x="221208" y="139572"/>
                    <a:pt x="221208" y="139572"/>
                  </a:cubicBezTo>
                  <a:cubicBezTo>
                    <a:pt x="183024" y="252809"/>
                    <a:pt x="98754" y="359463"/>
                    <a:pt x="0" y="445050"/>
                  </a:cubicBezTo>
                  <a:close/>
                </a:path>
              </a:pathLst>
            </a:custGeom>
            <a:solidFill>
              <a:srgbClr val="F39C80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FB672561-DE36-4290-8797-75AF24CD7A30}"/>
                </a:ext>
              </a:extLst>
            </p:cNvPr>
            <p:cNvSpPr/>
            <p:nvPr/>
          </p:nvSpPr>
          <p:spPr>
            <a:xfrm>
              <a:off x="11943689" y="1844206"/>
              <a:ext cx="166915" cy="160170"/>
            </a:xfrm>
            <a:custGeom>
              <a:avLst/>
              <a:gdLst>
                <a:gd name="connsiteX0" fmla="*/ 0 w 166915"/>
                <a:gd name="connsiteY0" fmla="*/ 131672 h 160170"/>
                <a:gd name="connsiteX1" fmla="*/ 88219 w 166915"/>
                <a:gd name="connsiteY1" fmla="*/ 81636 h 160170"/>
                <a:gd name="connsiteX2" fmla="*/ 147471 w 166915"/>
                <a:gd name="connsiteY2" fmla="*/ 0 h 160170"/>
                <a:gd name="connsiteX3" fmla="*/ 159322 w 166915"/>
                <a:gd name="connsiteY3" fmla="*/ 106654 h 160170"/>
                <a:gd name="connsiteX4" fmla="*/ 42134 w 166915"/>
                <a:gd name="connsiteY4" fmla="*/ 154056 h 160170"/>
                <a:gd name="connsiteX5" fmla="*/ 0 w 166915"/>
                <a:gd name="connsiteY5" fmla="*/ 131672 h 1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915" h="160170">
                  <a:moveTo>
                    <a:pt x="0" y="131672"/>
                  </a:moveTo>
                  <a:cubicBezTo>
                    <a:pt x="0" y="131672"/>
                    <a:pt x="48718" y="115871"/>
                    <a:pt x="88219" y="81636"/>
                  </a:cubicBezTo>
                  <a:cubicBezTo>
                    <a:pt x="130354" y="46085"/>
                    <a:pt x="147471" y="0"/>
                    <a:pt x="147471" y="0"/>
                  </a:cubicBezTo>
                  <a:cubicBezTo>
                    <a:pt x="147471" y="0"/>
                    <a:pt x="181707" y="59252"/>
                    <a:pt x="159322" y="106654"/>
                  </a:cubicBezTo>
                  <a:cubicBezTo>
                    <a:pt x="135622" y="155372"/>
                    <a:pt x="86903" y="169856"/>
                    <a:pt x="42134" y="154056"/>
                  </a:cubicBezTo>
                  <a:cubicBezTo>
                    <a:pt x="21067" y="146155"/>
                    <a:pt x="0" y="131672"/>
                    <a:pt x="0" y="131672"/>
                  </a:cubicBezTo>
                  <a:close/>
                </a:path>
              </a:pathLst>
            </a:custGeom>
            <a:solidFill>
              <a:srgbClr val="3B101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DE26B803-BC4E-44BF-9D03-CAFD0371CAAC}"/>
                </a:ext>
              </a:extLst>
            </p:cNvPr>
            <p:cNvSpPr/>
            <p:nvPr/>
          </p:nvSpPr>
          <p:spPr>
            <a:xfrm>
              <a:off x="11645378" y="1949727"/>
              <a:ext cx="125236" cy="85218"/>
            </a:xfrm>
            <a:custGeom>
              <a:avLst/>
              <a:gdLst>
                <a:gd name="connsiteX0" fmla="*/ 124504 w 125236"/>
                <a:gd name="connsiteY0" fmla="*/ 28784 h 85218"/>
                <a:gd name="connsiteX1" fmla="*/ 71836 w 125236"/>
                <a:gd name="connsiteY1" fmla="*/ 82769 h 85218"/>
                <a:gd name="connsiteX2" fmla="*/ 733 w 125236"/>
                <a:gd name="connsiteY2" fmla="*/ 56435 h 85218"/>
                <a:gd name="connsiteX3" fmla="*/ 53401 w 125236"/>
                <a:gd name="connsiteY3" fmla="*/ 2450 h 85218"/>
                <a:gd name="connsiteX4" fmla="*/ 124504 w 125236"/>
                <a:gd name="connsiteY4" fmla="*/ 28784 h 8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36" h="85218">
                  <a:moveTo>
                    <a:pt x="124504" y="28784"/>
                  </a:moveTo>
                  <a:cubicBezTo>
                    <a:pt x="129771" y="51168"/>
                    <a:pt x="106070" y="74869"/>
                    <a:pt x="71836" y="82769"/>
                  </a:cubicBezTo>
                  <a:cubicBezTo>
                    <a:pt x="37600" y="90670"/>
                    <a:pt x="6000" y="78819"/>
                    <a:pt x="733" y="56435"/>
                  </a:cubicBezTo>
                  <a:cubicBezTo>
                    <a:pt x="-4534" y="34051"/>
                    <a:pt x="19167" y="10350"/>
                    <a:pt x="53401" y="2450"/>
                  </a:cubicBezTo>
                  <a:cubicBezTo>
                    <a:pt x="87636" y="-5451"/>
                    <a:pt x="120554" y="6400"/>
                    <a:pt x="124504" y="28784"/>
                  </a:cubicBezTo>
                  <a:close/>
                </a:path>
              </a:pathLst>
            </a:custGeom>
            <a:solidFill>
              <a:srgbClr val="EE7D5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9644722E-DAE2-4881-B18D-00E4FEEFB641}"/>
                </a:ext>
              </a:extLst>
            </p:cNvPr>
            <p:cNvSpPr/>
            <p:nvPr/>
          </p:nvSpPr>
          <p:spPr>
            <a:xfrm>
              <a:off x="12095770" y="1704530"/>
              <a:ext cx="136935" cy="123980"/>
            </a:xfrm>
            <a:custGeom>
              <a:avLst/>
              <a:gdLst>
                <a:gd name="connsiteX0" fmla="*/ 129695 w 136935"/>
                <a:gd name="connsiteY0" fmla="*/ 14589 h 123980"/>
                <a:gd name="connsiteX1" fmla="*/ 99411 w 136935"/>
                <a:gd name="connsiteY1" fmla="*/ 101492 h 123980"/>
                <a:gd name="connsiteX2" fmla="*/ 7240 w 136935"/>
                <a:gd name="connsiteY2" fmla="*/ 109392 h 123980"/>
                <a:gd name="connsiteX3" fmla="*/ 37525 w 136935"/>
                <a:gd name="connsiteY3" fmla="*/ 22489 h 123980"/>
                <a:gd name="connsiteX4" fmla="*/ 129695 w 136935"/>
                <a:gd name="connsiteY4" fmla="*/ 14589 h 12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35" h="123980">
                  <a:moveTo>
                    <a:pt x="129695" y="14589"/>
                  </a:moveTo>
                  <a:cubicBezTo>
                    <a:pt x="146812" y="36973"/>
                    <a:pt x="132328" y="75158"/>
                    <a:pt x="99411" y="101492"/>
                  </a:cubicBezTo>
                  <a:cubicBezTo>
                    <a:pt x="65176" y="127826"/>
                    <a:pt x="24358" y="131776"/>
                    <a:pt x="7240" y="109392"/>
                  </a:cubicBezTo>
                  <a:cubicBezTo>
                    <a:pt x="-9877" y="87008"/>
                    <a:pt x="4607" y="48823"/>
                    <a:pt x="37525" y="22489"/>
                  </a:cubicBezTo>
                  <a:cubicBezTo>
                    <a:pt x="71760" y="-3845"/>
                    <a:pt x="113894" y="-7796"/>
                    <a:pt x="129695" y="14589"/>
                  </a:cubicBezTo>
                  <a:close/>
                </a:path>
              </a:pathLst>
            </a:custGeom>
            <a:solidFill>
              <a:srgbClr val="EE7D5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7F0F86D-8151-4926-BDFE-F6ADDED37588}"/>
                </a:ext>
              </a:extLst>
            </p:cNvPr>
            <p:cNvSpPr/>
            <p:nvPr/>
          </p:nvSpPr>
          <p:spPr>
            <a:xfrm>
              <a:off x="11838351" y="1917942"/>
              <a:ext cx="105270" cy="72172"/>
            </a:xfrm>
            <a:custGeom>
              <a:avLst/>
              <a:gdLst>
                <a:gd name="connsiteX0" fmla="*/ 0 w 105270"/>
                <a:gd name="connsiteY0" fmla="*/ 56619 h 72172"/>
                <a:gd name="connsiteX1" fmla="*/ 76369 w 105270"/>
                <a:gd name="connsiteY1" fmla="*/ 65836 h 72172"/>
                <a:gd name="connsiteX2" fmla="*/ 101386 w 105270"/>
                <a:gd name="connsiteY2" fmla="*/ 0 h 72172"/>
                <a:gd name="connsiteX3" fmla="*/ 60569 w 105270"/>
                <a:gd name="connsiteY3" fmla="*/ 36868 h 72172"/>
                <a:gd name="connsiteX4" fmla="*/ 0 w 105270"/>
                <a:gd name="connsiteY4" fmla="*/ 56619 h 7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0" h="72172">
                  <a:moveTo>
                    <a:pt x="0" y="56619"/>
                  </a:moveTo>
                  <a:cubicBezTo>
                    <a:pt x="0" y="56619"/>
                    <a:pt x="34234" y="84270"/>
                    <a:pt x="76369" y="65836"/>
                  </a:cubicBezTo>
                  <a:cubicBezTo>
                    <a:pt x="119821" y="47402"/>
                    <a:pt x="101386" y="0"/>
                    <a:pt x="101386" y="0"/>
                  </a:cubicBezTo>
                  <a:cubicBezTo>
                    <a:pt x="101386" y="0"/>
                    <a:pt x="82953" y="25018"/>
                    <a:pt x="60569" y="36868"/>
                  </a:cubicBezTo>
                  <a:cubicBezTo>
                    <a:pt x="39501" y="48718"/>
                    <a:pt x="0" y="56619"/>
                    <a:pt x="0" y="56619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75847889-16B6-4CAD-870B-A06AE66194AC}"/>
                </a:ext>
              </a:extLst>
            </p:cNvPr>
            <p:cNvSpPr/>
            <p:nvPr/>
          </p:nvSpPr>
          <p:spPr>
            <a:xfrm>
              <a:off x="11794381" y="1743068"/>
              <a:ext cx="148970" cy="234271"/>
            </a:xfrm>
            <a:custGeom>
              <a:avLst/>
              <a:gdLst>
                <a:gd name="connsiteX0" fmla="*/ 53187 w 148970"/>
                <a:gd name="connsiteY0" fmla="*/ 234127 h 234271"/>
                <a:gd name="connsiteX1" fmla="*/ 20269 w 148970"/>
                <a:gd name="connsiteY1" fmla="*/ 222277 h 234271"/>
                <a:gd name="connsiteX2" fmla="*/ 11053 w 148970"/>
                <a:gd name="connsiteY2" fmla="*/ 144590 h 234271"/>
                <a:gd name="connsiteX3" fmla="*/ 25536 w 148970"/>
                <a:gd name="connsiteY3" fmla="*/ 126156 h 234271"/>
                <a:gd name="connsiteX4" fmla="*/ 42653 w 148970"/>
                <a:gd name="connsiteY4" fmla="*/ 78755 h 234271"/>
                <a:gd name="connsiteX5" fmla="*/ 3152 w 148970"/>
                <a:gd name="connsiteY5" fmla="*/ 18186 h 234271"/>
                <a:gd name="connsiteX6" fmla="*/ 1835 w 148970"/>
                <a:gd name="connsiteY6" fmla="*/ 3702 h 234271"/>
                <a:gd name="connsiteX7" fmla="*/ 1835 w 148970"/>
                <a:gd name="connsiteY7" fmla="*/ 3702 h 234271"/>
                <a:gd name="connsiteX8" fmla="*/ 16319 w 148970"/>
                <a:gd name="connsiteY8" fmla="*/ 2385 h 234271"/>
                <a:gd name="connsiteX9" fmla="*/ 61088 w 148970"/>
                <a:gd name="connsiteY9" fmla="*/ 74804 h 234271"/>
                <a:gd name="connsiteX10" fmla="*/ 40020 w 148970"/>
                <a:gd name="connsiteY10" fmla="*/ 139323 h 234271"/>
                <a:gd name="connsiteX11" fmla="*/ 26853 w 148970"/>
                <a:gd name="connsiteY11" fmla="*/ 156441 h 234271"/>
                <a:gd name="connsiteX12" fmla="*/ 32120 w 148970"/>
                <a:gd name="connsiteY12" fmla="*/ 206476 h 234271"/>
                <a:gd name="connsiteX13" fmla="*/ 100589 w 148970"/>
                <a:gd name="connsiteY13" fmla="*/ 202526 h 234271"/>
                <a:gd name="connsiteX14" fmla="*/ 130873 w 148970"/>
                <a:gd name="connsiteY14" fmla="*/ 173558 h 234271"/>
                <a:gd name="connsiteX15" fmla="*/ 144041 w 148970"/>
                <a:gd name="connsiteY15" fmla="*/ 170925 h 234271"/>
                <a:gd name="connsiteX16" fmla="*/ 144041 w 148970"/>
                <a:gd name="connsiteY16" fmla="*/ 170925 h 234271"/>
                <a:gd name="connsiteX17" fmla="*/ 146674 w 148970"/>
                <a:gd name="connsiteY17" fmla="*/ 185408 h 234271"/>
                <a:gd name="connsiteX18" fmla="*/ 111123 w 148970"/>
                <a:gd name="connsiteY18" fmla="*/ 219643 h 234271"/>
                <a:gd name="connsiteX19" fmla="*/ 53187 w 148970"/>
                <a:gd name="connsiteY19" fmla="*/ 234127 h 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70" h="234271">
                  <a:moveTo>
                    <a:pt x="53187" y="234127"/>
                  </a:moveTo>
                  <a:cubicBezTo>
                    <a:pt x="41337" y="232810"/>
                    <a:pt x="29486" y="228860"/>
                    <a:pt x="20269" y="222277"/>
                  </a:cubicBezTo>
                  <a:cubicBezTo>
                    <a:pt x="-4748" y="202526"/>
                    <a:pt x="-4748" y="168291"/>
                    <a:pt x="11053" y="144590"/>
                  </a:cubicBezTo>
                  <a:cubicBezTo>
                    <a:pt x="16319" y="138007"/>
                    <a:pt x="20269" y="131423"/>
                    <a:pt x="25536" y="126156"/>
                  </a:cubicBezTo>
                  <a:cubicBezTo>
                    <a:pt x="38703" y="110356"/>
                    <a:pt x="46603" y="101139"/>
                    <a:pt x="42653" y="78755"/>
                  </a:cubicBezTo>
                  <a:cubicBezTo>
                    <a:pt x="37387" y="53737"/>
                    <a:pt x="20269" y="32670"/>
                    <a:pt x="3152" y="18186"/>
                  </a:cubicBezTo>
                  <a:cubicBezTo>
                    <a:pt x="-798" y="14235"/>
                    <a:pt x="-798" y="8969"/>
                    <a:pt x="1835" y="3702"/>
                  </a:cubicBezTo>
                  <a:lnTo>
                    <a:pt x="1835" y="3702"/>
                  </a:lnTo>
                  <a:cubicBezTo>
                    <a:pt x="5785" y="-248"/>
                    <a:pt x="12369" y="-1565"/>
                    <a:pt x="16319" y="2385"/>
                  </a:cubicBezTo>
                  <a:cubicBezTo>
                    <a:pt x="34753" y="19502"/>
                    <a:pt x="55820" y="44520"/>
                    <a:pt x="61088" y="74804"/>
                  </a:cubicBezTo>
                  <a:cubicBezTo>
                    <a:pt x="67671" y="106406"/>
                    <a:pt x="53187" y="122206"/>
                    <a:pt x="40020" y="139323"/>
                  </a:cubicBezTo>
                  <a:cubicBezTo>
                    <a:pt x="36070" y="144590"/>
                    <a:pt x="30803" y="149857"/>
                    <a:pt x="26853" y="156441"/>
                  </a:cubicBezTo>
                  <a:cubicBezTo>
                    <a:pt x="16319" y="170925"/>
                    <a:pt x="16319" y="194626"/>
                    <a:pt x="32120" y="206476"/>
                  </a:cubicBezTo>
                  <a:cubicBezTo>
                    <a:pt x="50554" y="220960"/>
                    <a:pt x="80838" y="215693"/>
                    <a:pt x="100589" y="202526"/>
                  </a:cubicBezTo>
                  <a:cubicBezTo>
                    <a:pt x="112439" y="195942"/>
                    <a:pt x="121656" y="185408"/>
                    <a:pt x="130873" y="173558"/>
                  </a:cubicBezTo>
                  <a:cubicBezTo>
                    <a:pt x="133507" y="169608"/>
                    <a:pt x="140091" y="168291"/>
                    <a:pt x="144041" y="170925"/>
                  </a:cubicBezTo>
                  <a:lnTo>
                    <a:pt x="144041" y="170925"/>
                  </a:lnTo>
                  <a:cubicBezTo>
                    <a:pt x="149308" y="173558"/>
                    <a:pt x="150624" y="180142"/>
                    <a:pt x="146674" y="185408"/>
                  </a:cubicBezTo>
                  <a:cubicBezTo>
                    <a:pt x="137457" y="198576"/>
                    <a:pt x="124290" y="210426"/>
                    <a:pt x="111123" y="219643"/>
                  </a:cubicBezTo>
                  <a:cubicBezTo>
                    <a:pt x="95322" y="227543"/>
                    <a:pt x="74255" y="235444"/>
                    <a:pt x="53187" y="234127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CBEE97AA-C4C6-4F26-B993-085D7F38CF45}"/>
                </a:ext>
              </a:extLst>
            </p:cNvPr>
            <p:cNvSpPr/>
            <p:nvPr/>
          </p:nvSpPr>
          <p:spPr>
            <a:xfrm>
              <a:off x="11973973" y="1866590"/>
              <a:ext cx="114554" cy="107970"/>
            </a:xfrm>
            <a:custGeom>
              <a:avLst/>
              <a:gdLst>
                <a:gd name="connsiteX0" fmla="*/ 0 w 114554"/>
                <a:gd name="connsiteY0" fmla="*/ 100070 h 107970"/>
                <a:gd name="connsiteX1" fmla="*/ 27651 w 114554"/>
                <a:gd name="connsiteY1" fmla="*/ 107971 h 107970"/>
                <a:gd name="connsiteX2" fmla="*/ 84269 w 114554"/>
                <a:gd name="connsiteY2" fmla="*/ 72419 h 107970"/>
                <a:gd name="connsiteX3" fmla="*/ 114554 w 114554"/>
                <a:gd name="connsiteY3" fmla="*/ 23701 h 107970"/>
                <a:gd name="connsiteX4" fmla="*/ 106654 w 114554"/>
                <a:gd name="connsiteY4" fmla="*/ 0 h 107970"/>
                <a:gd name="connsiteX5" fmla="*/ 77686 w 114554"/>
                <a:gd name="connsiteY5" fmla="*/ 43452 h 107970"/>
                <a:gd name="connsiteX6" fmla="*/ 48719 w 114554"/>
                <a:gd name="connsiteY6" fmla="*/ 69786 h 107970"/>
                <a:gd name="connsiteX7" fmla="*/ 0 w 114554"/>
                <a:gd name="connsiteY7" fmla="*/ 1000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554" h="107970">
                  <a:moveTo>
                    <a:pt x="0" y="100070"/>
                  </a:moveTo>
                  <a:cubicBezTo>
                    <a:pt x="10534" y="105337"/>
                    <a:pt x="18434" y="106654"/>
                    <a:pt x="27651" y="107971"/>
                  </a:cubicBezTo>
                  <a:cubicBezTo>
                    <a:pt x="27651" y="107971"/>
                    <a:pt x="57935" y="98754"/>
                    <a:pt x="84269" y="72419"/>
                  </a:cubicBezTo>
                  <a:cubicBezTo>
                    <a:pt x="110604" y="46085"/>
                    <a:pt x="114554" y="23701"/>
                    <a:pt x="114554" y="23701"/>
                  </a:cubicBezTo>
                  <a:cubicBezTo>
                    <a:pt x="111921" y="15801"/>
                    <a:pt x="110604" y="7900"/>
                    <a:pt x="106654" y="0"/>
                  </a:cubicBezTo>
                  <a:cubicBezTo>
                    <a:pt x="106654" y="0"/>
                    <a:pt x="93486" y="25018"/>
                    <a:pt x="77686" y="43452"/>
                  </a:cubicBezTo>
                  <a:cubicBezTo>
                    <a:pt x="64519" y="57935"/>
                    <a:pt x="57935" y="61886"/>
                    <a:pt x="48719" y="69786"/>
                  </a:cubicBezTo>
                  <a:cubicBezTo>
                    <a:pt x="32918" y="84270"/>
                    <a:pt x="0" y="100070"/>
                    <a:pt x="0" y="100070"/>
                  </a:cubicBezTo>
                  <a:close/>
                </a:path>
              </a:pathLst>
            </a:custGeom>
            <a:solidFill>
              <a:srgbClr val="FAF9F7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840EFF45-DA77-4EBE-A626-26FB36258ABB}"/>
                </a:ext>
              </a:extLst>
            </p:cNvPr>
            <p:cNvSpPr/>
            <p:nvPr/>
          </p:nvSpPr>
          <p:spPr>
            <a:xfrm>
              <a:off x="12030592" y="1928476"/>
              <a:ext cx="79002" cy="73736"/>
            </a:xfrm>
            <a:custGeom>
              <a:avLst/>
              <a:gdLst>
                <a:gd name="connsiteX0" fmla="*/ 0 w 79002"/>
                <a:gd name="connsiteY0" fmla="*/ 73736 h 73736"/>
                <a:gd name="connsiteX1" fmla="*/ 26334 w 79002"/>
                <a:gd name="connsiteY1" fmla="*/ 31601 h 73736"/>
                <a:gd name="connsiteX2" fmla="*/ 79003 w 79002"/>
                <a:gd name="connsiteY2" fmla="*/ 0 h 73736"/>
                <a:gd name="connsiteX3" fmla="*/ 67152 w 79002"/>
                <a:gd name="connsiteY3" fmla="*/ 30284 h 73736"/>
                <a:gd name="connsiteX4" fmla="*/ 35551 w 79002"/>
                <a:gd name="connsiteY4" fmla="*/ 61886 h 73736"/>
                <a:gd name="connsiteX5" fmla="*/ 0 w 79002"/>
                <a:gd name="connsiteY5" fmla="*/ 73736 h 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02" h="73736">
                  <a:moveTo>
                    <a:pt x="0" y="73736"/>
                  </a:moveTo>
                  <a:cubicBezTo>
                    <a:pt x="0" y="73736"/>
                    <a:pt x="5267" y="53985"/>
                    <a:pt x="26334" y="31601"/>
                  </a:cubicBezTo>
                  <a:cubicBezTo>
                    <a:pt x="50035" y="6584"/>
                    <a:pt x="79003" y="0"/>
                    <a:pt x="79003" y="0"/>
                  </a:cubicBezTo>
                  <a:cubicBezTo>
                    <a:pt x="79003" y="0"/>
                    <a:pt x="75053" y="17117"/>
                    <a:pt x="67152" y="30284"/>
                  </a:cubicBezTo>
                  <a:cubicBezTo>
                    <a:pt x="59252" y="42135"/>
                    <a:pt x="47401" y="55302"/>
                    <a:pt x="35551" y="61886"/>
                  </a:cubicBezTo>
                  <a:cubicBezTo>
                    <a:pt x="17117" y="73736"/>
                    <a:pt x="0" y="73736"/>
                    <a:pt x="0" y="73736"/>
                  </a:cubicBezTo>
                  <a:close/>
                </a:path>
              </a:pathLst>
            </a:custGeom>
            <a:solidFill>
              <a:srgbClr val="EE7E6E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9C2B2504-6690-457A-9AC0-30A7ED346C7B}"/>
                </a:ext>
              </a:extLst>
            </p:cNvPr>
            <p:cNvSpPr/>
            <p:nvPr/>
          </p:nvSpPr>
          <p:spPr>
            <a:xfrm>
              <a:off x="12470078" y="1548538"/>
              <a:ext cx="103724" cy="100210"/>
            </a:xfrm>
            <a:custGeom>
              <a:avLst/>
              <a:gdLst>
                <a:gd name="connsiteX0" fmla="*/ 101683 w 103724"/>
                <a:gd name="connsiteY0" fmla="*/ 36275 h 100210"/>
                <a:gd name="connsiteX1" fmla="*/ 67449 w 103724"/>
                <a:gd name="connsiteY1" fmla="*/ 96844 h 100210"/>
                <a:gd name="connsiteX2" fmla="*/ 1613 w 103724"/>
                <a:gd name="connsiteY2" fmla="*/ 73143 h 100210"/>
                <a:gd name="connsiteX3" fmla="*/ 41115 w 103724"/>
                <a:gd name="connsiteY3" fmla="*/ 2041 h 100210"/>
                <a:gd name="connsiteX4" fmla="*/ 101683 w 103724"/>
                <a:gd name="connsiteY4" fmla="*/ 36275 h 10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" h="100210">
                  <a:moveTo>
                    <a:pt x="101683" y="36275"/>
                  </a:moveTo>
                  <a:cubicBezTo>
                    <a:pt x="109584" y="62610"/>
                    <a:pt x="93783" y="88944"/>
                    <a:pt x="67449" y="96844"/>
                  </a:cubicBezTo>
                  <a:cubicBezTo>
                    <a:pt x="41115" y="104744"/>
                    <a:pt x="8197" y="99478"/>
                    <a:pt x="1613" y="73143"/>
                  </a:cubicBezTo>
                  <a:cubicBezTo>
                    <a:pt x="-6287" y="46809"/>
                    <a:pt x="16097" y="9941"/>
                    <a:pt x="41115" y="2041"/>
                  </a:cubicBezTo>
                  <a:cubicBezTo>
                    <a:pt x="67449" y="-5860"/>
                    <a:pt x="95100" y="9941"/>
                    <a:pt x="101683" y="36275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D1FA8D39-4CA4-43F5-BED1-6E4A98E92302}"/>
                </a:ext>
              </a:extLst>
            </p:cNvPr>
            <p:cNvSpPr/>
            <p:nvPr/>
          </p:nvSpPr>
          <p:spPr>
            <a:xfrm>
              <a:off x="12470292" y="1574197"/>
              <a:ext cx="71268" cy="71268"/>
            </a:xfrm>
            <a:custGeom>
              <a:avLst/>
              <a:gdLst>
                <a:gd name="connsiteX0" fmla="*/ 71185 w 71268"/>
                <a:gd name="connsiteY0" fmla="*/ 38268 h 71268"/>
                <a:gd name="connsiteX1" fmla="*/ 33001 w 71268"/>
                <a:gd name="connsiteY1" fmla="*/ 71186 h 71268"/>
                <a:gd name="connsiteX2" fmla="*/ 83 w 71268"/>
                <a:gd name="connsiteY2" fmla="*/ 33001 h 71268"/>
                <a:gd name="connsiteX3" fmla="*/ 38267 w 71268"/>
                <a:gd name="connsiteY3" fmla="*/ 83 h 71268"/>
                <a:gd name="connsiteX4" fmla="*/ 71185 w 71268"/>
                <a:gd name="connsiteY4" fmla="*/ 38268 h 7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68" h="71268">
                  <a:moveTo>
                    <a:pt x="71185" y="38268"/>
                  </a:moveTo>
                  <a:cubicBezTo>
                    <a:pt x="69869" y="58019"/>
                    <a:pt x="52752" y="72502"/>
                    <a:pt x="33001" y="71186"/>
                  </a:cubicBezTo>
                  <a:cubicBezTo>
                    <a:pt x="13250" y="69869"/>
                    <a:pt x="-1234" y="52752"/>
                    <a:pt x="83" y="33001"/>
                  </a:cubicBezTo>
                  <a:cubicBezTo>
                    <a:pt x="1400" y="13250"/>
                    <a:pt x="18517" y="-1234"/>
                    <a:pt x="38267" y="83"/>
                  </a:cubicBezTo>
                  <a:cubicBezTo>
                    <a:pt x="58018" y="1400"/>
                    <a:pt x="72502" y="18517"/>
                    <a:pt x="71185" y="38268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76CA8F35-C28C-448A-97AC-5205EE89608C}"/>
                </a:ext>
              </a:extLst>
            </p:cNvPr>
            <p:cNvSpPr/>
            <p:nvPr/>
          </p:nvSpPr>
          <p:spPr>
            <a:xfrm>
              <a:off x="11929922" y="1443169"/>
              <a:ext cx="154462" cy="63479"/>
            </a:xfrm>
            <a:custGeom>
              <a:avLst/>
              <a:gdLst>
                <a:gd name="connsiteX0" fmla="*/ 9816 w 154462"/>
                <a:gd name="connsiteY0" fmla="*/ 62641 h 63479"/>
                <a:gd name="connsiteX1" fmla="*/ 600 w 154462"/>
                <a:gd name="connsiteY1" fmla="*/ 56058 h 63479"/>
                <a:gd name="connsiteX2" fmla="*/ 50635 w 154462"/>
                <a:gd name="connsiteY2" fmla="*/ 8656 h 63479"/>
                <a:gd name="connsiteX3" fmla="*/ 152022 w 154462"/>
                <a:gd name="connsiteY3" fmla="*/ 20506 h 63479"/>
                <a:gd name="connsiteX4" fmla="*/ 146755 w 154462"/>
                <a:gd name="connsiteY4" fmla="*/ 31040 h 63479"/>
                <a:gd name="connsiteX5" fmla="*/ 71702 w 154462"/>
                <a:gd name="connsiteY5" fmla="*/ 38940 h 63479"/>
                <a:gd name="connsiteX6" fmla="*/ 9816 w 154462"/>
                <a:gd name="connsiteY6" fmla="*/ 62641 h 6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62" h="63479">
                  <a:moveTo>
                    <a:pt x="9816" y="62641"/>
                  </a:moveTo>
                  <a:cubicBezTo>
                    <a:pt x="4550" y="65275"/>
                    <a:pt x="-2034" y="61325"/>
                    <a:pt x="600" y="56058"/>
                  </a:cubicBezTo>
                  <a:cubicBezTo>
                    <a:pt x="5866" y="42890"/>
                    <a:pt x="19033" y="21823"/>
                    <a:pt x="50635" y="8656"/>
                  </a:cubicBezTo>
                  <a:cubicBezTo>
                    <a:pt x="99353" y="-11095"/>
                    <a:pt x="134904" y="7339"/>
                    <a:pt x="152022" y="20506"/>
                  </a:cubicBezTo>
                  <a:cubicBezTo>
                    <a:pt x="157288" y="24456"/>
                    <a:pt x="153338" y="31040"/>
                    <a:pt x="146755" y="31040"/>
                  </a:cubicBezTo>
                  <a:cubicBezTo>
                    <a:pt x="128320" y="29723"/>
                    <a:pt x="99353" y="31040"/>
                    <a:pt x="71702" y="38940"/>
                  </a:cubicBezTo>
                  <a:cubicBezTo>
                    <a:pt x="46685" y="48157"/>
                    <a:pt x="24300" y="57374"/>
                    <a:pt x="9816" y="62641"/>
                  </a:cubicBezTo>
                  <a:close/>
                </a:path>
              </a:pathLst>
            </a:custGeom>
            <a:solidFill>
              <a:srgbClr val="281D1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D6D7B2A3-5862-4016-9B50-4E6298BCB823}"/>
                </a:ext>
              </a:extLst>
            </p:cNvPr>
            <p:cNvSpPr/>
            <p:nvPr/>
          </p:nvSpPr>
          <p:spPr>
            <a:xfrm>
              <a:off x="11511440" y="1683025"/>
              <a:ext cx="110969" cy="89742"/>
            </a:xfrm>
            <a:custGeom>
              <a:avLst/>
              <a:gdLst>
                <a:gd name="connsiteX0" fmla="*/ 10900 w 110969"/>
                <a:gd name="connsiteY0" fmla="*/ 87445 h 89742"/>
                <a:gd name="connsiteX1" fmla="*/ 366 w 110969"/>
                <a:gd name="connsiteY1" fmla="*/ 84812 h 89742"/>
                <a:gd name="connsiteX2" fmla="*/ 20116 w 110969"/>
                <a:gd name="connsiteY2" fmla="*/ 26876 h 89742"/>
                <a:gd name="connsiteX3" fmla="*/ 107020 w 110969"/>
                <a:gd name="connsiteY3" fmla="*/ 4492 h 89742"/>
                <a:gd name="connsiteX4" fmla="*/ 107020 w 110969"/>
                <a:gd name="connsiteY4" fmla="*/ 16343 h 89742"/>
                <a:gd name="connsiteX5" fmla="*/ 50401 w 110969"/>
                <a:gd name="connsiteY5" fmla="*/ 47944 h 89742"/>
                <a:gd name="connsiteX6" fmla="*/ 10900 w 110969"/>
                <a:gd name="connsiteY6" fmla="*/ 87445 h 8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69" h="89742">
                  <a:moveTo>
                    <a:pt x="10900" y="87445"/>
                  </a:moveTo>
                  <a:cubicBezTo>
                    <a:pt x="6949" y="91395"/>
                    <a:pt x="366" y="90079"/>
                    <a:pt x="366" y="84812"/>
                  </a:cubicBezTo>
                  <a:cubicBezTo>
                    <a:pt x="-951" y="71645"/>
                    <a:pt x="366" y="49261"/>
                    <a:pt x="20116" y="26876"/>
                  </a:cubicBezTo>
                  <a:cubicBezTo>
                    <a:pt x="51718" y="-6041"/>
                    <a:pt x="87269" y="-2091"/>
                    <a:pt x="107020" y="4492"/>
                  </a:cubicBezTo>
                  <a:cubicBezTo>
                    <a:pt x="112286" y="5809"/>
                    <a:pt x="112286" y="13709"/>
                    <a:pt x="107020" y="16343"/>
                  </a:cubicBezTo>
                  <a:cubicBezTo>
                    <a:pt x="92536" y="21610"/>
                    <a:pt x="68835" y="30827"/>
                    <a:pt x="50401" y="47944"/>
                  </a:cubicBezTo>
                  <a:cubicBezTo>
                    <a:pt x="31967" y="63744"/>
                    <a:pt x="18800" y="78228"/>
                    <a:pt x="10900" y="87445"/>
                  </a:cubicBezTo>
                  <a:close/>
                </a:path>
              </a:pathLst>
            </a:custGeom>
            <a:solidFill>
              <a:srgbClr val="281D1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CCAC3365-4195-4342-89F1-EA940D49D93D}"/>
                </a:ext>
              </a:extLst>
            </p:cNvPr>
            <p:cNvSpPr/>
            <p:nvPr/>
          </p:nvSpPr>
          <p:spPr>
            <a:xfrm>
              <a:off x="11374868" y="1655916"/>
              <a:ext cx="144838" cy="231741"/>
            </a:xfrm>
            <a:custGeom>
              <a:avLst/>
              <a:gdLst>
                <a:gd name="connsiteX0" fmla="*/ 0 w 144838"/>
                <a:gd name="connsiteY0" fmla="*/ 44768 h 231741"/>
                <a:gd name="connsiteX1" fmla="*/ 52669 w 144838"/>
                <a:gd name="connsiteY1" fmla="*/ 155372 h 231741"/>
                <a:gd name="connsiteX2" fmla="*/ 113237 w 144838"/>
                <a:gd name="connsiteY2" fmla="*/ 231742 h 231741"/>
                <a:gd name="connsiteX3" fmla="*/ 144839 w 144838"/>
                <a:gd name="connsiteY3" fmla="*/ 223842 h 231741"/>
                <a:gd name="connsiteX4" fmla="*/ 53985 w 144838"/>
                <a:gd name="connsiteY4" fmla="*/ 0 h 231741"/>
                <a:gd name="connsiteX5" fmla="*/ 0 w 144838"/>
                <a:gd name="connsiteY5" fmla="*/ 44768 h 23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838" h="231741">
                  <a:moveTo>
                    <a:pt x="0" y="44768"/>
                  </a:moveTo>
                  <a:cubicBezTo>
                    <a:pt x="0" y="44768"/>
                    <a:pt x="14484" y="96120"/>
                    <a:pt x="52669" y="155372"/>
                  </a:cubicBezTo>
                  <a:cubicBezTo>
                    <a:pt x="85586" y="206724"/>
                    <a:pt x="113237" y="231742"/>
                    <a:pt x="113237" y="231742"/>
                  </a:cubicBezTo>
                  <a:lnTo>
                    <a:pt x="144839" y="223842"/>
                  </a:lnTo>
                  <a:cubicBezTo>
                    <a:pt x="104020" y="152739"/>
                    <a:pt x="71102" y="81636"/>
                    <a:pt x="53985" y="0"/>
                  </a:cubicBezTo>
                  <a:lnTo>
                    <a:pt x="0" y="44768"/>
                  </a:lnTo>
                  <a:close/>
                </a:path>
              </a:pathLst>
            </a:custGeom>
            <a:solidFill>
              <a:srgbClr val="281D1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78" name="Graphic 523">
              <a:extLst>
                <a:ext uri="{FF2B5EF4-FFF2-40B4-BE49-F238E27FC236}">
                  <a16:creationId xmlns:a16="http://schemas.microsoft.com/office/drawing/2014/main" id="{AFBCEB1A-8AB1-46DA-8806-BDB8C5D371C2}"/>
                </a:ext>
              </a:extLst>
            </p:cNvPr>
            <p:cNvGrpSpPr/>
            <p:nvPr/>
          </p:nvGrpSpPr>
          <p:grpSpPr>
            <a:xfrm>
              <a:off x="11448430" y="1867907"/>
              <a:ext cx="131844" cy="134573"/>
              <a:chOff x="11448430" y="1867907"/>
              <a:chExt cx="131844" cy="134573"/>
            </a:xfrm>
          </p:grpSpPr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61B44F49-6BEE-4DAD-AE15-CFC3984461B0}"/>
                  </a:ext>
                </a:extLst>
              </p:cNvPr>
              <p:cNvSpPr/>
              <p:nvPr/>
            </p:nvSpPr>
            <p:spPr>
              <a:xfrm>
                <a:off x="11448430" y="1867907"/>
                <a:ext cx="131844" cy="134573"/>
              </a:xfrm>
              <a:custGeom>
                <a:avLst/>
                <a:gdLst>
                  <a:gd name="connsiteX0" fmla="*/ 63376 w 131844"/>
                  <a:gd name="connsiteY0" fmla="*/ 0 h 134573"/>
                  <a:gd name="connsiteX1" fmla="*/ 173 w 131844"/>
                  <a:gd name="connsiteY1" fmla="*/ 63202 h 134573"/>
                  <a:gd name="connsiteX2" fmla="*/ 63376 w 131844"/>
                  <a:gd name="connsiteY2" fmla="*/ 134305 h 134573"/>
                  <a:gd name="connsiteX3" fmla="*/ 131845 w 131844"/>
                  <a:gd name="connsiteY3" fmla="*/ 98754 h 134573"/>
                  <a:gd name="connsiteX4" fmla="*/ 63376 w 131844"/>
                  <a:gd name="connsiteY4" fmla="*/ 0 h 13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4" h="134573">
                    <a:moveTo>
                      <a:pt x="63376" y="0"/>
                    </a:moveTo>
                    <a:cubicBezTo>
                      <a:pt x="31775" y="3950"/>
                      <a:pt x="2807" y="31601"/>
                      <a:pt x="173" y="63202"/>
                    </a:cubicBezTo>
                    <a:cubicBezTo>
                      <a:pt x="-2460" y="98754"/>
                      <a:pt x="25191" y="131672"/>
                      <a:pt x="63376" y="134305"/>
                    </a:cubicBezTo>
                    <a:cubicBezTo>
                      <a:pt x="89710" y="136938"/>
                      <a:pt x="118678" y="119821"/>
                      <a:pt x="131845" y="98754"/>
                    </a:cubicBezTo>
                    <a:cubicBezTo>
                      <a:pt x="102877" y="68469"/>
                      <a:pt x="87077" y="31601"/>
                      <a:pt x="63376" y="0"/>
                    </a:cubicBezTo>
                    <a:close/>
                  </a:path>
                </a:pathLst>
              </a:custGeom>
              <a:solidFill>
                <a:srgbClr val="F39C80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CCF89AD0-9408-4C5E-97C8-F5BE8C339890}"/>
                  </a:ext>
                </a:extLst>
              </p:cNvPr>
              <p:cNvSpPr/>
              <p:nvPr/>
            </p:nvSpPr>
            <p:spPr>
              <a:xfrm>
                <a:off x="11477495" y="1895482"/>
                <a:ext cx="79079" cy="79156"/>
              </a:xfrm>
              <a:custGeom>
                <a:avLst/>
                <a:gdLst>
                  <a:gd name="connsiteX0" fmla="*/ 48795 w 79079"/>
                  <a:gd name="connsiteY0" fmla="*/ 1393 h 79156"/>
                  <a:gd name="connsiteX1" fmla="*/ 42212 w 79079"/>
                  <a:gd name="connsiteY1" fmla="*/ 77 h 79156"/>
                  <a:gd name="connsiteX2" fmla="*/ 77 w 79079"/>
                  <a:gd name="connsiteY2" fmla="*/ 36945 h 79156"/>
                  <a:gd name="connsiteX3" fmla="*/ 36944 w 79079"/>
                  <a:gd name="connsiteY3" fmla="*/ 79079 h 79156"/>
                  <a:gd name="connsiteX4" fmla="*/ 79079 w 79079"/>
                  <a:gd name="connsiteY4" fmla="*/ 42212 h 79156"/>
                  <a:gd name="connsiteX5" fmla="*/ 79079 w 79079"/>
                  <a:gd name="connsiteY5" fmla="*/ 40895 h 79156"/>
                  <a:gd name="connsiteX6" fmla="*/ 48795 w 79079"/>
                  <a:gd name="connsiteY6" fmla="*/ 1393 h 7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079" h="79156">
                    <a:moveTo>
                      <a:pt x="48795" y="1393"/>
                    </a:moveTo>
                    <a:cubicBezTo>
                      <a:pt x="46162" y="1393"/>
                      <a:pt x="44845" y="77"/>
                      <a:pt x="42212" y="77"/>
                    </a:cubicBezTo>
                    <a:cubicBezTo>
                      <a:pt x="19827" y="-1240"/>
                      <a:pt x="1393" y="14560"/>
                      <a:pt x="77" y="36945"/>
                    </a:cubicBezTo>
                    <a:cubicBezTo>
                      <a:pt x="-1240" y="59329"/>
                      <a:pt x="14560" y="77763"/>
                      <a:pt x="36944" y="79079"/>
                    </a:cubicBezTo>
                    <a:cubicBezTo>
                      <a:pt x="59329" y="80396"/>
                      <a:pt x="77763" y="64596"/>
                      <a:pt x="79079" y="42212"/>
                    </a:cubicBezTo>
                    <a:cubicBezTo>
                      <a:pt x="79079" y="42212"/>
                      <a:pt x="79079" y="40895"/>
                      <a:pt x="79079" y="40895"/>
                    </a:cubicBezTo>
                    <a:cubicBezTo>
                      <a:pt x="69862" y="27728"/>
                      <a:pt x="60645" y="14560"/>
                      <a:pt x="48795" y="1393"/>
                    </a:cubicBezTo>
                    <a:close/>
                  </a:path>
                </a:pathLst>
              </a:custGeom>
              <a:solidFill>
                <a:srgbClr val="DD7A5F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5BDC1205-7D51-4D20-96B6-A0903F19FD3B}"/>
                  </a:ext>
                </a:extLst>
              </p:cNvPr>
              <p:cNvSpPr/>
              <p:nvPr/>
            </p:nvSpPr>
            <p:spPr>
              <a:xfrm>
                <a:off x="11499845" y="1899508"/>
                <a:ext cx="54095" cy="56787"/>
              </a:xfrm>
              <a:custGeom>
                <a:avLst/>
                <a:gdLst>
                  <a:gd name="connsiteX0" fmla="*/ 39612 w 54095"/>
                  <a:gd name="connsiteY0" fmla="*/ 23701 h 56787"/>
                  <a:gd name="connsiteX1" fmla="*/ 22495 w 54095"/>
                  <a:gd name="connsiteY1" fmla="*/ 0 h 56787"/>
                  <a:gd name="connsiteX2" fmla="*/ 111 w 54095"/>
                  <a:gd name="connsiteY2" fmla="*/ 25018 h 56787"/>
                  <a:gd name="connsiteX3" fmla="*/ 25128 w 54095"/>
                  <a:gd name="connsiteY3" fmla="*/ 56619 h 56787"/>
                  <a:gd name="connsiteX4" fmla="*/ 54096 w 54095"/>
                  <a:gd name="connsiteY4" fmla="*/ 43452 h 56787"/>
                  <a:gd name="connsiteX5" fmla="*/ 39612 w 54095"/>
                  <a:gd name="connsiteY5" fmla="*/ 23701 h 5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095" h="56787">
                    <a:moveTo>
                      <a:pt x="39612" y="23701"/>
                    </a:moveTo>
                    <a:cubicBezTo>
                      <a:pt x="30395" y="10534"/>
                      <a:pt x="22495" y="0"/>
                      <a:pt x="22495" y="0"/>
                    </a:cubicBezTo>
                    <a:cubicBezTo>
                      <a:pt x="10645" y="2633"/>
                      <a:pt x="1427" y="11850"/>
                      <a:pt x="111" y="25018"/>
                    </a:cubicBezTo>
                    <a:cubicBezTo>
                      <a:pt x="-1206" y="40818"/>
                      <a:pt x="9328" y="55302"/>
                      <a:pt x="25128" y="56619"/>
                    </a:cubicBezTo>
                    <a:cubicBezTo>
                      <a:pt x="35662" y="57935"/>
                      <a:pt x="47512" y="51352"/>
                      <a:pt x="54096" y="43452"/>
                    </a:cubicBezTo>
                    <a:cubicBezTo>
                      <a:pt x="48830" y="38185"/>
                      <a:pt x="43562" y="30284"/>
                      <a:pt x="39612" y="23701"/>
                    </a:cubicBezTo>
                    <a:close/>
                  </a:path>
                </a:pathLst>
              </a:custGeom>
              <a:solidFill>
                <a:srgbClr val="7C3528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82" name="Graphic 523">
              <a:extLst>
                <a:ext uri="{FF2B5EF4-FFF2-40B4-BE49-F238E27FC236}">
                  <a16:creationId xmlns:a16="http://schemas.microsoft.com/office/drawing/2014/main" id="{4EF61480-2CB4-442C-A188-F116807FBC3C}"/>
                </a:ext>
              </a:extLst>
            </p:cNvPr>
            <p:cNvGrpSpPr/>
            <p:nvPr/>
          </p:nvGrpSpPr>
          <p:grpSpPr>
            <a:xfrm>
              <a:off x="11215545" y="1023557"/>
              <a:ext cx="1595858" cy="791681"/>
              <a:chOff x="11215545" y="1023557"/>
              <a:chExt cx="1595858" cy="791681"/>
            </a:xfrm>
          </p:grpSpPr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D4EB5629-8F81-49DB-85C5-B9F92F0497D3}"/>
                  </a:ext>
                </a:extLst>
              </p:cNvPr>
              <p:cNvSpPr/>
              <p:nvPr/>
            </p:nvSpPr>
            <p:spPr>
              <a:xfrm>
                <a:off x="12503293" y="1707140"/>
                <a:ext cx="45313" cy="108098"/>
              </a:xfrm>
              <a:custGeom>
                <a:avLst/>
                <a:gdLst>
                  <a:gd name="connsiteX0" fmla="*/ 0 w 45313"/>
                  <a:gd name="connsiteY0" fmla="*/ 108099 h 108098"/>
                  <a:gd name="connsiteX1" fmla="*/ 30284 w 45313"/>
                  <a:gd name="connsiteY1" fmla="*/ 44897 h 108098"/>
                  <a:gd name="connsiteX2" fmla="*/ 38184 w 45313"/>
                  <a:gd name="connsiteY2" fmla="*/ 9345 h 108098"/>
                  <a:gd name="connsiteX3" fmla="*/ 42134 w 45313"/>
                  <a:gd name="connsiteY3" fmla="*/ 128 h 108098"/>
                  <a:gd name="connsiteX4" fmla="*/ 44768 w 45313"/>
                  <a:gd name="connsiteY4" fmla="*/ 10662 h 108098"/>
                  <a:gd name="connsiteX5" fmla="*/ 43451 w 45313"/>
                  <a:gd name="connsiteY5" fmla="*/ 40947 h 108098"/>
                  <a:gd name="connsiteX6" fmla="*/ 22384 w 45313"/>
                  <a:gd name="connsiteY6" fmla="*/ 104149 h 108098"/>
                  <a:gd name="connsiteX7" fmla="*/ 0 w 45313"/>
                  <a:gd name="connsiteY7" fmla="*/ 108099 h 10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313" h="108098">
                    <a:moveTo>
                      <a:pt x="0" y="108099"/>
                    </a:moveTo>
                    <a:cubicBezTo>
                      <a:pt x="0" y="108099"/>
                      <a:pt x="18434" y="84398"/>
                      <a:pt x="30284" y="44897"/>
                    </a:cubicBezTo>
                    <a:cubicBezTo>
                      <a:pt x="34234" y="30413"/>
                      <a:pt x="35551" y="21196"/>
                      <a:pt x="38184" y="9345"/>
                    </a:cubicBezTo>
                    <a:cubicBezTo>
                      <a:pt x="38184" y="8029"/>
                      <a:pt x="40818" y="-1188"/>
                      <a:pt x="42134" y="128"/>
                    </a:cubicBezTo>
                    <a:cubicBezTo>
                      <a:pt x="43451" y="128"/>
                      <a:pt x="44768" y="9345"/>
                      <a:pt x="44768" y="10662"/>
                    </a:cubicBezTo>
                    <a:cubicBezTo>
                      <a:pt x="46085" y="22512"/>
                      <a:pt x="44768" y="36996"/>
                      <a:pt x="43451" y="40947"/>
                    </a:cubicBezTo>
                    <a:cubicBezTo>
                      <a:pt x="36868" y="87032"/>
                      <a:pt x="22384" y="104149"/>
                      <a:pt x="22384" y="104149"/>
                    </a:cubicBezTo>
                    <a:cubicBezTo>
                      <a:pt x="14484" y="106782"/>
                      <a:pt x="9216" y="106782"/>
                      <a:pt x="0" y="108099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4836E58-C436-414E-BC68-6DD29098E30C}"/>
                  </a:ext>
                </a:extLst>
              </p:cNvPr>
              <p:cNvSpPr/>
              <p:nvPr/>
            </p:nvSpPr>
            <p:spPr>
              <a:xfrm>
                <a:off x="11560524" y="1255284"/>
                <a:ext cx="43801" cy="95153"/>
              </a:xfrm>
              <a:custGeom>
                <a:avLst/>
                <a:gdLst>
                  <a:gd name="connsiteX0" fmla="*/ 43451 w 43801"/>
                  <a:gd name="connsiteY0" fmla="*/ 6934 h 95153"/>
                  <a:gd name="connsiteX1" fmla="*/ 43451 w 43801"/>
                  <a:gd name="connsiteY1" fmla="*/ 6934 h 95153"/>
                  <a:gd name="connsiteX2" fmla="*/ 39501 w 43801"/>
                  <a:gd name="connsiteY2" fmla="*/ 350 h 95153"/>
                  <a:gd name="connsiteX3" fmla="*/ 32918 w 43801"/>
                  <a:gd name="connsiteY3" fmla="*/ 4300 h 95153"/>
                  <a:gd name="connsiteX4" fmla="*/ 32918 w 43801"/>
                  <a:gd name="connsiteY4" fmla="*/ 4300 h 95153"/>
                  <a:gd name="connsiteX5" fmla="*/ 0 w 43801"/>
                  <a:gd name="connsiteY5" fmla="*/ 93837 h 95153"/>
                  <a:gd name="connsiteX6" fmla="*/ 0 w 43801"/>
                  <a:gd name="connsiteY6" fmla="*/ 95154 h 95153"/>
                  <a:gd name="connsiteX7" fmla="*/ 19751 w 43801"/>
                  <a:gd name="connsiteY7" fmla="*/ 88570 h 95153"/>
                  <a:gd name="connsiteX8" fmla="*/ 43451 w 43801"/>
                  <a:gd name="connsiteY8" fmla="*/ 6934 h 9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01" h="95153">
                    <a:moveTo>
                      <a:pt x="43451" y="6934"/>
                    </a:moveTo>
                    <a:cubicBezTo>
                      <a:pt x="43451" y="5617"/>
                      <a:pt x="43451" y="5617"/>
                      <a:pt x="43451" y="6934"/>
                    </a:cubicBezTo>
                    <a:cubicBezTo>
                      <a:pt x="44769" y="4300"/>
                      <a:pt x="42135" y="1667"/>
                      <a:pt x="39501" y="350"/>
                    </a:cubicBezTo>
                    <a:cubicBezTo>
                      <a:pt x="36868" y="-966"/>
                      <a:pt x="34235" y="1667"/>
                      <a:pt x="32918" y="4300"/>
                    </a:cubicBezTo>
                    <a:cubicBezTo>
                      <a:pt x="32918" y="4300"/>
                      <a:pt x="32918" y="4300"/>
                      <a:pt x="32918" y="4300"/>
                    </a:cubicBezTo>
                    <a:cubicBezTo>
                      <a:pt x="23701" y="34585"/>
                      <a:pt x="11851" y="64869"/>
                      <a:pt x="0" y="93837"/>
                    </a:cubicBezTo>
                    <a:cubicBezTo>
                      <a:pt x="0" y="93837"/>
                      <a:pt x="0" y="95154"/>
                      <a:pt x="0" y="95154"/>
                    </a:cubicBezTo>
                    <a:cubicBezTo>
                      <a:pt x="6584" y="93837"/>
                      <a:pt x="13167" y="89887"/>
                      <a:pt x="19751" y="88570"/>
                    </a:cubicBezTo>
                    <a:cubicBezTo>
                      <a:pt x="28968" y="60919"/>
                      <a:pt x="36868" y="33268"/>
                      <a:pt x="43451" y="6934"/>
                    </a:cubicBezTo>
                    <a:close/>
                  </a:path>
                </a:pathLst>
              </a:custGeom>
              <a:solidFill>
                <a:srgbClr val="674C3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54340813-CA8F-4440-9DFF-9B970B02E3A1}"/>
                  </a:ext>
                </a:extLst>
              </p:cNvPr>
              <p:cNvSpPr/>
              <p:nvPr/>
            </p:nvSpPr>
            <p:spPr>
              <a:xfrm>
                <a:off x="11215545" y="1339904"/>
                <a:ext cx="366047" cy="460850"/>
              </a:xfrm>
              <a:custGeom>
                <a:avLst/>
                <a:gdLst>
                  <a:gd name="connsiteX0" fmla="*/ 346297 w 366047"/>
                  <a:gd name="connsiteY0" fmla="*/ 6584 h 460850"/>
                  <a:gd name="connsiteX1" fmla="*/ 304162 w 366047"/>
                  <a:gd name="connsiteY1" fmla="*/ 94803 h 460850"/>
                  <a:gd name="connsiteX2" fmla="*/ 255443 w 366047"/>
                  <a:gd name="connsiteY2" fmla="*/ 176440 h 460850"/>
                  <a:gd name="connsiteX3" fmla="*/ 200141 w 366047"/>
                  <a:gd name="connsiteY3" fmla="*/ 254126 h 460850"/>
                  <a:gd name="connsiteX4" fmla="*/ 136939 w 366047"/>
                  <a:gd name="connsiteY4" fmla="*/ 325229 h 460850"/>
                  <a:gd name="connsiteX5" fmla="*/ 0 w 366047"/>
                  <a:gd name="connsiteY5" fmla="*/ 460850 h 460850"/>
                  <a:gd name="connsiteX6" fmla="*/ 147472 w 366047"/>
                  <a:gd name="connsiteY6" fmla="*/ 337079 h 460850"/>
                  <a:gd name="connsiteX7" fmla="*/ 214625 w 366047"/>
                  <a:gd name="connsiteY7" fmla="*/ 265976 h 460850"/>
                  <a:gd name="connsiteX8" fmla="*/ 272560 w 366047"/>
                  <a:gd name="connsiteY8" fmla="*/ 188290 h 460850"/>
                  <a:gd name="connsiteX9" fmla="*/ 321279 w 366047"/>
                  <a:gd name="connsiteY9" fmla="*/ 104021 h 460850"/>
                  <a:gd name="connsiteX10" fmla="*/ 360780 w 366047"/>
                  <a:gd name="connsiteY10" fmla="*/ 14484 h 460850"/>
                  <a:gd name="connsiteX11" fmla="*/ 366047 w 366047"/>
                  <a:gd name="connsiteY11" fmla="*/ 0 h 460850"/>
                  <a:gd name="connsiteX12" fmla="*/ 346297 w 366047"/>
                  <a:gd name="connsiteY12" fmla="*/ 6584 h 4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6047" h="460850">
                    <a:moveTo>
                      <a:pt x="346297" y="6584"/>
                    </a:moveTo>
                    <a:cubicBezTo>
                      <a:pt x="334446" y="35551"/>
                      <a:pt x="318645" y="67152"/>
                      <a:pt x="304162" y="94803"/>
                    </a:cubicBezTo>
                    <a:cubicBezTo>
                      <a:pt x="289677" y="122454"/>
                      <a:pt x="272560" y="150106"/>
                      <a:pt x="255443" y="176440"/>
                    </a:cubicBezTo>
                    <a:cubicBezTo>
                      <a:pt x="238326" y="202774"/>
                      <a:pt x="219892" y="229108"/>
                      <a:pt x="200141" y="254126"/>
                    </a:cubicBezTo>
                    <a:cubicBezTo>
                      <a:pt x="180390" y="279144"/>
                      <a:pt x="159323" y="302845"/>
                      <a:pt x="136939" y="325229"/>
                    </a:cubicBezTo>
                    <a:cubicBezTo>
                      <a:pt x="93487" y="371314"/>
                      <a:pt x="47402" y="416082"/>
                      <a:pt x="0" y="460850"/>
                    </a:cubicBezTo>
                    <a:cubicBezTo>
                      <a:pt x="51352" y="422666"/>
                      <a:pt x="101387" y="381847"/>
                      <a:pt x="147472" y="337079"/>
                    </a:cubicBezTo>
                    <a:cubicBezTo>
                      <a:pt x="171173" y="314695"/>
                      <a:pt x="193557" y="290994"/>
                      <a:pt x="214625" y="265976"/>
                    </a:cubicBezTo>
                    <a:cubicBezTo>
                      <a:pt x="235692" y="240959"/>
                      <a:pt x="254127" y="214625"/>
                      <a:pt x="272560" y="188290"/>
                    </a:cubicBezTo>
                    <a:cubicBezTo>
                      <a:pt x="289677" y="160639"/>
                      <a:pt x="306795" y="132988"/>
                      <a:pt x="321279" y="104021"/>
                    </a:cubicBezTo>
                    <a:cubicBezTo>
                      <a:pt x="335762" y="75053"/>
                      <a:pt x="348930" y="46085"/>
                      <a:pt x="360780" y="14484"/>
                    </a:cubicBezTo>
                    <a:cubicBezTo>
                      <a:pt x="362097" y="10534"/>
                      <a:pt x="364730" y="3950"/>
                      <a:pt x="366047" y="0"/>
                    </a:cubicBezTo>
                    <a:cubicBezTo>
                      <a:pt x="356830" y="3950"/>
                      <a:pt x="352880" y="5267"/>
                      <a:pt x="346297" y="6584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5EC08ABA-AFF8-43EB-A0B5-E3B37F1D8F0B}"/>
                  </a:ext>
                </a:extLst>
              </p:cNvPr>
              <p:cNvSpPr/>
              <p:nvPr/>
            </p:nvSpPr>
            <p:spPr>
              <a:xfrm>
                <a:off x="11842301" y="1033110"/>
                <a:ext cx="19750" cy="68469"/>
              </a:xfrm>
              <a:custGeom>
                <a:avLst/>
                <a:gdLst>
                  <a:gd name="connsiteX0" fmla="*/ 19751 w 19750"/>
                  <a:gd name="connsiteY0" fmla="*/ 0 h 68469"/>
                  <a:gd name="connsiteX1" fmla="*/ 0 w 19750"/>
                  <a:gd name="connsiteY1" fmla="*/ 3950 h 68469"/>
                  <a:gd name="connsiteX2" fmla="*/ 17117 w 19750"/>
                  <a:gd name="connsiteY2" fmla="*/ 68469 h 68469"/>
                  <a:gd name="connsiteX3" fmla="*/ 19751 w 19750"/>
                  <a:gd name="connsiteY3" fmla="*/ 0 h 6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50" h="68469">
                    <a:moveTo>
                      <a:pt x="19751" y="0"/>
                    </a:moveTo>
                    <a:lnTo>
                      <a:pt x="0" y="3950"/>
                    </a:lnTo>
                    <a:cubicBezTo>
                      <a:pt x="6584" y="25018"/>
                      <a:pt x="11850" y="47402"/>
                      <a:pt x="17117" y="68469"/>
                    </a:cubicBezTo>
                    <a:cubicBezTo>
                      <a:pt x="19751" y="46085"/>
                      <a:pt x="19751" y="23701"/>
                      <a:pt x="19751" y="0"/>
                    </a:cubicBezTo>
                    <a:close/>
                  </a:path>
                </a:pathLst>
              </a:custGeom>
              <a:solidFill>
                <a:srgbClr val="674C3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0DC5928A-56CC-4FC6-9E46-5360DF02FE75}"/>
                  </a:ext>
                </a:extLst>
              </p:cNvPr>
              <p:cNvSpPr/>
              <p:nvPr/>
            </p:nvSpPr>
            <p:spPr>
              <a:xfrm>
                <a:off x="11581592" y="1308303"/>
                <a:ext cx="231741" cy="310744"/>
              </a:xfrm>
              <a:custGeom>
                <a:avLst/>
                <a:gdLst>
                  <a:gd name="connsiteX0" fmla="*/ 210674 w 231741"/>
                  <a:gd name="connsiteY0" fmla="*/ 6584 h 310744"/>
                  <a:gd name="connsiteX1" fmla="*/ 194874 w 231741"/>
                  <a:gd name="connsiteY1" fmla="*/ 46085 h 310744"/>
                  <a:gd name="connsiteX2" fmla="*/ 177757 w 231741"/>
                  <a:gd name="connsiteY2" fmla="*/ 82953 h 310744"/>
                  <a:gd name="connsiteX3" fmla="*/ 158006 w 231741"/>
                  <a:gd name="connsiteY3" fmla="*/ 119821 h 310744"/>
                  <a:gd name="connsiteX4" fmla="*/ 113237 w 231741"/>
                  <a:gd name="connsiteY4" fmla="*/ 189607 h 310744"/>
                  <a:gd name="connsiteX5" fmla="*/ 0 w 231741"/>
                  <a:gd name="connsiteY5" fmla="*/ 310745 h 310744"/>
                  <a:gd name="connsiteX6" fmla="*/ 65836 w 231741"/>
                  <a:gd name="connsiteY6" fmla="*/ 258076 h 310744"/>
                  <a:gd name="connsiteX7" fmla="*/ 122454 w 231741"/>
                  <a:gd name="connsiteY7" fmla="*/ 196191 h 310744"/>
                  <a:gd name="connsiteX8" fmla="*/ 171173 w 231741"/>
                  <a:gd name="connsiteY8" fmla="*/ 127721 h 310744"/>
                  <a:gd name="connsiteX9" fmla="*/ 192240 w 231741"/>
                  <a:gd name="connsiteY9" fmla="*/ 90853 h 310744"/>
                  <a:gd name="connsiteX10" fmla="*/ 210674 w 231741"/>
                  <a:gd name="connsiteY10" fmla="*/ 52669 h 310744"/>
                  <a:gd name="connsiteX11" fmla="*/ 231742 w 231741"/>
                  <a:gd name="connsiteY11" fmla="*/ 0 h 310744"/>
                  <a:gd name="connsiteX12" fmla="*/ 210674 w 231741"/>
                  <a:gd name="connsiteY12" fmla="*/ 6584 h 31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41" h="310744">
                    <a:moveTo>
                      <a:pt x="210674" y="6584"/>
                    </a:moveTo>
                    <a:cubicBezTo>
                      <a:pt x="206724" y="18434"/>
                      <a:pt x="200140" y="34235"/>
                      <a:pt x="194874" y="46085"/>
                    </a:cubicBezTo>
                    <a:cubicBezTo>
                      <a:pt x="189607" y="59252"/>
                      <a:pt x="183023" y="71103"/>
                      <a:pt x="177757" y="82953"/>
                    </a:cubicBezTo>
                    <a:cubicBezTo>
                      <a:pt x="171173" y="94803"/>
                      <a:pt x="165906" y="107971"/>
                      <a:pt x="158006" y="119821"/>
                    </a:cubicBezTo>
                    <a:cubicBezTo>
                      <a:pt x="144839" y="143522"/>
                      <a:pt x="129038" y="167223"/>
                      <a:pt x="113237" y="189607"/>
                    </a:cubicBezTo>
                    <a:cubicBezTo>
                      <a:pt x="81636" y="234375"/>
                      <a:pt x="43451" y="276510"/>
                      <a:pt x="0" y="310745"/>
                    </a:cubicBezTo>
                    <a:cubicBezTo>
                      <a:pt x="23701" y="296261"/>
                      <a:pt x="44768" y="277827"/>
                      <a:pt x="65836" y="258076"/>
                    </a:cubicBezTo>
                    <a:cubicBezTo>
                      <a:pt x="85586" y="238325"/>
                      <a:pt x="105337" y="218575"/>
                      <a:pt x="122454" y="196191"/>
                    </a:cubicBezTo>
                    <a:cubicBezTo>
                      <a:pt x="139571" y="173806"/>
                      <a:pt x="156689" y="151422"/>
                      <a:pt x="171173" y="127721"/>
                    </a:cubicBezTo>
                    <a:cubicBezTo>
                      <a:pt x="179073" y="115871"/>
                      <a:pt x="185657" y="104021"/>
                      <a:pt x="192240" y="90853"/>
                    </a:cubicBezTo>
                    <a:cubicBezTo>
                      <a:pt x="198824" y="79003"/>
                      <a:pt x="205407" y="65836"/>
                      <a:pt x="210674" y="52669"/>
                    </a:cubicBezTo>
                    <a:cubicBezTo>
                      <a:pt x="217258" y="36868"/>
                      <a:pt x="226474" y="15801"/>
                      <a:pt x="231742" y="0"/>
                    </a:cubicBezTo>
                    <a:cubicBezTo>
                      <a:pt x="225158" y="2633"/>
                      <a:pt x="217258" y="5267"/>
                      <a:pt x="210674" y="6584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0ACA3A49-4DFD-43BE-83DD-9D62E263787C}"/>
                  </a:ext>
                </a:extLst>
              </p:cNvPr>
              <p:cNvSpPr/>
              <p:nvPr/>
            </p:nvSpPr>
            <p:spPr>
              <a:xfrm>
                <a:off x="11790949" y="1023557"/>
                <a:ext cx="100545" cy="291329"/>
              </a:xfrm>
              <a:custGeom>
                <a:avLst/>
                <a:gdLst>
                  <a:gd name="connsiteX0" fmla="*/ 100071 w 100545"/>
                  <a:gd name="connsiteY0" fmla="*/ 249195 h 291329"/>
                  <a:gd name="connsiteX1" fmla="*/ 94804 w 100545"/>
                  <a:gd name="connsiteY1" fmla="*/ 126740 h 291329"/>
                  <a:gd name="connsiteX2" fmla="*/ 69786 w 100545"/>
                  <a:gd name="connsiteY2" fmla="*/ 6919 h 291329"/>
                  <a:gd name="connsiteX3" fmla="*/ 59252 w 100545"/>
                  <a:gd name="connsiteY3" fmla="*/ 336 h 291329"/>
                  <a:gd name="connsiteX4" fmla="*/ 51352 w 100545"/>
                  <a:gd name="connsiteY4" fmla="*/ 10869 h 291329"/>
                  <a:gd name="connsiteX5" fmla="*/ 51352 w 100545"/>
                  <a:gd name="connsiteY5" fmla="*/ 10869 h 291329"/>
                  <a:gd name="connsiteX6" fmla="*/ 46085 w 100545"/>
                  <a:gd name="connsiteY6" fmla="*/ 92506 h 291329"/>
                  <a:gd name="connsiteX7" fmla="*/ 32918 w 100545"/>
                  <a:gd name="connsiteY7" fmla="*/ 174142 h 291329"/>
                  <a:gd name="connsiteX8" fmla="*/ 0 w 100545"/>
                  <a:gd name="connsiteY8" fmla="*/ 291330 h 291329"/>
                  <a:gd name="connsiteX9" fmla="*/ 22384 w 100545"/>
                  <a:gd name="connsiteY9" fmla="*/ 286063 h 291329"/>
                  <a:gd name="connsiteX10" fmla="*/ 52669 w 100545"/>
                  <a:gd name="connsiteY10" fmla="*/ 178092 h 291329"/>
                  <a:gd name="connsiteX11" fmla="*/ 67153 w 100545"/>
                  <a:gd name="connsiteY11" fmla="*/ 79338 h 291329"/>
                  <a:gd name="connsiteX12" fmla="*/ 50035 w 100545"/>
                  <a:gd name="connsiteY12" fmla="*/ 14819 h 291329"/>
                  <a:gd name="connsiteX13" fmla="*/ 69786 w 100545"/>
                  <a:gd name="connsiteY13" fmla="*/ 10869 h 291329"/>
                  <a:gd name="connsiteX14" fmla="*/ 67153 w 100545"/>
                  <a:gd name="connsiteY14" fmla="*/ 79338 h 291329"/>
                  <a:gd name="connsiteX15" fmla="*/ 76369 w 100545"/>
                  <a:gd name="connsiteY15" fmla="*/ 130690 h 291329"/>
                  <a:gd name="connsiteX16" fmla="*/ 84270 w 100545"/>
                  <a:gd name="connsiteY16" fmla="*/ 250511 h 291329"/>
                  <a:gd name="connsiteX17" fmla="*/ 84270 w 100545"/>
                  <a:gd name="connsiteY17" fmla="*/ 264995 h 291329"/>
                  <a:gd name="connsiteX18" fmla="*/ 84270 w 100545"/>
                  <a:gd name="connsiteY18" fmla="*/ 266312 h 291329"/>
                  <a:gd name="connsiteX19" fmla="*/ 98754 w 100545"/>
                  <a:gd name="connsiteY19" fmla="*/ 258412 h 291329"/>
                  <a:gd name="connsiteX20" fmla="*/ 100071 w 100545"/>
                  <a:gd name="connsiteY20" fmla="*/ 249195 h 291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45" h="291329">
                    <a:moveTo>
                      <a:pt x="100071" y="249195"/>
                    </a:moveTo>
                    <a:cubicBezTo>
                      <a:pt x="101387" y="208377"/>
                      <a:pt x="100071" y="167558"/>
                      <a:pt x="94804" y="126740"/>
                    </a:cubicBezTo>
                    <a:cubicBezTo>
                      <a:pt x="89536" y="85922"/>
                      <a:pt x="82953" y="46421"/>
                      <a:pt x="69786" y="6919"/>
                    </a:cubicBezTo>
                    <a:cubicBezTo>
                      <a:pt x="68469" y="1652"/>
                      <a:pt x="63202" y="-981"/>
                      <a:pt x="59252" y="336"/>
                    </a:cubicBezTo>
                    <a:cubicBezTo>
                      <a:pt x="53986" y="1652"/>
                      <a:pt x="51352" y="5602"/>
                      <a:pt x="51352" y="10869"/>
                    </a:cubicBezTo>
                    <a:lnTo>
                      <a:pt x="51352" y="10869"/>
                    </a:lnTo>
                    <a:cubicBezTo>
                      <a:pt x="51352" y="37204"/>
                      <a:pt x="50035" y="64855"/>
                      <a:pt x="46085" y="92506"/>
                    </a:cubicBezTo>
                    <a:cubicBezTo>
                      <a:pt x="43451" y="120157"/>
                      <a:pt x="39501" y="146491"/>
                      <a:pt x="32918" y="174142"/>
                    </a:cubicBezTo>
                    <a:cubicBezTo>
                      <a:pt x="25018" y="214960"/>
                      <a:pt x="14484" y="251828"/>
                      <a:pt x="0" y="291330"/>
                    </a:cubicBezTo>
                    <a:cubicBezTo>
                      <a:pt x="6584" y="290013"/>
                      <a:pt x="14484" y="287379"/>
                      <a:pt x="22384" y="286063"/>
                    </a:cubicBezTo>
                    <a:cubicBezTo>
                      <a:pt x="35551" y="249195"/>
                      <a:pt x="44769" y="216277"/>
                      <a:pt x="52669" y="178092"/>
                    </a:cubicBezTo>
                    <a:cubicBezTo>
                      <a:pt x="59252" y="145174"/>
                      <a:pt x="64519" y="112256"/>
                      <a:pt x="67153" y="79338"/>
                    </a:cubicBezTo>
                    <a:cubicBezTo>
                      <a:pt x="63202" y="56954"/>
                      <a:pt x="56619" y="35887"/>
                      <a:pt x="50035" y="14819"/>
                    </a:cubicBezTo>
                    <a:lnTo>
                      <a:pt x="69786" y="10869"/>
                    </a:lnTo>
                    <a:cubicBezTo>
                      <a:pt x="69786" y="34570"/>
                      <a:pt x="68469" y="56954"/>
                      <a:pt x="67153" y="79338"/>
                    </a:cubicBezTo>
                    <a:cubicBezTo>
                      <a:pt x="71103" y="96456"/>
                      <a:pt x="73737" y="113573"/>
                      <a:pt x="76369" y="130690"/>
                    </a:cubicBezTo>
                    <a:cubicBezTo>
                      <a:pt x="81637" y="170192"/>
                      <a:pt x="84270" y="209693"/>
                      <a:pt x="84270" y="250511"/>
                    </a:cubicBezTo>
                    <a:lnTo>
                      <a:pt x="84270" y="264995"/>
                    </a:lnTo>
                    <a:lnTo>
                      <a:pt x="84270" y="266312"/>
                    </a:lnTo>
                    <a:cubicBezTo>
                      <a:pt x="89536" y="263679"/>
                      <a:pt x="93487" y="261045"/>
                      <a:pt x="98754" y="258412"/>
                    </a:cubicBezTo>
                    <a:cubicBezTo>
                      <a:pt x="100071" y="253145"/>
                      <a:pt x="100071" y="250511"/>
                      <a:pt x="100071" y="249195"/>
                    </a:cubicBezTo>
                    <a:close/>
                  </a:path>
                </a:pathLst>
              </a:custGeom>
              <a:solidFill>
                <a:srgbClr val="674C3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6EB62D3-7C7D-43EA-AA21-1AB2AEEDE807}"/>
                  </a:ext>
                </a:extLst>
              </p:cNvPr>
              <p:cNvSpPr/>
              <p:nvPr/>
            </p:nvSpPr>
            <p:spPr>
              <a:xfrm>
                <a:off x="11826501" y="1279335"/>
                <a:ext cx="64519" cy="223841"/>
              </a:xfrm>
              <a:custGeom>
                <a:avLst/>
                <a:gdLst>
                  <a:gd name="connsiteX0" fmla="*/ 50035 w 64519"/>
                  <a:gd name="connsiteY0" fmla="*/ 7900 h 223841"/>
                  <a:gd name="connsiteX1" fmla="*/ 50035 w 64519"/>
                  <a:gd name="connsiteY1" fmla="*/ 22384 h 223841"/>
                  <a:gd name="connsiteX2" fmla="*/ 50035 w 64519"/>
                  <a:gd name="connsiteY2" fmla="*/ 36868 h 223841"/>
                  <a:gd name="connsiteX3" fmla="*/ 48719 w 64519"/>
                  <a:gd name="connsiteY3" fmla="*/ 51352 h 223841"/>
                  <a:gd name="connsiteX4" fmla="*/ 40818 w 64519"/>
                  <a:gd name="connsiteY4" fmla="*/ 110604 h 223841"/>
                  <a:gd name="connsiteX5" fmla="*/ 25018 w 64519"/>
                  <a:gd name="connsiteY5" fmla="*/ 168539 h 223841"/>
                  <a:gd name="connsiteX6" fmla="*/ 0 w 64519"/>
                  <a:gd name="connsiteY6" fmla="*/ 223842 h 223841"/>
                  <a:gd name="connsiteX7" fmla="*/ 28968 w 64519"/>
                  <a:gd name="connsiteY7" fmla="*/ 171173 h 223841"/>
                  <a:gd name="connsiteX8" fmla="*/ 48719 w 64519"/>
                  <a:gd name="connsiteY8" fmla="*/ 113237 h 223841"/>
                  <a:gd name="connsiteX9" fmla="*/ 64519 w 64519"/>
                  <a:gd name="connsiteY9" fmla="*/ 0 h 223841"/>
                  <a:gd name="connsiteX10" fmla="*/ 50035 w 64519"/>
                  <a:gd name="connsiteY10" fmla="*/ 7900 h 22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19" h="223841">
                    <a:moveTo>
                      <a:pt x="50035" y="7900"/>
                    </a:moveTo>
                    <a:lnTo>
                      <a:pt x="50035" y="22384"/>
                    </a:lnTo>
                    <a:lnTo>
                      <a:pt x="50035" y="36868"/>
                    </a:lnTo>
                    <a:lnTo>
                      <a:pt x="48719" y="51352"/>
                    </a:lnTo>
                    <a:cubicBezTo>
                      <a:pt x="47401" y="71103"/>
                      <a:pt x="44769" y="90853"/>
                      <a:pt x="40818" y="110604"/>
                    </a:cubicBezTo>
                    <a:cubicBezTo>
                      <a:pt x="36868" y="130355"/>
                      <a:pt x="31601" y="150105"/>
                      <a:pt x="25018" y="168539"/>
                    </a:cubicBezTo>
                    <a:cubicBezTo>
                      <a:pt x="18434" y="186974"/>
                      <a:pt x="10534" y="206724"/>
                      <a:pt x="0" y="223842"/>
                    </a:cubicBezTo>
                    <a:cubicBezTo>
                      <a:pt x="11851" y="208041"/>
                      <a:pt x="21067" y="189607"/>
                      <a:pt x="28968" y="171173"/>
                    </a:cubicBezTo>
                    <a:cubicBezTo>
                      <a:pt x="36868" y="152739"/>
                      <a:pt x="43451" y="132988"/>
                      <a:pt x="48719" y="113237"/>
                    </a:cubicBezTo>
                    <a:cubicBezTo>
                      <a:pt x="59252" y="76369"/>
                      <a:pt x="63202" y="38185"/>
                      <a:pt x="64519" y="0"/>
                    </a:cubicBezTo>
                    <a:cubicBezTo>
                      <a:pt x="59252" y="2633"/>
                      <a:pt x="55302" y="5267"/>
                      <a:pt x="50035" y="7900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724C1010-8602-4F8B-87EF-B34001A5E8F6}"/>
                  </a:ext>
                </a:extLst>
              </p:cNvPr>
              <p:cNvSpPr/>
              <p:nvPr/>
            </p:nvSpPr>
            <p:spPr>
              <a:xfrm>
                <a:off x="12162263" y="1266168"/>
                <a:ext cx="310744" cy="265976"/>
              </a:xfrm>
              <a:custGeom>
                <a:avLst/>
                <a:gdLst>
                  <a:gd name="connsiteX0" fmla="*/ 189607 w 310744"/>
                  <a:gd name="connsiteY0" fmla="*/ 180390 h 265976"/>
                  <a:gd name="connsiteX1" fmla="*/ 81637 w 310744"/>
                  <a:gd name="connsiteY1" fmla="*/ 86903 h 265976"/>
                  <a:gd name="connsiteX2" fmla="*/ 19751 w 310744"/>
                  <a:gd name="connsiteY2" fmla="*/ 9217 h 265976"/>
                  <a:gd name="connsiteX3" fmla="*/ 0 w 310744"/>
                  <a:gd name="connsiteY3" fmla="*/ 0 h 265976"/>
                  <a:gd name="connsiteX4" fmla="*/ 68469 w 310744"/>
                  <a:gd name="connsiteY4" fmla="*/ 97437 h 265976"/>
                  <a:gd name="connsiteX5" fmla="*/ 176440 w 310744"/>
                  <a:gd name="connsiteY5" fmla="*/ 197507 h 265976"/>
                  <a:gd name="connsiteX6" fmla="*/ 239642 w 310744"/>
                  <a:gd name="connsiteY6" fmla="*/ 235692 h 265976"/>
                  <a:gd name="connsiteX7" fmla="*/ 306794 w 310744"/>
                  <a:gd name="connsiteY7" fmla="*/ 265976 h 265976"/>
                  <a:gd name="connsiteX8" fmla="*/ 310744 w 310744"/>
                  <a:gd name="connsiteY8" fmla="*/ 263343 h 265976"/>
                  <a:gd name="connsiteX9" fmla="*/ 189607 w 310744"/>
                  <a:gd name="connsiteY9" fmla="*/ 180390 h 26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744" h="265976">
                    <a:moveTo>
                      <a:pt x="189607" y="180390"/>
                    </a:moveTo>
                    <a:cubicBezTo>
                      <a:pt x="151422" y="151422"/>
                      <a:pt x="114554" y="121138"/>
                      <a:pt x="81637" y="86903"/>
                    </a:cubicBezTo>
                    <a:cubicBezTo>
                      <a:pt x="59252" y="63202"/>
                      <a:pt x="38185" y="35551"/>
                      <a:pt x="19751" y="9217"/>
                    </a:cubicBezTo>
                    <a:cubicBezTo>
                      <a:pt x="13167" y="6584"/>
                      <a:pt x="6584" y="3950"/>
                      <a:pt x="0" y="0"/>
                    </a:cubicBezTo>
                    <a:cubicBezTo>
                      <a:pt x="19751" y="34235"/>
                      <a:pt x="43451" y="67152"/>
                      <a:pt x="68469" y="97437"/>
                    </a:cubicBezTo>
                    <a:cubicBezTo>
                      <a:pt x="100070" y="134305"/>
                      <a:pt x="135622" y="169856"/>
                      <a:pt x="176440" y="197507"/>
                    </a:cubicBezTo>
                    <a:cubicBezTo>
                      <a:pt x="196191" y="210674"/>
                      <a:pt x="217258" y="223842"/>
                      <a:pt x="239642" y="235692"/>
                    </a:cubicBezTo>
                    <a:cubicBezTo>
                      <a:pt x="262027" y="247542"/>
                      <a:pt x="284410" y="258076"/>
                      <a:pt x="306794" y="265976"/>
                    </a:cubicBezTo>
                    <a:lnTo>
                      <a:pt x="310744" y="263343"/>
                    </a:lnTo>
                    <a:cubicBezTo>
                      <a:pt x="269927" y="237009"/>
                      <a:pt x="227792" y="209358"/>
                      <a:pt x="189607" y="180390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BC6D5F0-CEBC-4DBA-B344-7A41215A21F5}"/>
                  </a:ext>
                </a:extLst>
              </p:cNvPr>
              <p:cNvSpPr/>
              <p:nvPr/>
            </p:nvSpPr>
            <p:spPr>
              <a:xfrm>
                <a:off x="12093794" y="1114161"/>
                <a:ext cx="85586" cy="161224"/>
              </a:xfrm>
              <a:custGeom>
                <a:avLst/>
                <a:gdLst>
                  <a:gd name="connsiteX0" fmla="*/ 63202 w 85586"/>
                  <a:gd name="connsiteY0" fmla="*/ 123040 h 161224"/>
                  <a:gd name="connsiteX1" fmla="*/ 2634 w 85586"/>
                  <a:gd name="connsiteY1" fmla="*/ 585 h 161224"/>
                  <a:gd name="connsiteX2" fmla="*/ 1317 w 85586"/>
                  <a:gd name="connsiteY2" fmla="*/ 585 h 161224"/>
                  <a:gd name="connsiteX3" fmla="*/ 0 w 85586"/>
                  <a:gd name="connsiteY3" fmla="*/ 1902 h 161224"/>
                  <a:gd name="connsiteX4" fmla="*/ 0 w 85586"/>
                  <a:gd name="connsiteY4" fmla="*/ 4535 h 161224"/>
                  <a:gd name="connsiteX5" fmla="*/ 52669 w 85586"/>
                  <a:gd name="connsiteY5" fmla="*/ 128307 h 161224"/>
                  <a:gd name="connsiteX6" fmla="*/ 65836 w 85586"/>
                  <a:gd name="connsiteY6" fmla="*/ 152008 h 161224"/>
                  <a:gd name="connsiteX7" fmla="*/ 85586 w 85586"/>
                  <a:gd name="connsiteY7" fmla="*/ 161224 h 161224"/>
                  <a:gd name="connsiteX8" fmla="*/ 63202 w 85586"/>
                  <a:gd name="connsiteY8" fmla="*/ 123040 h 16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586" h="161224">
                    <a:moveTo>
                      <a:pt x="63202" y="123040"/>
                    </a:moveTo>
                    <a:cubicBezTo>
                      <a:pt x="39501" y="84855"/>
                      <a:pt x="19751" y="44037"/>
                      <a:pt x="2634" y="585"/>
                    </a:cubicBezTo>
                    <a:cubicBezTo>
                      <a:pt x="2634" y="585"/>
                      <a:pt x="1317" y="-731"/>
                      <a:pt x="1317" y="585"/>
                    </a:cubicBezTo>
                    <a:cubicBezTo>
                      <a:pt x="1317" y="585"/>
                      <a:pt x="0" y="585"/>
                      <a:pt x="0" y="1902"/>
                    </a:cubicBezTo>
                    <a:lnTo>
                      <a:pt x="0" y="4535"/>
                    </a:lnTo>
                    <a:cubicBezTo>
                      <a:pt x="14484" y="50620"/>
                      <a:pt x="30284" y="84855"/>
                      <a:pt x="52669" y="128307"/>
                    </a:cubicBezTo>
                    <a:cubicBezTo>
                      <a:pt x="57936" y="136207"/>
                      <a:pt x="61886" y="144107"/>
                      <a:pt x="65836" y="152008"/>
                    </a:cubicBezTo>
                    <a:cubicBezTo>
                      <a:pt x="72419" y="155958"/>
                      <a:pt x="77687" y="157274"/>
                      <a:pt x="85586" y="161224"/>
                    </a:cubicBezTo>
                    <a:cubicBezTo>
                      <a:pt x="79003" y="148057"/>
                      <a:pt x="72419" y="137524"/>
                      <a:pt x="63202" y="123040"/>
                    </a:cubicBezTo>
                    <a:close/>
                  </a:path>
                </a:pathLst>
              </a:custGeom>
              <a:solidFill>
                <a:srgbClr val="674C3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9601B421-9758-4D1B-ACD3-B607A01CFA06}"/>
                  </a:ext>
                </a:extLst>
              </p:cNvPr>
              <p:cNvSpPr/>
              <p:nvPr/>
            </p:nvSpPr>
            <p:spPr>
              <a:xfrm>
                <a:off x="12584383" y="1326152"/>
                <a:ext cx="227020" cy="103435"/>
              </a:xfrm>
              <a:custGeom>
                <a:avLst/>
                <a:gdLst>
                  <a:gd name="connsiteX0" fmla="*/ 545 w 227020"/>
                  <a:gd name="connsiteY0" fmla="*/ 4535 h 103435"/>
                  <a:gd name="connsiteX1" fmla="*/ 1862 w 227020"/>
                  <a:gd name="connsiteY1" fmla="*/ 585 h 103435"/>
                  <a:gd name="connsiteX2" fmla="*/ 5812 w 227020"/>
                  <a:gd name="connsiteY2" fmla="*/ 585 h 103435"/>
                  <a:gd name="connsiteX3" fmla="*/ 34780 w 227020"/>
                  <a:gd name="connsiteY3" fmla="*/ 30870 h 103435"/>
                  <a:gd name="connsiteX4" fmla="*/ 91399 w 227020"/>
                  <a:gd name="connsiteY4" fmla="*/ 69054 h 103435"/>
                  <a:gd name="connsiteX5" fmla="*/ 157235 w 227020"/>
                  <a:gd name="connsiteY5" fmla="*/ 91439 h 103435"/>
                  <a:gd name="connsiteX6" fmla="*/ 227020 w 227020"/>
                  <a:gd name="connsiteY6" fmla="*/ 94072 h 103435"/>
                  <a:gd name="connsiteX7" fmla="*/ 155918 w 227020"/>
                  <a:gd name="connsiteY7" fmla="*/ 101972 h 103435"/>
                  <a:gd name="connsiteX8" fmla="*/ 86132 w 227020"/>
                  <a:gd name="connsiteY8" fmla="*/ 82222 h 103435"/>
                  <a:gd name="connsiteX9" fmla="*/ 78232 w 227020"/>
                  <a:gd name="connsiteY9" fmla="*/ 78271 h 103435"/>
                  <a:gd name="connsiteX10" fmla="*/ 70332 w 227020"/>
                  <a:gd name="connsiteY10" fmla="*/ 73005 h 103435"/>
                  <a:gd name="connsiteX11" fmla="*/ 54531 w 227020"/>
                  <a:gd name="connsiteY11" fmla="*/ 62471 h 103435"/>
                  <a:gd name="connsiteX12" fmla="*/ 28197 w 227020"/>
                  <a:gd name="connsiteY12" fmla="*/ 37453 h 103435"/>
                  <a:gd name="connsiteX13" fmla="*/ 545 w 227020"/>
                  <a:gd name="connsiteY13" fmla="*/ 4535 h 10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7020" h="103435">
                    <a:moveTo>
                      <a:pt x="545" y="4535"/>
                    </a:moveTo>
                    <a:cubicBezTo>
                      <a:pt x="-771" y="3219"/>
                      <a:pt x="545" y="1902"/>
                      <a:pt x="1862" y="585"/>
                    </a:cubicBezTo>
                    <a:cubicBezTo>
                      <a:pt x="3179" y="-731"/>
                      <a:pt x="4496" y="585"/>
                      <a:pt x="5812" y="585"/>
                    </a:cubicBezTo>
                    <a:cubicBezTo>
                      <a:pt x="15030" y="11119"/>
                      <a:pt x="24247" y="21653"/>
                      <a:pt x="34780" y="30870"/>
                    </a:cubicBezTo>
                    <a:cubicBezTo>
                      <a:pt x="51897" y="46670"/>
                      <a:pt x="70332" y="59837"/>
                      <a:pt x="91399" y="69054"/>
                    </a:cubicBezTo>
                    <a:cubicBezTo>
                      <a:pt x="112466" y="78271"/>
                      <a:pt x="134850" y="86172"/>
                      <a:pt x="157235" y="91439"/>
                    </a:cubicBezTo>
                    <a:cubicBezTo>
                      <a:pt x="179619" y="96705"/>
                      <a:pt x="203320" y="98022"/>
                      <a:pt x="227020" y="94072"/>
                    </a:cubicBezTo>
                    <a:cubicBezTo>
                      <a:pt x="204636" y="104606"/>
                      <a:pt x="179619" y="104606"/>
                      <a:pt x="155918" y="101972"/>
                    </a:cubicBezTo>
                    <a:cubicBezTo>
                      <a:pt x="132217" y="99339"/>
                      <a:pt x="108516" y="91439"/>
                      <a:pt x="86132" y="82222"/>
                    </a:cubicBezTo>
                    <a:lnTo>
                      <a:pt x="78232" y="78271"/>
                    </a:lnTo>
                    <a:lnTo>
                      <a:pt x="70332" y="73005"/>
                    </a:lnTo>
                    <a:cubicBezTo>
                      <a:pt x="65065" y="70371"/>
                      <a:pt x="59797" y="66421"/>
                      <a:pt x="54531" y="62471"/>
                    </a:cubicBezTo>
                    <a:cubicBezTo>
                      <a:pt x="45314" y="54571"/>
                      <a:pt x="36097" y="46670"/>
                      <a:pt x="28197" y="37453"/>
                    </a:cubicBezTo>
                    <a:cubicBezTo>
                      <a:pt x="16346" y="28236"/>
                      <a:pt x="8446" y="16386"/>
                      <a:pt x="545" y="4535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C5A1FCD3-75AB-4AD6-9C33-7D8CB40CE867}"/>
                  </a:ext>
                </a:extLst>
              </p:cNvPr>
              <p:cNvSpPr/>
              <p:nvPr/>
            </p:nvSpPr>
            <p:spPr>
              <a:xfrm>
                <a:off x="12330802" y="1299086"/>
                <a:ext cx="180390" cy="209357"/>
              </a:xfrm>
              <a:custGeom>
                <a:avLst/>
                <a:gdLst>
                  <a:gd name="connsiteX0" fmla="*/ 121138 w 180390"/>
                  <a:gd name="connsiteY0" fmla="*/ 152739 h 209357"/>
                  <a:gd name="connsiteX1" fmla="*/ 93487 w 180390"/>
                  <a:gd name="connsiteY1" fmla="*/ 125088 h 209357"/>
                  <a:gd name="connsiteX2" fmla="*/ 68469 w 180390"/>
                  <a:gd name="connsiteY2" fmla="*/ 96120 h 209357"/>
                  <a:gd name="connsiteX3" fmla="*/ 25018 w 180390"/>
                  <a:gd name="connsiteY3" fmla="*/ 30284 h 209357"/>
                  <a:gd name="connsiteX4" fmla="*/ 7901 w 180390"/>
                  <a:gd name="connsiteY4" fmla="*/ 0 h 209357"/>
                  <a:gd name="connsiteX5" fmla="*/ 0 w 180390"/>
                  <a:gd name="connsiteY5" fmla="*/ 0 h 209357"/>
                  <a:gd name="connsiteX6" fmla="*/ 14484 w 180390"/>
                  <a:gd name="connsiteY6" fmla="*/ 35551 h 209357"/>
                  <a:gd name="connsiteX7" fmla="*/ 53986 w 180390"/>
                  <a:gd name="connsiteY7" fmla="*/ 105337 h 209357"/>
                  <a:gd name="connsiteX8" fmla="*/ 106654 w 180390"/>
                  <a:gd name="connsiteY8" fmla="*/ 167223 h 209357"/>
                  <a:gd name="connsiteX9" fmla="*/ 139572 w 180390"/>
                  <a:gd name="connsiteY9" fmla="*/ 190924 h 209357"/>
                  <a:gd name="connsiteX10" fmla="*/ 173807 w 180390"/>
                  <a:gd name="connsiteY10" fmla="*/ 209358 h 209357"/>
                  <a:gd name="connsiteX11" fmla="*/ 180390 w 180390"/>
                  <a:gd name="connsiteY11" fmla="*/ 206724 h 209357"/>
                  <a:gd name="connsiteX12" fmla="*/ 121138 w 180390"/>
                  <a:gd name="connsiteY12" fmla="*/ 152739 h 209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390" h="209357">
                    <a:moveTo>
                      <a:pt x="121138" y="152739"/>
                    </a:moveTo>
                    <a:lnTo>
                      <a:pt x="93487" y="125088"/>
                    </a:lnTo>
                    <a:cubicBezTo>
                      <a:pt x="84270" y="115871"/>
                      <a:pt x="76369" y="106654"/>
                      <a:pt x="68469" y="96120"/>
                    </a:cubicBezTo>
                    <a:cubicBezTo>
                      <a:pt x="52669" y="75053"/>
                      <a:pt x="38185" y="53985"/>
                      <a:pt x="25018" y="30284"/>
                    </a:cubicBezTo>
                    <a:cubicBezTo>
                      <a:pt x="19751" y="21067"/>
                      <a:pt x="13167" y="9217"/>
                      <a:pt x="7901" y="0"/>
                    </a:cubicBezTo>
                    <a:cubicBezTo>
                      <a:pt x="5267" y="0"/>
                      <a:pt x="2634" y="0"/>
                      <a:pt x="0" y="0"/>
                    </a:cubicBezTo>
                    <a:cubicBezTo>
                      <a:pt x="3950" y="10534"/>
                      <a:pt x="10534" y="25018"/>
                      <a:pt x="14484" y="35551"/>
                    </a:cubicBezTo>
                    <a:cubicBezTo>
                      <a:pt x="26334" y="59252"/>
                      <a:pt x="39501" y="82953"/>
                      <a:pt x="53986" y="105337"/>
                    </a:cubicBezTo>
                    <a:cubicBezTo>
                      <a:pt x="68469" y="127721"/>
                      <a:pt x="85586" y="150105"/>
                      <a:pt x="106654" y="167223"/>
                    </a:cubicBezTo>
                    <a:cubicBezTo>
                      <a:pt x="117188" y="176440"/>
                      <a:pt x="127722" y="184340"/>
                      <a:pt x="139572" y="190924"/>
                    </a:cubicBezTo>
                    <a:cubicBezTo>
                      <a:pt x="151422" y="197507"/>
                      <a:pt x="160639" y="204091"/>
                      <a:pt x="173807" y="209358"/>
                    </a:cubicBezTo>
                    <a:lnTo>
                      <a:pt x="180390" y="206724"/>
                    </a:lnTo>
                    <a:cubicBezTo>
                      <a:pt x="160639" y="188290"/>
                      <a:pt x="139572" y="171173"/>
                      <a:pt x="121138" y="152739"/>
                    </a:cubicBezTo>
                    <a:close/>
                  </a:path>
                </a:pathLst>
              </a:custGeom>
              <a:solidFill>
                <a:srgbClr val="48352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022DCC60-2898-4AD9-97DE-EDCC27D6B924}"/>
                  </a:ext>
                </a:extLst>
              </p:cNvPr>
              <p:cNvSpPr/>
              <p:nvPr/>
            </p:nvSpPr>
            <p:spPr>
              <a:xfrm>
                <a:off x="12318953" y="1259585"/>
                <a:ext cx="21067" cy="39501"/>
              </a:xfrm>
              <a:custGeom>
                <a:avLst/>
                <a:gdLst>
                  <a:gd name="connsiteX0" fmla="*/ 1316 w 21067"/>
                  <a:gd name="connsiteY0" fmla="*/ 0 h 39501"/>
                  <a:gd name="connsiteX1" fmla="*/ 0 w 21067"/>
                  <a:gd name="connsiteY1" fmla="*/ 0 h 39501"/>
                  <a:gd name="connsiteX2" fmla="*/ 13167 w 21067"/>
                  <a:gd name="connsiteY2" fmla="*/ 39501 h 39501"/>
                  <a:gd name="connsiteX3" fmla="*/ 21067 w 21067"/>
                  <a:gd name="connsiteY3" fmla="*/ 39501 h 39501"/>
                  <a:gd name="connsiteX4" fmla="*/ 1316 w 21067"/>
                  <a:gd name="connsiteY4" fmla="*/ 0 h 3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67" h="39501">
                    <a:moveTo>
                      <a:pt x="1316" y="0"/>
                    </a:moveTo>
                    <a:lnTo>
                      <a:pt x="0" y="0"/>
                    </a:lnTo>
                    <a:cubicBezTo>
                      <a:pt x="3950" y="14484"/>
                      <a:pt x="7900" y="25018"/>
                      <a:pt x="13167" y="39501"/>
                    </a:cubicBezTo>
                    <a:cubicBezTo>
                      <a:pt x="15800" y="39501"/>
                      <a:pt x="18434" y="39501"/>
                      <a:pt x="21067" y="39501"/>
                    </a:cubicBezTo>
                    <a:cubicBezTo>
                      <a:pt x="13167" y="25018"/>
                      <a:pt x="7900" y="14484"/>
                      <a:pt x="1316" y="0"/>
                    </a:cubicBezTo>
                    <a:close/>
                  </a:path>
                </a:pathLst>
              </a:custGeom>
              <a:solidFill>
                <a:srgbClr val="674C3D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802D5A25-41FF-4F3F-BD0D-8FB76447092F}"/>
                </a:ext>
              </a:extLst>
            </p:cNvPr>
            <p:cNvSpPr/>
            <p:nvPr/>
          </p:nvSpPr>
          <p:spPr>
            <a:xfrm>
              <a:off x="11431486" y="1368872"/>
              <a:ext cx="215941" cy="330495"/>
            </a:xfrm>
            <a:custGeom>
              <a:avLst/>
              <a:gdLst>
                <a:gd name="connsiteX0" fmla="*/ 7900 w 215941"/>
                <a:gd name="connsiteY0" fmla="*/ 330496 h 330495"/>
                <a:gd name="connsiteX1" fmla="*/ 131672 w 215941"/>
                <a:gd name="connsiteY1" fmla="*/ 208041 h 330495"/>
                <a:gd name="connsiteX2" fmla="*/ 215942 w 215941"/>
                <a:gd name="connsiteY2" fmla="*/ 0 h 330495"/>
                <a:gd name="connsiteX3" fmla="*/ 144839 w 215941"/>
                <a:gd name="connsiteY3" fmla="*/ 131672 h 330495"/>
                <a:gd name="connsiteX4" fmla="*/ 63202 w 215941"/>
                <a:gd name="connsiteY4" fmla="*/ 231742 h 330495"/>
                <a:gd name="connsiteX5" fmla="*/ 0 w 215941"/>
                <a:gd name="connsiteY5" fmla="*/ 298894 h 330495"/>
                <a:gd name="connsiteX6" fmla="*/ 7900 w 215941"/>
                <a:gd name="connsiteY6" fmla="*/ 330496 h 3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941" h="330495">
                  <a:moveTo>
                    <a:pt x="7900" y="330496"/>
                  </a:moveTo>
                  <a:cubicBezTo>
                    <a:pt x="7900" y="330496"/>
                    <a:pt x="76369" y="284410"/>
                    <a:pt x="131672" y="208041"/>
                  </a:cubicBezTo>
                  <a:cubicBezTo>
                    <a:pt x="208041" y="102704"/>
                    <a:pt x="215942" y="0"/>
                    <a:pt x="215942" y="0"/>
                  </a:cubicBezTo>
                  <a:cubicBezTo>
                    <a:pt x="215942" y="0"/>
                    <a:pt x="183024" y="79003"/>
                    <a:pt x="144839" y="131672"/>
                  </a:cubicBezTo>
                  <a:cubicBezTo>
                    <a:pt x="113237" y="175123"/>
                    <a:pt x="105337" y="188290"/>
                    <a:pt x="63202" y="231742"/>
                  </a:cubicBezTo>
                  <a:cubicBezTo>
                    <a:pt x="42135" y="254126"/>
                    <a:pt x="0" y="298894"/>
                    <a:pt x="0" y="298894"/>
                  </a:cubicBezTo>
                  <a:cubicBezTo>
                    <a:pt x="2634" y="310745"/>
                    <a:pt x="5267" y="318645"/>
                    <a:pt x="7900" y="330496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800CD6EC-FC38-47DF-942A-1C0DD798B71E}"/>
                </a:ext>
              </a:extLst>
            </p:cNvPr>
            <p:cNvSpPr/>
            <p:nvPr/>
          </p:nvSpPr>
          <p:spPr>
            <a:xfrm>
              <a:off x="11581592" y="1206916"/>
              <a:ext cx="862448" cy="412131"/>
            </a:xfrm>
            <a:custGeom>
              <a:avLst/>
              <a:gdLst>
                <a:gd name="connsiteX0" fmla="*/ 0 w 862448"/>
                <a:gd name="connsiteY0" fmla="*/ 412132 h 412131"/>
                <a:gd name="connsiteX1" fmla="*/ 344979 w 862448"/>
                <a:gd name="connsiteY1" fmla="*/ 256759 h 412131"/>
                <a:gd name="connsiteX2" fmla="*/ 452950 w 862448"/>
                <a:gd name="connsiteY2" fmla="*/ 121138 h 412131"/>
                <a:gd name="connsiteX3" fmla="*/ 633340 w 862448"/>
                <a:gd name="connsiteY3" fmla="*/ 289677 h 412131"/>
                <a:gd name="connsiteX4" fmla="*/ 862448 w 862448"/>
                <a:gd name="connsiteY4" fmla="*/ 364730 h 412131"/>
                <a:gd name="connsiteX5" fmla="*/ 459533 w 862448"/>
                <a:gd name="connsiteY5" fmla="*/ 0 h 412131"/>
                <a:gd name="connsiteX6" fmla="*/ 0 w 862448"/>
                <a:gd name="connsiteY6" fmla="*/ 412132 h 4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2448" h="412131">
                  <a:moveTo>
                    <a:pt x="0" y="412132"/>
                  </a:moveTo>
                  <a:cubicBezTo>
                    <a:pt x="0" y="412132"/>
                    <a:pt x="214624" y="368680"/>
                    <a:pt x="344979" y="256759"/>
                  </a:cubicBezTo>
                  <a:cubicBezTo>
                    <a:pt x="433199" y="180390"/>
                    <a:pt x="452950" y="121138"/>
                    <a:pt x="452950" y="121138"/>
                  </a:cubicBezTo>
                  <a:cubicBezTo>
                    <a:pt x="452950" y="121138"/>
                    <a:pt x="493768" y="215941"/>
                    <a:pt x="633340" y="289677"/>
                  </a:cubicBezTo>
                  <a:cubicBezTo>
                    <a:pt x="753160" y="352880"/>
                    <a:pt x="862448" y="364730"/>
                    <a:pt x="862448" y="364730"/>
                  </a:cubicBezTo>
                  <a:cubicBezTo>
                    <a:pt x="649140" y="297578"/>
                    <a:pt x="524052" y="181707"/>
                    <a:pt x="459533" y="0"/>
                  </a:cubicBezTo>
                  <a:cubicBezTo>
                    <a:pt x="371313" y="217258"/>
                    <a:pt x="242275" y="333129"/>
                    <a:pt x="0" y="412132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2C9E9DBD-1DEA-49E0-8CE0-363A68E4DF4D}"/>
                </a:ext>
              </a:extLst>
            </p:cNvPr>
            <p:cNvSpPr/>
            <p:nvPr/>
          </p:nvSpPr>
          <p:spPr>
            <a:xfrm>
              <a:off x="11916271" y="1510307"/>
              <a:ext cx="277593" cy="277280"/>
            </a:xfrm>
            <a:custGeom>
              <a:avLst/>
              <a:gdLst>
                <a:gd name="connsiteX0" fmla="*/ 277594 w 277593"/>
                <a:gd name="connsiteY0" fmla="*/ 83724 h 277280"/>
                <a:gd name="connsiteX1" fmla="*/ 169623 w 277593"/>
                <a:gd name="connsiteY1" fmla="*/ 3404 h 277280"/>
                <a:gd name="connsiteX2" fmla="*/ 36634 w 277593"/>
                <a:gd name="connsiteY2" fmla="*/ 41589 h 277280"/>
                <a:gd name="connsiteX3" fmla="*/ 10300 w 277593"/>
                <a:gd name="connsiteY3" fmla="*/ 187744 h 277280"/>
                <a:gd name="connsiteX4" fmla="*/ 66919 w 277593"/>
                <a:gd name="connsiteY4" fmla="*/ 277281 h 277280"/>
                <a:gd name="connsiteX5" fmla="*/ 277594 w 277593"/>
                <a:gd name="connsiteY5" fmla="*/ 83724 h 27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593" h="277280">
                  <a:moveTo>
                    <a:pt x="277594" y="83724"/>
                  </a:moveTo>
                  <a:cubicBezTo>
                    <a:pt x="277594" y="83724"/>
                    <a:pt x="231509" y="16571"/>
                    <a:pt x="169623" y="3404"/>
                  </a:cubicBezTo>
                  <a:cubicBezTo>
                    <a:pt x="107737" y="-9763"/>
                    <a:pt x="61652" y="17888"/>
                    <a:pt x="36634" y="41589"/>
                  </a:cubicBezTo>
                  <a:cubicBezTo>
                    <a:pt x="-5500" y="81090"/>
                    <a:pt x="-6817" y="140342"/>
                    <a:pt x="10300" y="187744"/>
                  </a:cubicBezTo>
                  <a:cubicBezTo>
                    <a:pt x="34002" y="254897"/>
                    <a:pt x="66919" y="277281"/>
                    <a:pt x="66919" y="277281"/>
                  </a:cubicBezTo>
                  <a:lnTo>
                    <a:pt x="277594" y="83724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20000581-3DA8-4446-8D9F-25066D0945FC}"/>
                </a:ext>
              </a:extLst>
            </p:cNvPr>
            <p:cNvSpPr/>
            <p:nvPr/>
          </p:nvSpPr>
          <p:spPr>
            <a:xfrm>
              <a:off x="11946061" y="1544017"/>
              <a:ext cx="237269" cy="236986"/>
            </a:xfrm>
            <a:custGeom>
              <a:avLst/>
              <a:gdLst>
                <a:gd name="connsiteX0" fmla="*/ 237269 w 237269"/>
                <a:gd name="connsiteY0" fmla="*/ 50013 h 236986"/>
                <a:gd name="connsiteX1" fmla="*/ 50296 w 237269"/>
                <a:gd name="connsiteY1" fmla="*/ 18412 h 236986"/>
                <a:gd name="connsiteX2" fmla="*/ 39762 w 237269"/>
                <a:gd name="connsiteY2" fmla="*/ 236987 h 236986"/>
                <a:gd name="connsiteX3" fmla="*/ 183284 w 237269"/>
                <a:gd name="connsiteY3" fmla="*/ 155350 h 236986"/>
                <a:gd name="connsiteX4" fmla="*/ 237269 w 237269"/>
                <a:gd name="connsiteY4" fmla="*/ 50013 h 2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69" h="236986">
                  <a:moveTo>
                    <a:pt x="237269" y="50013"/>
                  </a:moveTo>
                  <a:cubicBezTo>
                    <a:pt x="237269" y="50013"/>
                    <a:pt x="137199" y="-36890"/>
                    <a:pt x="50296" y="18412"/>
                  </a:cubicBezTo>
                  <a:cubicBezTo>
                    <a:pt x="-56358" y="85565"/>
                    <a:pt x="39762" y="236987"/>
                    <a:pt x="39762" y="236987"/>
                  </a:cubicBezTo>
                  <a:cubicBezTo>
                    <a:pt x="39762" y="236987"/>
                    <a:pt x="122716" y="227770"/>
                    <a:pt x="183284" y="155350"/>
                  </a:cubicBezTo>
                  <a:cubicBezTo>
                    <a:pt x="232003" y="98732"/>
                    <a:pt x="237269" y="50013"/>
                    <a:pt x="237269" y="50013"/>
                  </a:cubicBezTo>
                  <a:close/>
                </a:path>
              </a:pathLst>
            </a:custGeom>
            <a:solidFill>
              <a:srgbClr val="FAF9F7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C9395C0A-45E6-4F89-853F-3E16172D3744}"/>
                </a:ext>
              </a:extLst>
            </p:cNvPr>
            <p:cNvSpPr/>
            <p:nvPr/>
          </p:nvSpPr>
          <p:spPr>
            <a:xfrm>
              <a:off x="11529473" y="1725262"/>
              <a:ext cx="277276" cy="175562"/>
            </a:xfrm>
            <a:custGeom>
              <a:avLst/>
              <a:gdLst>
                <a:gd name="connsiteX0" fmla="*/ 277277 w 277276"/>
                <a:gd name="connsiteY0" fmla="*/ 154495 h 175562"/>
                <a:gd name="connsiteX1" fmla="*/ 210125 w 277276"/>
                <a:gd name="connsiteY1" fmla="*/ 43891 h 175562"/>
                <a:gd name="connsiteX2" fmla="*/ 67919 w 277276"/>
                <a:gd name="connsiteY2" fmla="*/ 9657 h 175562"/>
                <a:gd name="connsiteX3" fmla="*/ 2083 w 277276"/>
                <a:gd name="connsiteY3" fmla="*/ 95243 h 175562"/>
                <a:gd name="connsiteX4" fmla="*/ 11300 w 277276"/>
                <a:gd name="connsiteY4" fmla="*/ 175563 h 175562"/>
                <a:gd name="connsiteX5" fmla="*/ 277277 w 277276"/>
                <a:gd name="connsiteY5" fmla="*/ 154495 h 17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276" h="175562">
                  <a:moveTo>
                    <a:pt x="277277" y="154495"/>
                  </a:moveTo>
                  <a:cubicBezTo>
                    <a:pt x="277277" y="154495"/>
                    <a:pt x="264110" y="95243"/>
                    <a:pt x="210125" y="43891"/>
                  </a:cubicBezTo>
                  <a:cubicBezTo>
                    <a:pt x="157456" y="-7461"/>
                    <a:pt x="102154" y="-6144"/>
                    <a:pt x="67919" y="9657"/>
                  </a:cubicBezTo>
                  <a:cubicBezTo>
                    <a:pt x="21834" y="30724"/>
                    <a:pt x="8667" y="63642"/>
                    <a:pt x="2083" y="95243"/>
                  </a:cubicBezTo>
                  <a:cubicBezTo>
                    <a:pt x="-5817" y="137378"/>
                    <a:pt x="11300" y="175563"/>
                    <a:pt x="11300" y="175563"/>
                  </a:cubicBezTo>
                  <a:lnTo>
                    <a:pt x="277277" y="154495"/>
                  </a:ln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709AAF2E-A0EA-4951-A0DD-F8EAF0067B0C}"/>
                </a:ext>
              </a:extLst>
            </p:cNvPr>
            <p:cNvSpPr/>
            <p:nvPr/>
          </p:nvSpPr>
          <p:spPr>
            <a:xfrm>
              <a:off x="11549782" y="1759771"/>
              <a:ext cx="246434" cy="181917"/>
            </a:xfrm>
            <a:custGeom>
              <a:avLst/>
              <a:gdLst>
                <a:gd name="connsiteX0" fmla="*/ 246435 w 246434"/>
                <a:gd name="connsiteY0" fmla="*/ 117353 h 181917"/>
                <a:gd name="connsiteX1" fmla="*/ 95013 w 246434"/>
                <a:gd name="connsiteY1" fmla="*/ 165 h 181917"/>
                <a:gd name="connsiteX2" fmla="*/ 209 w 246434"/>
                <a:gd name="connsiteY2" fmla="*/ 135787 h 181917"/>
                <a:gd name="connsiteX3" fmla="*/ 135830 w 246434"/>
                <a:gd name="connsiteY3" fmla="*/ 179238 h 181917"/>
                <a:gd name="connsiteX4" fmla="*/ 246435 w 246434"/>
                <a:gd name="connsiteY4" fmla="*/ 117353 h 18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34" h="181917">
                  <a:moveTo>
                    <a:pt x="246435" y="117353"/>
                  </a:moveTo>
                  <a:cubicBezTo>
                    <a:pt x="246435" y="117353"/>
                    <a:pt x="187183" y="-5102"/>
                    <a:pt x="95013" y="165"/>
                  </a:cubicBezTo>
                  <a:cubicBezTo>
                    <a:pt x="-9008" y="6749"/>
                    <a:pt x="209" y="135787"/>
                    <a:pt x="209" y="135787"/>
                  </a:cubicBezTo>
                  <a:cubicBezTo>
                    <a:pt x="209" y="135787"/>
                    <a:pt x="50244" y="195039"/>
                    <a:pt x="135830" y="179238"/>
                  </a:cubicBezTo>
                  <a:cubicBezTo>
                    <a:pt x="181915" y="171338"/>
                    <a:pt x="246435" y="117353"/>
                    <a:pt x="246435" y="117353"/>
                  </a:cubicBezTo>
                  <a:close/>
                </a:path>
              </a:pathLst>
            </a:custGeom>
            <a:solidFill>
              <a:srgbClr val="FAF9F7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693DCDBD-76C0-4500-B9A4-CCBF7E056EA7}"/>
                </a:ext>
              </a:extLst>
            </p:cNvPr>
            <p:cNvSpPr/>
            <p:nvPr/>
          </p:nvSpPr>
          <p:spPr>
            <a:xfrm>
              <a:off x="11181310" y="710514"/>
              <a:ext cx="1649843" cy="1119207"/>
            </a:xfrm>
            <a:custGeom>
              <a:avLst/>
              <a:gdLst>
                <a:gd name="connsiteX0" fmla="*/ 1626143 w 1649843"/>
                <a:gd name="connsiteY0" fmla="*/ 704443 h 1119207"/>
                <a:gd name="connsiteX1" fmla="*/ 1481305 w 1649843"/>
                <a:gd name="connsiteY1" fmla="*/ 625440 h 1119207"/>
                <a:gd name="connsiteX2" fmla="*/ 1435220 w 1649843"/>
                <a:gd name="connsiteY2" fmla="*/ 521419 h 1119207"/>
                <a:gd name="connsiteX3" fmla="*/ 1412835 w 1649843"/>
                <a:gd name="connsiteY3" fmla="*/ 459534 h 1119207"/>
                <a:gd name="connsiteX4" fmla="*/ 1311448 w 1649843"/>
                <a:gd name="connsiteY4" fmla="*/ 298894 h 1119207"/>
                <a:gd name="connsiteX5" fmla="*/ 986220 w 1649843"/>
                <a:gd name="connsiteY5" fmla="*/ 117188 h 1119207"/>
                <a:gd name="connsiteX6" fmla="*/ 736044 w 1649843"/>
                <a:gd name="connsiteY6" fmla="*/ 113238 h 1119207"/>
                <a:gd name="connsiteX7" fmla="*/ 736044 w 1649843"/>
                <a:gd name="connsiteY7" fmla="*/ 56619 h 1119207"/>
                <a:gd name="connsiteX8" fmla="*/ 722877 w 1649843"/>
                <a:gd name="connsiteY8" fmla="*/ 6584 h 1119207"/>
                <a:gd name="connsiteX9" fmla="*/ 718926 w 1649843"/>
                <a:gd name="connsiteY9" fmla="*/ 0 h 1119207"/>
                <a:gd name="connsiteX10" fmla="*/ 712343 w 1649843"/>
                <a:gd name="connsiteY10" fmla="*/ 5267 h 1119207"/>
                <a:gd name="connsiteX11" fmla="*/ 671525 w 1649843"/>
                <a:gd name="connsiteY11" fmla="*/ 53985 h 1119207"/>
                <a:gd name="connsiteX12" fmla="*/ 647824 w 1649843"/>
                <a:gd name="connsiteY12" fmla="*/ 111921 h 1119207"/>
                <a:gd name="connsiteX13" fmla="*/ 588572 w 1649843"/>
                <a:gd name="connsiteY13" fmla="*/ 73736 h 1119207"/>
                <a:gd name="connsiteX14" fmla="*/ 530636 w 1649843"/>
                <a:gd name="connsiteY14" fmla="*/ 60569 h 1119207"/>
                <a:gd name="connsiteX15" fmla="*/ 520103 w 1649843"/>
                <a:gd name="connsiteY15" fmla="*/ 60569 h 1119207"/>
                <a:gd name="connsiteX16" fmla="*/ 522736 w 1649843"/>
                <a:gd name="connsiteY16" fmla="*/ 69786 h 1119207"/>
                <a:gd name="connsiteX17" fmla="*/ 574088 w 1649843"/>
                <a:gd name="connsiteY17" fmla="*/ 158006 h 1119207"/>
                <a:gd name="connsiteX18" fmla="*/ 539853 w 1649843"/>
                <a:gd name="connsiteY18" fmla="*/ 168540 h 1119207"/>
                <a:gd name="connsiteX19" fmla="*/ 405548 w 1649843"/>
                <a:gd name="connsiteY19" fmla="*/ 235692 h 1119207"/>
                <a:gd name="connsiteX20" fmla="*/ 233059 w 1649843"/>
                <a:gd name="connsiteY20" fmla="*/ 420032 h 1119207"/>
                <a:gd name="connsiteX21" fmla="*/ 119821 w 1649843"/>
                <a:gd name="connsiteY21" fmla="*/ 832164 h 1119207"/>
                <a:gd name="connsiteX22" fmla="*/ 23701 w 1649843"/>
                <a:gd name="connsiteY22" fmla="*/ 1090240 h 1119207"/>
                <a:gd name="connsiteX23" fmla="*/ 0 w 1649843"/>
                <a:gd name="connsiteY23" fmla="*/ 1117891 h 1119207"/>
                <a:gd name="connsiteX24" fmla="*/ 32918 w 1649843"/>
                <a:gd name="connsiteY24" fmla="*/ 1102091 h 1119207"/>
                <a:gd name="connsiteX25" fmla="*/ 213308 w 1649843"/>
                <a:gd name="connsiteY25" fmla="*/ 992803 h 1119207"/>
                <a:gd name="connsiteX26" fmla="*/ 396331 w 1649843"/>
                <a:gd name="connsiteY26" fmla="*/ 801880 h 1119207"/>
                <a:gd name="connsiteX27" fmla="*/ 460850 w 1649843"/>
                <a:gd name="connsiteY27" fmla="*/ 676792 h 1119207"/>
                <a:gd name="connsiteX28" fmla="*/ 391065 w 1649843"/>
                <a:gd name="connsiteY28" fmla="*/ 909850 h 1119207"/>
                <a:gd name="connsiteX29" fmla="*/ 379214 w 1649843"/>
                <a:gd name="connsiteY29" fmla="*/ 925651 h 1119207"/>
                <a:gd name="connsiteX30" fmla="*/ 397648 w 1649843"/>
                <a:gd name="connsiteY30" fmla="*/ 921701 h 1119207"/>
                <a:gd name="connsiteX31" fmla="*/ 855865 w 1649843"/>
                <a:gd name="connsiteY31" fmla="*/ 526686 h 1119207"/>
                <a:gd name="connsiteX32" fmla="*/ 1262730 w 1649843"/>
                <a:gd name="connsiteY32" fmla="*/ 867715 h 1119207"/>
                <a:gd name="connsiteX33" fmla="*/ 1265363 w 1649843"/>
                <a:gd name="connsiteY33" fmla="*/ 861132 h 1119207"/>
                <a:gd name="connsiteX34" fmla="*/ 863765 w 1649843"/>
                <a:gd name="connsiteY34" fmla="*/ 502985 h 1119207"/>
                <a:gd name="connsiteX35" fmla="*/ 857181 w 1649843"/>
                <a:gd name="connsiteY35" fmla="*/ 481918 h 1119207"/>
                <a:gd name="connsiteX36" fmla="*/ 850598 w 1649843"/>
                <a:gd name="connsiteY36" fmla="*/ 502985 h 1119207"/>
                <a:gd name="connsiteX37" fmla="*/ 416082 w 1649843"/>
                <a:gd name="connsiteY37" fmla="*/ 903267 h 1119207"/>
                <a:gd name="connsiteX38" fmla="*/ 483235 w 1649843"/>
                <a:gd name="connsiteY38" fmla="*/ 651774 h 1119207"/>
                <a:gd name="connsiteX39" fmla="*/ 472701 w 1649843"/>
                <a:gd name="connsiteY39" fmla="*/ 605689 h 1119207"/>
                <a:gd name="connsiteX40" fmla="*/ 460850 w 1649843"/>
                <a:gd name="connsiteY40" fmla="*/ 641240 h 1119207"/>
                <a:gd name="connsiteX41" fmla="*/ 385797 w 1649843"/>
                <a:gd name="connsiteY41" fmla="*/ 783446 h 1119207"/>
                <a:gd name="connsiteX42" fmla="*/ 205407 w 1649843"/>
                <a:gd name="connsiteY42" fmla="*/ 974369 h 1119207"/>
                <a:gd name="connsiteX43" fmla="*/ 55302 w 1649843"/>
                <a:gd name="connsiteY43" fmla="*/ 1075756 h 1119207"/>
                <a:gd name="connsiteX44" fmla="*/ 135622 w 1649843"/>
                <a:gd name="connsiteY44" fmla="*/ 834797 h 1119207"/>
                <a:gd name="connsiteX45" fmla="*/ 246226 w 1649843"/>
                <a:gd name="connsiteY45" fmla="*/ 439783 h 1119207"/>
                <a:gd name="connsiteX46" fmla="*/ 420032 w 1649843"/>
                <a:gd name="connsiteY46" fmla="*/ 262026 h 1119207"/>
                <a:gd name="connsiteX47" fmla="*/ 550387 w 1649843"/>
                <a:gd name="connsiteY47" fmla="*/ 196191 h 1119207"/>
                <a:gd name="connsiteX48" fmla="*/ 600422 w 1649843"/>
                <a:gd name="connsiteY48" fmla="*/ 180390 h 1119207"/>
                <a:gd name="connsiteX49" fmla="*/ 614906 w 1649843"/>
                <a:gd name="connsiteY49" fmla="*/ 176440 h 1119207"/>
                <a:gd name="connsiteX50" fmla="*/ 593838 w 1649843"/>
                <a:gd name="connsiteY50" fmla="*/ 158006 h 1119207"/>
                <a:gd name="connsiteX51" fmla="*/ 539853 w 1649843"/>
                <a:gd name="connsiteY51" fmla="*/ 79003 h 1119207"/>
                <a:gd name="connsiteX52" fmla="*/ 581988 w 1649843"/>
                <a:gd name="connsiteY52" fmla="*/ 89537 h 1119207"/>
                <a:gd name="connsiteX53" fmla="*/ 645190 w 1649843"/>
                <a:gd name="connsiteY53" fmla="*/ 132988 h 1119207"/>
                <a:gd name="connsiteX54" fmla="*/ 655724 w 1649843"/>
                <a:gd name="connsiteY54" fmla="*/ 148789 h 1119207"/>
                <a:gd name="connsiteX55" fmla="*/ 658358 w 1649843"/>
                <a:gd name="connsiteY55" fmla="*/ 130355 h 1119207"/>
                <a:gd name="connsiteX56" fmla="*/ 683376 w 1649843"/>
                <a:gd name="connsiteY56" fmla="*/ 63202 h 1119207"/>
                <a:gd name="connsiteX57" fmla="*/ 713660 w 1649843"/>
                <a:gd name="connsiteY57" fmla="*/ 25018 h 1119207"/>
                <a:gd name="connsiteX58" fmla="*/ 721560 w 1649843"/>
                <a:gd name="connsiteY58" fmla="*/ 60569 h 1119207"/>
                <a:gd name="connsiteX59" fmla="*/ 721560 w 1649843"/>
                <a:gd name="connsiteY59" fmla="*/ 60569 h 1119207"/>
                <a:gd name="connsiteX60" fmla="*/ 720243 w 1649843"/>
                <a:gd name="connsiteY60" fmla="*/ 122455 h 1119207"/>
                <a:gd name="connsiteX61" fmla="*/ 717610 w 1649843"/>
                <a:gd name="connsiteY61" fmla="*/ 142205 h 1119207"/>
                <a:gd name="connsiteX62" fmla="*/ 753161 w 1649843"/>
                <a:gd name="connsiteY62" fmla="*/ 138255 h 1119207"/>
                <a:gd name="connsiteX63" fmla="*/ 987536 w 1649843"/>
                <a:gd name="connsiteY63" fmla="*/ 147472 h 1119207"/>
                <a:gd name="connsiteX64" fmla="*/ 1299598 w 1649843"/>
                <a:gd name="connsiteY64" fmla="*/ 318645 h 1119207"/>
                <a:gd name="connsiteX65" fmla="*/ 1398352 w 1649843"/>
                <a:gd name="connsiteY65" fmla="*/ 474017 h 1119207"/>
                <a:gd name="connsiteX66" fmla="*/ 1420736 w 1649843"/>
                <a:gd name="connsiteY66" fmla="*/ 528003 h 1119207"/>
                <a:gd name="connsiteX67" fmla="*/ 1468137 w 1649843"/>
                <a:gd name="connsiteY67" fmla="*/ 635973 h 1119207"/>
                <a:gd name="connsiteX68" fmla="*/ 1599809 w 1649843"/>
                <a:gd name="connsiteY68" fmla="*/ 717610 h 1119207"/>
                <a:gd name="connsiteX69" fmla="*/ 1553724 w 1649843"/>
                <a:gd name="connsiteY69" fmla="*/ 730777 h 1119207"/>
                <a:gd name="connsiteX70" fmla="*/ 1491838 w 1649843"/>
                <a:gd name="connsiteY70" fmla="*/ 725510 h 1119207"/>
                <a:gd name="connsiteX71" fmla="*/ 1477355 w 1649843"/>
                <a:gd name="connsiteY71" fmla="*/ 718926 h 1119207"/>
                <a:gd name="connsiteX72" fmla="*/ 1482621 w 1649843"/>
                <a:gd name="connsiteY72" fmla="*/ 733410 h 1119207"/>
                <a:gd name="connsiteX73" fmla="*/ 1490522 w 1649843"/>
                <a:gd name="connsiteY73" fmla="*/ 890099 h 1119207"/>
                <a:gd name="connsiteX74" fmla="*/ 1472087 w 1649843"/>
                <a:gd name="connsiteY74" fmla="*/ 967786 h 1119207"/>
                <a:gd name="connsiteX75" fmla="*/ 1461554 w 1649843"/>
                <a:gd name="connsiteY75" fmla="*/ 1062589 h 1119207"/>
                <a:gd name="connsiteX76" fmla="*/ 1427320 w 1649843"/>
                <a:gd name="connsiteY76" fmla="*/ 1004654 h 1119207"/>
                <a:gd name="connsiteX77" fmla="*/ 1423369 w 1649843"/>
                <a:gd name="connsiteY77" fmla="*/ 970419 h 1119207"/>
                <a:gd name="connsiteX78" fmla="*/ 1412835 w 1649843"/>
                <a:gd name="connsiteY78" fmla="*/ 1003337 h 1119207"/>
                <a:gd name="connsiteX79" fmla="*/ 1372017 w 1649843"/>
                <a:gd name="connsiteY79" fmla="*/ 1086290 h 1119207"/>
                <a:gd name="connsiteX80" fmla="*/ 1291697 w 1649843"/>
                <a:gd name="connsiteY80" fmla="*/ 1104724 h 1119207"/>
                <a:gd name="connsiteX81" fmla="*/ 1285114 w 1649843"/>
                <a:gd name="connsiteY81" fmla="*/ 1119208 h 1119207"/>
                <a:gd name="connsiteX82" fmla="*/ 1379917 w 1649843"/>
                <a:gd name="connsiteY82" fmla="*/ 1098141 h 1119207"/>
                <a:gd name="connsiteX83" fmla="*/ 1381235 w 1649843"/>
                <a:gd name="connsiteY83" fmla="*/ 1096824 h 1119207"/>
                <a:gd name="connsiteX84" fmla="*/ 1382551 w 1649843"/>
                <a:gd name="connsiteY84" fmla="*/ 1095507 h 1119207"/>
                <a:gd name="connsiteX85" fmla="*/ 1419419 w 1649843"/>
                <a:gd name="connsiteY85" fmla="*/ 1030988 h 1119207"/>
                <a:gd name="connsiteX86" fmla="*/ 1469454 w 1649843"/>
                <a:gd name="connsiteY86" fmla="*/ 1081023 h 1119207"/>
                <a:gd name="connsiteX87" fmla="*/ 1479988 w 1649843"/>
                <a:gd name="connsiteY87" fmla="*/ 1083657 h 1119207"/>
                <a:gd name="connsiteX88" fmla="*/ 1478671 w 1649843"/>
                <a:gd name="connsiteY88" fmla="*/ 1073123 h 1119207"/>
                <a:gd name="connsiteX89" fmla="*/ 1486572 w 1649843"/>
                <a:gd name="connsiteY89" fmla="*/ 971736 h 1119207"/>
                <a:gd name="connsiteX90" fmla="*/ 1505005 w 1649843"/>
                <a:gd name="connsiteY90" fmla="*/ 892733 h 1119207"/>
                <a:gd name="connsiteX91" fmla="*/ 1501055 w 1649843"/>
                <a:gd name="connsiteY91" fmla="*/ 741311 h 1119207"/>
                <a:gd name="connsiteX92" fmla="*/ 1555040 w 1649843"/>
                <a:gd name="connsiteY92" fmla="*/ 743944 h 1119207"/>
                <a:gd name="connsiteX93" fmla="*/ 1623510 w 1649843"/>
                <a:gd name="connsiteY93" fmla="*/ 721560 h 1119207"/>
                <a:gd name="connsiteX94" fmla="*/ 1649844 w 1649843"/>
                <a:gd name="connsiteY94" fmla="*/ 709710 h 1119207"/>
                <a:gd name="connsiteX95" fmla="*/ 1626143 w 1649843"/>
                <a:gd name="connsiteY95" fmla="*/ 704443 h 11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649843" h="1119207">
                  <a:moveTo>
                    <a:pt x="1626143" y="704443"/>
                  </a:moveTo>
                  <a:cubicBezTo>
                    <a:pt x="1557674" y="695226"/>
                    <a:pt x="1510273" y="668891"/>
                    <a:pt x="1481305" y="625440"/>
                  </a:cubicBezTo>
                  <a:cubicBezTo>
                    <a:pt x="1460238" y="593839"/>
                    <a:pt x="1448387" y="556971"/>
                    <a:pt x="1435220" y="521419"/>
                  </a:cubicBezTo>
                  <a:cubicBezTo>
                    <a:pt x="1428636" y="500352"/>
                    <a:pt x="1420736" y="479284"/>
                    <a:pt x="1412835" y="459534"/>
                  </a:cubicBezTo>
                  <a:cubicBezTo>
                    <a:pt x="1386501" y="398965"/>
                    <a:pt x="1352267" y="344979"/>
                    <a:pt x="1311448" y="298894"/>
                  </a:cubicBezTo>
                  <a:cubicBezTo>
                    <a:pt x="1229812" y="206724"/>
                    <a:pt x="1117892" y="143522"/>
                    <a:pt x="986220" y="117188"/>
                  </a:cubicBezTo>
                  <a:cubicBezTo>
                    <a:pt x="905900" y="101387"/>
                    <a:pt x="818997" y="100070"/>
                    <a:pt x="736044" y="113238"/>
                  </a:cubicBezTo>
                  <a:cubicBezTo>
                    <a:pt x="737361" y="102704"/>
                    <a:pt x="738677" y="82953"/>
                    <a:pt x="736044" y="56619"/>
                  </a:cubicBezTo>
                  <a:cubicBezTo>
                    <a:pt x="733411" y="27651"/>
                    <a:pt x="722877" y="7900"/>
                    <a:pt x="722877" y="6584"/>
                  </a:cubicBezTo>
                  <a:lnTo>
                    <a:pt x="718926" y="0"/>
                  </a:lnTo>
                  <a:lnTo>
                    <a:pt x="712343" y="5267"/>
                  </a:lnTo>
                  <a:cubicBezTo>
                    <a:pt x="711026" y="6584"/>
                    <a:pt x="688642" y="21067"/>
                    <a:pt x="671525" y="53985"/>
                  </a:cubicBezTo>
                  <a:cubicBezTo>
                    <a:pt x="658358" y="79003"/>
                    <a:pt x="651774" y="98754"/>
                    <a:pt x="647824" y="111921"/>
                  </a:cubicBezTo>
                  <a:cubicBezTo>
                    <a:pt x="637290" y="102704"/>
                    <a:pt x="618856" y="88220"/>
                    <a:pt x="588572" y="73736"/>
                  </a:cubicBezTo>
                  <a:cubicBezTo>
                    <a:pt x="563554" y="61886"/>
                    <a:pt x="531953" y="60569"/>
                    <a:pt x="530636" y="60569"/>
                  </a:cubicBezTo>
                  <a:lnTo>
                    <a:pt x="520103" y="60569"/>
                  </a:lnTo>
                  <a:lnTo>
                    <a:pt x="522736" y="69786"/>
                  </a:lnTo>
                  <a:cubicBezTo>
                    <a:pt x="533270" y="109287"/>
                    <a:pt x="549070" y="136938"/>
                    <a:pt x="574088" y="158006"/>
                  </a:cubicBezTo>
                  <a:cubicBezTo>
                    <a:pt x="563554" y="160639"/>
                    <a:pt x="550387" y="164589"/>
                    <a:pt x="539853" y="168540"/>
                  </a:cubicBezTo>
                  <a:cubicBezTo>
                    <a:pt x="496402" y="183023"/>
                    <a:pt x="449000" y="206724"/>
                    <a:pt x="405548" y="235692"/>
                  </a:cubicBezTo>
                  <a:cubicBezTo>
                    <a:pt x="337079" y="280460"/>
                    <a:pt x="279144" y="342346"/>
                    <a:pt x="233059" y="420032"/>
                  </a:cubicBezTo>
                  <a:cubicBezTo>
                    <a:pt x="151422" y="556971"/>
                    <a:pt x="130355" y="697859"/>
                    <a:pt x="119821" y="832164"/>
                  </a:cubicBezTo>
                  <a:cubicBezTo>
                    <a:pt x="107971" y="991487"/>
                    <a:pt x="25018" y="1088924"/>
                    <a:pt x="23701" y="1090240"/>
                  </a:cubicBezTo>
                  <a:lnTo>
                    <a:pt x="0" y="1117891"/>
                  </a:lnTo>
                  <a:lnTo>
                    <a:pt x="32918" y="1102091"/>
                  </a:lnTo>
                  <a:cubicBezTo>
                    <a:pt x="34234" y="1102091"/>
                    <a:pt x="138255" y="1056006"/>
                    <a:pt x="213308" y="992803"/>
                  </a:cubicBezTo>
                  <a:cubicBezTo>
                    <a:pt x="272560" y="942768"/>
                    <a:pt x="339712" y="884833"/>
                    <a:pt x="396331" y="801880"/>
                  </a:cubicBezTo>
                  <a:cubicBezTo>
                    <a:pt x="429249" y="754478"/>
                    <a:pt x="449000" y="703126"/>
                    <a:pt x="460850" y="676792"/>
                  </a:cubicBezTo>
                  <a:cubicBezTo>
                    <a:pt x="463484" y="772912"/>
                    <a:pt x="442416" y="840064"/>
                    <a:pt x="391065" y="909850"/>
                  </a:cubicBezTo>
                  <a:lnTo>
                    <a:pt x="379214" y="925651"/>
                  </a:lnTo>
                  <a:lnTo>
                    <a:pt x="397648" y="921701"/>
                  </a:lnTo>
                  <a:cubicBezTo>
                    <a:pt x="604373" y="875616"/>
                    <a:pt x="786079" y="717610"/>
                    <a:pt x="855865" y="526686"/>
                  </a:cubicBezTo>
                  <a:cubicBezTo>
                    <a:pt x="920384" y="696542"/>
                    <a:pt x="1077073" y="818997"/>
                    <a:pt x="1262730" y="867715"/>
                  </a:cubicBezTo>
                  <a:cubicBezTo>
                    <a:pt x="1264047" y="862448"/>
                    <a:pt x="1265363" y="861132"/>
                    <a:pt x="1265363" y="861132"/>
                  </a:cubicBezTo>
                  <a:cubicBezTo>
                    <a:pt x="1083656" y="809780"/>
                    <a:pt x="920384" y="674158"/>
                    <a:pt x="863765" y="502985"/>
                  </a:cubicBezTo>
                  <a:lnTo>
                    <a:pt x="857181" y="481918"/>
                  </a:lnTo>
                  <a:lnTo>
                    <a:pt x="850598" y="502985"/>
                  </a:lnTo>
                  <a:cubicBezTo>
                    <a:pt x="790029" y="692592"/>
                    <a:pt x="616223" y="851915"/>
                    <a:pt x="416082" y="903267"/>
                  </a:cubicBezTo>
                  <a:cubicBezTo>
                    <a:pt x="472701" y="838748"/>
                    <a:pt x="491135" y="762378"/>
                    <a:pt x="483235" y="651774"/>
                  </a:cubicBezTo>
                  <a:cubicBezTo>
                    <a:pt x="479285" y="632023"/>
                    <a:pt x="477967" y="618856"/>
                    <a:pt x="472701" y="605689"/>
                  </a:cubicBezTo>
                  <a:lnTo>
                    <a:pt x="460850" y="641240"/>
                  </a:lnTo>
                  <a:cubicBezTo>
                    <a:pt x="460850" y="641240"/>
                    <a:pt x="441100" y="704443"/>
                    <a:pt x="385797" y="783446"/>
                  </a:cubicBezTo>
                  <a:cubicBezTo>
                    <a:pt x="330495" y="865082"/>
                    <a:pt x="263343" y="924334"/>
                    <a:pt x="205407" y="974369"/>
                  </a:cubicBezTo>
                  <a:cubicBezTo>
                    <a:pt x="155372" y="1017821"/>
                    <a:pt x="92170" y="1054689"/>
                    <a:pt x="55302" y="1075756"/>
                  </a:cubicBezTo>
                  <a:cubicBezTo>
                    <a:pt x="81637" y="1036255"/>
                    <a:pt x="126404" y="953302"/>
                    <a:pt x="135622" y="834797"/>
                  </a:cubicBezTo>
                  <a:cubicBezTo>
                    <a:pt x="146155" y="703126"/>
                    <a:pt x="165906" y="574088"/>
                    <a:pt x="246226" y="439783"/>
                  </a:cubicBezTo>
                  <a:cubicBezTo>
                    <a:pt x="290994" y="364730"/>
                    <a:pt x="352880" y="305478"/>
                    <a:pt x="420032" y="262026"/>
                  </a:cubicBezTo>
                  <a:cubicBezTo>
                    <a:pt x="462167" y="234375"/>
                    <a:pt x="508252" y="210674"/>
                    <a:pt x="550387" y="196191"/>
                  </a:cubicBezTo>
                  <a:cubicBezTo>
                    <a:pt x="568821" y="189607"/>
                    <a:pt x="600422" y="180390"/>
                    <a:pt x="600422" y="180390"/>
                  </a:cubicBezTo>
                  <a:lnTo>
                    <a:pt x="614906" y="176440"/>
                  </a:lnTo>
                  <a:lnTo>
                    <a:pt x="593838" y="158006"/>
                  </a:lnTo>
                  <a:cubicBezTo>
                    <a:pt x="567504" y="139572"/>
                    <a:pt x="551704" y="115871"/>
                    <a:pt x="539853" y="79003"/>
                  </a:cubicBezTo>
                  <a:cubicBezTo>
                    <a:pt x="550387" y="80320"/>
                    <a:pt x="567504" y="84270"/>
                    <a:pt x="581988" y="89537"/>
                  </a:cubicBezTo>
                  <a:cubicBezTo>
                    <a:pt x="628073" y="110604"/>
                    <a:pt x="645190" y="132988"/>
                    <a:pt x="645190" y="132988"/>
                  </a:cubicBezTo>
                  <a:lnTo>
                    <a:pt x="655724" y="148789"/>
                  </a:lnTo>
                  <a:lnTo>
                    <a:pt x="658358" y="130355"/>
                  </a:lnTo>
                  <a:cubicBezTo>
                    <a:pt x="658358" y="130355"/>
                    <a:pt x="660991" y="102704"/>
                    <a:pt x="683376" y="63202"/>
                  </a:cubicBezTo>
                  <a:cubicBezTo>
                    <a:pt x="693909" y="44768"/>
                    <a:pt x="705759" y="31601"/>
                    <a:pt x="713660" y="25018"/>
                  </a:cubicBezTo>
                  <a:cubicBezTo>
                    <a:pt x="716293" y="32918"/>
                    <a:pt x="720243" y="46085"/>
                    <a:pt x="721560" y="60569"/>
                  </a:cubicBezTo>
                  <a:lnTo>
                    <a:pt x="721560" y="60569"/>
                  </a:lnTo>
                  <a:cubicBezTo>
                    <a:pt x="725510" y="98754"/>
                    <a:pt x="720243" y="122455"/>
                    <a:pt x="720243" y="122455"/>
                  </a:cubicBezTo>
                  <a:lnTo>
                    <a:pt x="717610" y="142205"/>
                  </a:lnTo>
                  <a:lnTo>
                    <a:pt x="753161" y="138255"/>
                  </a:lnTo>
                  <a:cubicBezTo>
                    <a:pt x="849281" y="130355"/>
                    <a:pt x="905900" y="130355"/>
                    <a:pt x="987536" y="147472"/>
                  </a:cubicBezTo>
                  <a:cubicBezTo>
                    <a:pt x="1115258" y="173806"/>
                    <a:pt x="1220595" y="229108"/>
                    <a:pt x="1299598" y="318645"/>
                  </a:cubicBezTo>
                  <a:cubicBezTo>
                    <a:pt x="1339100" y="364730"/>
                    <a:pt x="1373334" y="416082"/>
                    <a:pt x="1398352" y="474017"/>
                  </a:cubicBezTo>
                  <a:cubicBezTo>
                    <a:pt x="1406252" y="493768"/>
                    <a:pt x="1414152" y="508252"/>
                    <a:pt x="1420736" y="528003"/>
                  </a:cubicBezTo>
                  <a:cubicBezTo>
                    <a:pt x="1432586" y="564871"/>
                    <a:pt x="1445753" y="603056"/>
                    <a:pt x="1468137" y="635973"/>
                  </a:cubicBezTo>
                  <a:cubicBezTo>
                    <a:pt x="1495788" y="676792"/>
                    <a:pt x="1540557" y="704443"/>
                    <a:pt x="1599809" y="717610"/>
                  </a:cubicBezTo>
                  <a:cubicBezTo>
                    <a:pt x="1585325" y="724193"/>
                    <a:pt x="1569525" y="729460"/>
                    <a:pt x="1553724" y="730777"/>
                  </a:cubicBezTo>
                  <a:cubicBezTo>
                    <a:pt x="1514223" y="733410"/>
                    <a:pt x="1493155" y="725510"/>
                    <a:pt x="1491838" y="725510"/>
                  </a:cubicBezTo>
                  <a:lnTo>
                    <a:pt x="1477355" y="718926"/>
                  </a:lnTo>
                  <a:lnTo>
                    <a:pt x="1482621" y="733410"/>
                  </a:lnTo>
                  <a:cubicBezTo>
                    <a:pt x="1482621" y="734727"/>
                    <a:pt x="1507639" y="803196"/>
                    <a:pt x="1490522" y="890099"/>
                  </a:cubicBezTo>
                  <a:cubicBezTo>
                    <a:pt x="1483938" y="924334"/>
                    <a:pt x="1477355" y="948035"/>
                    <a:pt x="1472087" y="967786"/>
                  </a:cubicBezTo>
                  <a:cubicBezTo>
                    <a:pt x="1462870" y="1004654"/>
                    <a:pt x="1457604" y="1025721"/>
                    <a:pt x="1461554" y="1062589"/>
                  </a:cubicBezTo>
                  <a:cubicBezTo>
                    <a:pt x="1449703" y="1056006"/>
                    <a:pt x="1431270" y="1038888"/>
                    <a:pt x="1427320" y="1004654"/>
                  </a:cubicBezTo>
                  <a:lnTo>
                    <a:pt x="1423369" y="970419"/>
                  </a:lnTo>
                  <a:lnTo>
                    <a:pt x="1412835" y="1003337"/>
                  </a:lnTo>
                  <a:cubicBezTo>
                    <a:pt x="1398352" y="1053372"/>
                    <a:pt x="1381235" y="1074440"/>
                    <a:pt x="1372017" y="1086290"/>
                  </a:cubicBezTo>
                  <a:cubicBezTo>
                    <a:pt x="1345683" y="1096824"/>
                    <a:pt x="1319349" y="1103407"/>
                    <a:pt x="1291697" y="1104724"/>
                  </a:cubicBezTo>
                  <a:lnTo>
                    <a:pt x="1285114" y="1119208"/>
                  </a:lnTo>
                  <a:cubicBezTo>
                    <a:pt x="1321982" y="1117891"/>
                    <a:pt x="1347000" y="1112624"/>
                    <a:pt x="1379917" y="1098141"/>
                  </a:cubicBezTo>
                  <a:lnTo>
                    <a:pt x="1381235" y="1096824"/>
                  </a:lnTo>
                  <a:lnTo>
                    <a:pt x="1382551" y="1095507"/>
                  </a:lnTo>
                  <a:cubicBezTo>
                    <a:pt x="1390451" y="1086290"/>
                    <a:pt x="1404935" y="1067856"/>
                    <a:pt x="1419419" y="1030988"/>
                  </a:cubicBezTo>
                  <a:cubicBezTo>
                    <a:pt x="1433903" y="1070490"/>
                    <a:pt x="1468137" y="1079706"/>
                    <a:pt x="1469454" y="1081023"/>
                  </a:cubicBezTo>
                  <a:lnTo>
                    <a:pt x="1479988" y="1083657"/>
                  </a:lnTo>
                  <a:lnTo>
                    <a:pt x="1478671" y="1073123"/>
                  </a:lnTo>
                  <a:cubicBezTo>
                    <a:pt x="1472087" y="1030988"/>
                    <a:pt x="1476037" y="1012554"/>
                    <a:pt x="1486572" y="971736"/>
                  </a:cubicBezTo>
                  <a:cubicBezTo>
                    <a:pt x="1491838" y="951985"/>
                    <a:pt x="1498422" y="926968"/>
                    <a:pt x="1505005" y="892733"/>
                  </a:cubicBezTo>
                  <a:cubicBezTo>
                    <a:pt x="1518172" y="824264"/>
                    <a:pt x="1507639" y="766328"/>
                    <a:pt x="1501055" y="741311"/>
                  </a:cubicBezTo>
                  <a:cubicBezTo>
                    <a:pt x="1512906" y="743944"/>
                    <a:pt x="1531340" y="746578"/>
                    <a:pt x="1555040" y="743944"/>
                  </a:cubicBezTo>
                  <a:cubicBezTo>
                    <a:pt x="1580058" y="742627"/>
                    <a:pt x="1603759" y="730777"/>
                    <a:pt x="1623510" y="721560"/>
                  </a:cubicBezTo>
                  <a:lnTo>
                    <a:pt x="1649844" y="709710"/>
                  </a:lnTo>
                  <a:lnTo>
                    <a:pt x="1626143" y="704443"/>
                  </a:lnTo>
                  <a:close/>
                </a:path>
              </a:pathLst>
            </a:custGeom>
            <a:solidFill>
              <a:srgbClr val="674C3D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02" name="Graphic 523">
              <a:extLst>
                <a:ext uri="{FF2B5EF4-FFF2-40B4-BE49-F238E27FC236}">
                  <a16:creationId xmlns:a16="http://schemas.microsoft.com/office/drawing/2014/main" id="{58027955-DC0C-4FAF-981A-1C1F89609897}"/>
                </a:ext>
              </a:extLst>
            </p:cNvPr>
            <p:cNvGrpSpPr/>
            <p:nvPr/>
          </p:nvGrpSpPr>
          <p:grpSpPr>
            <a:xfrm>
              <a:off x="11382681" y="1162148"/>
              <a:ext cx="147559" cy="314694"/>
              <a:chOff x="11382681" y="1162148"/>
              <a:chExt cx="147559" cy="314694"/>
            </a:xfrm>
            <a:solidFill>
              <a:srgbClr val="2A1E19"/>
            </a:solidFill>
          </p:grpSpPr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672F1C82-EBDA-4362-90A9-0551B8A9153F}"/>
                  </a:ext>
                </a:extLst>
              </p:cNvPr>
              <p:cNvSpPr/>
              <p:nvPr/>
            </p:nvSpPr>
            <p:spPr>
              <a:xfrm>
                <a:off x="11382681" y="1162148"/>
                <a:ext cx="114641" cy="314694"/>
              </a:xfrm>
              <a:custGeom>
                <a:avLst/>
                <a:gdLst>
                  <a:gd name="connsiteX0" fmla="*/ 114641 w 114641"/>
                  <a:gd name="connsiteY0" fmla="*/ 0 h 314694"/>
                  <a:gd name="connsiteX1" fmla="*/ 21155 w 114641"/>
                  <a:gd name="connsiteY1" fmla="*/ 115871 h 314694"/>
                  <a:gd name="connsiteX2" fmla="*/ 2720 w 114641"/>
                  <a:gd name="connsiteY2" fmla="*/ 314695 h 314694"/>
                  <a:gd name="connsiteX3" fmla="*/ 48805 w 114641"/>
                  <a:gd name="connsiteY3" fmla="*/ 134305 h 314694"/>
                  <a:gd name="connsiteX4" fmla="*/ 114641 w 114641"/>
                  <a:gd name="connsiteY4" fmla="*/ 0 h 314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641" h="314694">
                    <a:moveTo>
                      <a:pt x="114641" y="0"/>
                    </a:moveTo>
                    <a:cubicBezTo>
                      <a:pt x="114641" y="0"/>
                      <a:pt x="52755" y="36868"/>
                      <a:pt x="21155" y="115871"/>
                    </a:cubicBezTo>
                    <a:cubicBezTo>
                      <a:pt x="-10447" y="194874"/>
                      <a:pt x="2720" y="314695"/>
                      <a:pt x="2720" y="314695"/>
                    </a:cubicBezTo>
                    <a:cubicBezTo>
                      <a:pt x="2720" y="314695"/>
                      <a:pt x="23788" y="196191"/>
                      <a:pt x="48805" y="134305"/>
                    </a:cubicBezTo>
                    <a:cubicBezTo>
                      <a:pt x="77773" y="61886"/>
                      <a:pt x="114641" y="0"/>
                      <a:pt x="114641" y="0"/>
                    </a:cubicBezTo>
                    <a:close/>
                  </a:path>
                </a:pathLst>
              </a:custGeom>
              <a:solidFill>
                <a:srgbClr val="2A1E19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F8697E93-34E9-489B-91A7-C421D92E3CAA}"/>
                  </a:ext>
                </a:extLst>
              </p:cNvPr>
              <p:cNvSpPr/>
              <p:nvPr/>
            </p:nvSpPr>
            <p:spPr>
              <a:xfrm>
                <a:off x="11454282" y="1231934"/>
                <a:ext cx="75957" cy="237008"/>
              </a:xfrm>
              <a:custGeom>
                <a:avLst/>
                <a:gdLst>
                  <a:gd name="connsiteX0" fmla="*/ 75958 w 75957"/>
                  <a:gd name="connsiteY0" fmla="*/ 0 h 237008"/>
                  <a:gd name="connsiteX1" fmla="*/ 11438 w 75957"/>
                  <a:gd name="connsiteY1" fmla="*/ 89537 h 237008"/>
                  <a:gd name="connsiteX2" fmla="*/ 4855 w 75957"/>
                  <a:gd name="connsiteY2" fmla="*/ 237009 h 237008"/>
                  <a:gd name="connsiteX3" fmla="*/ 32506 w 75957"/>
                  <a:gd name="connsiteY3" fmla="*/ 102704 h 237008"/>
                  <a:gd name="connsiteX4" fmla="*/ 75958 w 75957"/>
                  <a:gd name="connsiteY4" fmla="*/ 0 h 23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57" h="237008">
                    <a:moveTo>
                      <a:pt x="75958" y="0"/>
                    </a:moveTo>
                    <a:cubicBezTo>
                      <a:pt x="75958" y="0"/>
                      <a:pt x="32506" y="28968"/>
                      <a:pt x="11438" y="89537"/>
                    </a:cubicBezTo>
                    <a:cubicBezTo>
                      <a:pt x="-9629" y="148789"/>
                      <a:pt x="4855" y="237009"/>
                      <a:pt x="4855" y="237009"/>
                    </a:cubicBezTo>
                    <a:cubicBezTo>
                      <a:pt x="4855" y="237009"/>
                      <a:pt x="16705" y="148789"/>
                      <a:pt x="32506" y="102704"/>
                    </a:cubicBezTo>
                    <a:cubicBezTo>
                      <a:pt x="50940" y="47402"/>
                      <a:pt x="75958" y="0"/>
                      <a:pt x="75958" y="0"/>
                    </a:cubicBezTo>
                    <a:close/>
                  </a:path>
                </a:pathLst>
              </a:custGeom>
              <a:solidFill>
                <a:srgbClr val="2A1E19"/>
              </a:solidFill>
              <a:ln w="13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F37B8609-713F-44C7-B9E5-9732484BDE88}"/>
                </a:ext>
              </a:extLst>
            </p:cNvPr>
            <p:cNvSpPr/>
            <p:nvPr/>
          </p:nvSpPr>
          <p:spPr>
            <a:xfrm>
              <a:off x="12326852" y="1108162"/>
              <a:ext cx="151422" cy="226475"/>
            </a:xfrm>
            <a:custGeom>
              <a:avLst/>
              <a:gdLst>
                <a:gd name="connsiteX0" fmla="*/ 0 w 151422"/>
                <a:gd name="connsiteY0" fmla="*/ 0 h 226475"/>
                <a:gd name="connsiteX1" fmla="*/ 35551 w 151422"/>
                <a:gd name="connsiteY1" fmla="*/ 125088 h 226475"/>
                <a:gd name="connsiteX2" fmla="*/ 151422 w 151422"/>
                <a:gd name="connsiteY2" fmla="*/ 226475 h 226475"/>
                <a:gd name="connsiteX3" fmla="*/ 61886 w 151422"/>
                <a:gd name="connsiteY3" fmla="*/ 121138 h 226475"/>
                <a:gd name="connsiteX4" fmla="*/ 0 w 151422"/>
                <a:gd name="connsiteY4" fmla="*/ 0 h 22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22" h="226475">
                  <a:moveTo>
                    <a:pt x="0" y="0"/>
                  </a:moveTo>
                  <a:cubicBezTo>
                    <a:pt x="0" y="0"/>
                    <a:pt x="5267" y="65836"/>
                    <a:pt x="35551" y="125088"/>
                  </a:cubicBezTo>
                  <a:cubicBezTo>
                    <a:pt x="73736" y="200141"/>
                    <a:pt x="151422" y="226475"/>
                    <a:pt x="151422" y="226475"/>
                  </a:cubicBezTo>
                  <a:cubicBezTo>
                    <a:pt x="151422" y="226475"/>
                    <a:pt x="96120" y="167223"/>
                    <a:pt x="61886" y="121138"/>
                  </a:cubicBezTo>
                  <a:cubicBezTo>
                    <a:pt x="31601" y="803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1E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8DC47B9F-8E1E-4407-BB03-B0C71C929B97}"/>
                </a:ext>
              </a:extLst>
            </p:cNvPr>
            <p:cNvSpPr/>
            <p:nvPr/>
          </p:nvSpPr>
          <p:spPr>
            <a:xfrm>
              <a:off x="12367670" y="1066028"/>
              <a:ext cx="173806" cy="271243"/>
            </a:xfrm>
            <a:custGeom>
              <a:avLst/>
              <a:gdLst>
                <a:gd name="connsiteX0" fmla="*/ 0 w 173806"/>
                <a:gd name="connsiteY0" fmla="*/ 0 h 271243"/>
                <a:gd name="connsiteX1" fmla="*/ 39501 w 173806"/>
                <a:gd name="connsiteY1" fmla="*/ 140889 h 271243"/>
                <a:gd name="connsiteX2" fmla="*/ 173807 w 173806"/>
                <a:gd name="connsiteY2" fmla="*/ 271243 h 271243"/>
                <a:gd name="connsiteX3" fmla="*/ 71103 w 173806"/>
                <a:gd name="connsiteY3" fmla="*/ 132988 h 271243"/>
                <a:gd name="connsiteX4" fmla="*/ 0 w 173806"/>
                <a:gd name="connsiteY4" fmla="*/ 0 h 27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06" h="271243">
                  <a:moveTo>
                    <a:pt x="0" y="0"/>
                  </a:moveTo>
                  <a:cubicBezTo>
                    <a:pt x="0" y="0"/>
                    <a:pt x="2634" y="77686"/>
                    <a:pt x="39501" y="140889"/>
                  </a:cubicBezTo>
                  <a:cubicBezTo>
                    <a:pt x="102704" y="248859"/>
                    <a:pt x="173807" y="271243"/>
                    <a:pt x="173807" y="271243"/>
                  </a:cubicBezTo>
                  <a:cubicBezTo>
                    <a:pt x="173807" y="271243"/>
                    <a:pt x="97437" y="181707"/>
                    <a:pt x="71103" y="132988"/>
                  </a:cubicBezTo>
                  <a:cubicBezTo>
                    <a:pt x="44769" y="8558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1E19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E4FBB72C-F8CF-4FE4-8AAD-04B1E2323367}"/>
                </a:ext>
              </a:extLst>
            </p:cNvPr>
            <p:cNvSpPr/>
            <p:nvPr/>
          </p:nvSpPr>
          <p:spPr>
            <a:xfrm>
              <a:off x="11423586" y="1492151"/>
              <a:ext cx="1196323" cy="666750"/>
            </a:xfrm>
            <a:custGeom>
              <a:avLst/>
              <a:gdLst>
                <a:gd name="connsiteX0" fmla="*/ 1162659 w 1196323"/>
                <a:gd name="connsiteY0" fmla="*/ 18926 h 666750"/>
                <a:gd name="connsiteX1" fmla="*/ 1078389 w 1196323"/>
                <a:gd name="connsiteY1" fmla="*/ 4442 h 666750"/>
                <a:gd name="connsiteX2" fmla="*/ 1020454 w 1196323"/>
                <a:gd name="connsiteY2" fmla="*/ 80812 h 666750"/>
                <a:gd name="connsiteX3" fmla="*/ 1082339 w 1196323"/>
                <a:gd name="connsiteY3" fmla="*/ 18926 h 666750"/>
                <a:gd name="connsiteX4" fmla="*/ 1153442 w 1196323"/>
                <a:gd name="connsiteY4" fmla="*/ 32093 h 666750"/>
                <a:gd name="connsiteX5" fmla="*/ 1182410 w 1196323"/>
                <a:gd name="connsiteY5" fmla="*/ 101879 h 666750"/>
                <a:gd name="connsiteX6" fmla="*/ 1128424 w 1196323"/>
                <a:gd name="connsiteY6" fmla="*/ 170349 h 666750"/>
                <a:gd name="connsiteX7" fmla="*/ 1077073 w 1196323"/>
                <a:gd name="connsiteY7" fmla="*/ 182199 h 666750"/>
                <a:gd name="connsiteX8" fmla="*/ 1070489 w 1196323"/>
                <a:gd name="connsiteY8" fmla="*/ 182199 h 666750"/>
                <a:gd name="connsiteX9" fmla="*/ 1070489 w 1196323"/>
                <a:gd name="connsiteY9" fmla="*/ 188783 h 666750"/>
                <a:gd name="connsiteX10" fmla="*/ 1038888 w 1196323"/>
                <a:gd name="connsiteY10" fmla="*/ 320454 h 666750"/>
                <a:gd name="connsiteX11" fmla="*/ 850598 w 1196323"/>
                <a:gd name="connsiteY11" fmla="*/ 544296 h 666750"/>
                <a:gd name="connsiteX12" fmla="*/ 550387 w 1196323"/>
                <a:gd name="connsiteY12" fmla="*/ 645683 h 666750"/>
                <a:gd name="connsiteX13" fmla="*/ 256759 w 1196323"/>
                <a:gd name="connsiteY13" fmla="*/ 573263 h 666750"/>
                <a:gd name="connsiteX14" fmla="*/ 13167 w 1196323"/>
                <a:gd name="connsiteY14" fmla="*/ 174299 h 666750"/>
                <a:gd name="connsiteX15" fmla="*/ 0 w 1196323"/>
                <a:gd name="connsiteY15" fmla="*/ 184832 h 666750"/>
                <a:gd name="connsiteX16" fmla="*/ 250176 w 1196323"/>
                <a:gd name="connsiteY16" fmla="*/ 591697 h 666750"/>
                <a:gd name="connsiteX17" fmla="*/ 487185 w 1196323"/>
                <a:gd name="connsiteY17" fmla="*/ 666750 h 666750"/>
                <a:gd name="connsiteX18" fmla="*/ 568820 w 1196323"/>
                <a:gd name="connsiteY18" fmla="*/ 662800 h 666750"/>
                <a:gd name="connsiteX19" fmla="*/ 851914 w 1196323"/>
                <a:gd name="connsiteY19" fmla="*/ 564046 h 666750"/>
                <a:gd name="connsiteX20" fmla="*/ 1049421 w 1196323"/>
                <a:gd name="connsiteY20" fmla="*/ 325721 h 666750"/>
                <a:gd name="connsiteX21" fmla="*/ 1082339 w 1196323"/>
                <a:gd name="connsiteY21" fmla="*/ 195366 h 666750"/>
                <a:gd name="connsiteX22" fmla="*/ 1195577 w 1196323"/>
                <a:gd name="connsiteY22" fmla="*/ 101879 h 666750"/>
                <a:gd name="connsiteX23" fmla="*/ 1162659 w 1196323"/>
                <a:gd name="connsiteY23" fmla="*/ 18926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6323" h="666750">
                  <a:moveTo>
                    <a:pt x="1162659" y="18926"/>
                  </a:moveTo>
                  <a:cubicBezTo>
                    <a:pt x="1138959" y="492"/>
                    <a:pt x="1106041" y="-4775"/>
                    <a:pt x="1078389" y="4442"/>
                  </a:cubicBezTo>
                  <a:cubicBezTo>
                    <a:pt x="1037571" y="17610"/>
                    <a:pt x="1016504" y="78178"/>
                    <a:pt x="1020454" y="80812"/>
                  </a:cubicBezTo>
                  <a:cubicBezTo>
                    <a:pt x="1025721" y="67645"/>
                    <a:pt x="1046789" y="30777"/>
                    <a:pt x="1082339" y="18926"/>
                  </a:cubicBezTo>
                  <a:cubicBezTo>
                    <a:pt x="1106041" y="11026"/>
                    <a:pt x="1133692" y="16293"/>
                    <a:pt x="1153442" y="32093"/>
                  </a:cubicBezTo>
                  <a:cubicBezTo>
                    <a:pt x="1174509" y="47894"/>
                    <a:pt x="1183727" y="72912"/>
                    <a:pt x="1182410" y="101879"/>
                  </a:cubicBezTo>
                  <a:cubicBezTo>
                    <a:pt x="1179777" y="133480"/>
                    <a:pt x="1161342" y="157181"/>
                    <a:pt x="1128424" y="170349"/>
                  </a:cubicBezTo>
                  <a:cubicBezTo>
                    <a:pt x="1102090" y="180882"/>
                    <a:pt x="1077073" y="182199"/>
                    <a:pt x="1077073" y="182199"/>
                  </a:cubicBezTo>
                  <a:lnTo>
                    <a:pt x="1070489" y="182199"/>
                  </a:lnTo>
                  <a:lnTo>
                    <a:pt x="1070489" y="188783"/>
                  </a:lnTo>
                  <a:cubicBezTo>
                    <a:pt x="1070489" y="190099"/>
                    <a:pt x="1063906" y="261202"/>
                    <a:pt x="1038888" y="320454"/>
                  </a:cubicBezTo>
                  <a:cubicBezTo>
                    <a:pt x="994120" y="425791"/>
                    <a:pt x="946718" y="481093"/>
                    <a:pt x="850598" y="544296"/>
                  </a:cubicBezTo>
                  <a:cubicBezTo>
                    <a:pt x="788712" y="585114"/>
                    <a:pt x="668891" y="633832"/>
                    <a:pt x="550387" y="645683"/>
                  </a:cubicBezTo>
                  <a:cubicBezTo>
                    <a:pt x="446366" y="656216"/>
                    <a:pt x="326545" y="623299"/>
                    <a:pt x="256759" y="573263"/>
                  </a:cubicBezTo>
                  <a:cubicBezTo>
                    <a:pt x="84269" y="448175"/>
                    <a:pt x="27651" y="233551"/>
                    <a:pt x="13167" y="174299"/>
                  </a:cubicBezTo>
                  <a:cubicBezTo>
                    <a:pt x="10534" y="176932"/>
                    <a:pt x="6584" y="179565"/>
                    <a:pt x="0" y="184832"/>
                  </a:cubicBezTo>
                  <a:cubicBezTo>
                    <a:pt x="17117" y="253302"/>
                    <a:pt x="80319" y="467926"/>
                    <a:pt x="250176" y="591697"/>
                  </a:cubicBezTo>
                  <a:cubicBezTo>
                    <a:pt x="308111" y="633832"/>
                    <a:pt x="398965" y="664117"/>
                    <a:pt x="487185" y="666750"/>
                  </a:cubicBezTo>
                  <a:cubicBezTo>
                    <a:pt x="509568" y="666750"/>
                    <a:pt x="547753" y="665433"/>
                    <a:pt x="568820" y="662800"/>
                  </a:cubicBezTo>
                  <a:cubicBezTo>
                    <a:pt x="688642" y="649633"/>
                    <a:pt x="788712" y="606181"/>
                    <a:pt x="851914" y="564046"/>
                  </a:cubicBezTo>
                  <a:cubicBezTo>
                    <a:pt x="949351" y="500844"/>
                    <a:pt x="1003336" y="432375"/>
                    <a:pt x="1049421" y="325721"/>
                  </a:cubicBezTo>
                  <a:cubicBezTo>
                    <a:pt x="1071806" y="274369"/>
                    <a:pt x="1079707" y="213800"/>
                    <a:pt x="1082339" y="195366"/>
                  </a:cubicBezTo>
                  <a:cubicBezTo>
                    <a:pt x="1106041" y="192733"/>
                    <a:pt x="1190310" y="179565"/>
                    <a:pt x="1195577" y="101879"/>
                  </a:cubicBezTo>
                  <a:cubicBezTo>
                    <a:pt x="1199527" y="67645"/>
                    <a:pt x="1187677" y="38677"/>
                    <a:pt x="1162659" y="18926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31DC1EB-6776-4975-801A-4E992B359E7E}"/>
                </a:ext>
              </a:extLst>
            </p:cNvPr>
            <p:cNvSpPr/>
            <p:nvPr/>
          </p:nvSpPr>
          <p:spPr>
            <a:xfrm>
              <a:off x="11436588" y="1860007"/>
              <a:ext cx="137103" cy="146238"/>
            </a:xfrm>
            <a:custGeom>
              <a:avLst/>
              <a:gdLst>
                <a:gd name="connsiteX0" fmla="*/ 127886 w 137103"/>
                <a:gd name="connsiteY0" fmla="*/ 107971 h 146238"/>
                <a:gd name="connsiteX1" fmla="*/ 71268 w 137103"/>
                <a:gd name="connsiteY1" fmla="*/ 132988 h 146238"/>
                <a:gd name="connsiteX2" fmla="*/ 29133 w 137103"/>
                <a:gd name="connsiteY2" fmla="*/ 111921 h 146238"/>
                <a:gd name="connsiteX3" fmla="*/ 14649 w 137103"/>
                <a:gd name="connsiteY3" fmla="*/ 69786 h 146238"/>
                <a:gd name="connsiteX4" fmla="*/ 67318 w 137103"/>
                <a:gd name="connsiteY4" fmla="*/ 14484 h 146238"/>
                <a:gd name="connsiteX5" fmla="*/ 63368 w 137103"/>
                <a:gd name="connsiteY5" fmla="*/ 0 h 146238"/>
                <a:gd name="connsiteX6" fmla="*/ 165 w 137103"/>
                <a:gd name="connsiteY6" fmla="*/ 68469 h 146238"/>
                <a:gd name="connsiteX7" fmla="*/ 18599 w 137103"/>
                <a:gd name="connsiteY7" fmla="*/ 121138 h 146238"/>
                <a:gd name="connsiteX8" fmla="*/ 69951 w 137103"/>
                <a:gd name="connsiteY8" fmla="*/ 146155 h 146238"/>
                <a:gd name="connsiteX9" fmla="*/ 72585 w 137103"/>
                <a:gd name="connsiteY9" fmla="*/ 146155 h 146238"/>
                <a:gd name="connsiteX10" fmla="*/ 137103 w 137103"/>
                <a:gd name="connsiteY10" fmla="*/ 117188 h 146238"/>
                <a:gd name="connsiteX11" fmla="*/ 127886 w 137103"/>
                <a:gd name="connsiteY11" fmla="*/ 107971 h 1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03" h="146238">
                  <a:moveTo>
                    <a:pt x="127886" y="107971"/>
                  </a:moveTo>
                  <a:cubicBezTo>
                    <a:pt x="114719" y="122454"/>
                    <a:pt x="92336" y="134305"/>
                    <a:pt x="71268" y="132988"/>
                  </a:cubicBezTo>
                  <a:cubicBezTo>
                    <a:pt x="55467" y="131672"/>
                    <a:pt x="39667" y="123771"/>
                    <a:pt x="29133" y="111921"/>
                  </a:cubicBezTo>
                  <a:cubicBezTo>
                    <a:pt x="18599" y="100070"/>
                    <a:pt x="13333" y="85586"/>
                    <a:pt x="14649" y="69786"/>
                  </a:cubicBezTo>
                  <a:cubicBezTo>
                    <a:pt x="17283" y="43452"/>
                    <a:pt x="40983" y="18434"/>
                    <a:pt x="67318" y="14484"/>
                  </a:cubicBezTo>
                  <a:cubicBezTo>
                    <a:pt x="64684" y="10534"/>
                    <a:pt x="63368" y="5267"/>
                    <a:pt x="63368" y="0"/>
                  </a:cubicBezTo>
                  <a:cubicBezTo>
                    <a:pt x="30450" y="6584"/>
                    <a:pt x="2798" y="36868"/>
                    <a:pt x="165" y="68469"/>
                  </a:cubicBezTo>
                  <a:cubicBezTo>
                    <a:pt x="-1152" y="88220"/>
                    <a:pt x="5432" y="106654"/>
                    <a:pt x="18599" y="121138"/>
                  </a:cubicBezTo>
                  <a:cubicBezTo>
                    <a:pt x="31766" y="135622"/>
                    <a:pt x="50200" y="144839"/>
                    <a:pt x="69951" y="146155"/>
                  </a:cubicBezTo>
                  <a:cubicBezTo>
                    <a:pt x="71268" y="146155"/>
                    <a:pt x="72585" y="146155"/>
                    <a:pt x="72585" y="146155"/>
                  </a:cubicBezTo>
                  <a:cubicBezTo>
                    <a:pt x="97602" y="147472"/>
                    <a:pt x="121303" y="132988"/>
                    <a:pt x="137103" y="117188"/>
                  </a:cubicBezTo>
                  <a:cubicBezTo>
                    <a:pt x="133153" y="115871"/>
                    <a:pt x="130520" y="111921"/>
                    <a:pt x="127886" y="107971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EFBCC36-AF47-4D3A-AAF7-30568B613FDA}"/>
                </a:ext>
              </a:extLst>
            </p:cNvPr>
            <p:cNvSpPr/>
            <p:nvPr/>
          </p:nvSpPr>
          <p:spPr>
            <a:xfrm>
              <a:off x="11938422" y="1837623"/>
              <a:ext cx="178893" cy="169856"/>
            </a:xfrm>
            <a:custGeom>
              <a:avLst/>
              <a:gdLst>
                <a:gd name="connsiteX0" fmla="*/ 84270 w 178893"/>
                <a:gd name="connsiteY0" fmla="*/ 169856 h 169856"/>
                <a:gd name="connsiteX1" fmla="*/ 47401 w 178893"/>
                <a:gd name="connsiteY1" fmla="*/ 163273 h 169856"/>
                <a:gd name="connsiteX2" fmla="*/ 0 w 178893"/>
                <a:gd name="connsiteY2" fmla="*/ 139572 h 169856"/>
                <a:gd name="connsiteX3" fmla="*/ 93486 w 178893"/>
                <a:gd name="connsiteY3" fmla="*/ 85586 h 169856"/>
                <a:gd name="connsiteX4" fmla="*/ 154056 w 178893"/>
                <a:gd name="connsiteY4" fmla="*/ 0 h 169856"/>
                <a:gd name="connsiteX5" fmla="*/ 171173 w 178893"/>
                <a:gd name="connsiteY5" fmla="*/ 117188 h 169856"/>
                <a:gd name="connsiteX6" fmla="*/ 84270 w 178893"/>
                <a:gd name="connsiteY6" fmla="*/ 169856 h 169856"/>
                <a:gd name="connsiteX7" fmla="*/ 15801 w 178893"/>
                <a:gd name="connsiteY7" fmla="*/ 139572 h 169856"/>
                <a:gd name="connsiteX8" fmla="*/ 50035 w 178893"/>
                <a:gd name="connsiteY8" fmla="*/ 156689 h 169856"/>
                <a:gd name="connsiteX9" fmla="*/ 163273 w 178893"/>
                <a:gd name="connsiteY9" fmla="*/ 111921 h 169856"/>
                <a:gd name="connsiteX10" fmla="*/ 155372 w 178893"/>
                <a:gd name="connsiteY10" fmla="*/ 15801 h 169856"/>
                <a:gd name="connsiteX11" fmla="*/ 98754 w 178893"/>
                <a:gd name="connsiteY11" fmla="*/ 94804 h 169856"/>
                <a:gd name="connsiteX12" fmla="*/ 15801 w 178893"/>
                <a:gd name="connsiteY12" fmla="*/ 139572 h 16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93" h="169856">
                  <a:moveTo>
                    <a:pt x="84270" y="169856"/>
                  </a:moveTo>
                  <a:cubicBezTo>
                    <a:pt x="73736" y="169856"/>
                    <a:pt x="57936" y="167223"/>
                    <a:pt x="47401" y="163273"/>
                  </a:cubicBezTo>
                  <a:cubicBezTo>
                    <a:pt x="26334" y="155372"/>
                    <a:pt x="2634" y="142205"/>
                    <a:pt x="0" y="139572"/>
                  </a:cubicBezTo>
                  <a:cubicBezTo>
                    <a:pt x="0" y="139572"/>
                    <a:pt x="53985" y="119821"/>
                    <a:pt x="93486" y="85586"/>
                  </a:cubicBezTo>
                  <a:cubicBezTo>
                    <a:pt x="135622" y="48719"/>
                    <a:pt x="154056" y="0"/>
                    <a:pt x="154056" y="0"/>
                  </a:cubicBezTo>
                  <a:cubicBezTo>
                    <a:pt x="156689" y="2633"/>
                    <a:pt x="194874" y="68469"/>
                    <a:pt x="171173" y="117188"/>
                  </a:cubicBezTo>
                  <a:cubicBezTo>
                    <a:pt x="152739" y="154056"/>
                    <a:pt x="122454" y="169856"/>
                    <a:pt x="84270" y="169856"/>
                  </a:cubicBezTo>
                  <a:close/>
                  <a:moveTo>
                    <a:pt x="15801" y="139572"/>
                  </a:moveTo>
                  <a:cubicBezTo>
                    <a:pt x="23701" y="143522"/>
                    <a:pt x="36868" y="151422"/>
                    <a:pt x="50035" y="156689"/>
                  </a:cubicBezTo>
                  <a:cubicBezTo>
                    <a:pt x="97437" y="173806"/>
                    <a:pt x="140889" y="155372"/>
                    <a:pt x="163273" y="111921"/>
                  </a:cubicBezTo>
                  <a:cubicBezTo>
                    <a:pt x="181707" y="75053"/>
                    <a:pt x="163273" y="31601"/>
                    <a:pt x="155372" y="15801"/>
                  </a:cubicBezTo>
                  <a:cubicBezTo>
                    <a:pt x="148789" y="30284"/>
                    <a:pt x="131672" y="67153"/>
                    <a:pt x="98754" y="94804"/>
                  </a:cubicBezTo>
                  <a:cubicBezTo>
                    <a:pt x="67152" y="121138"/>
                    <a:pt x="30284" y="132988"/>
                    <a:pt x="15801" y="139572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F2BA4EDF-8B97-4992-A732-895F02660BAC}"/>
                </a:ext>
              </a:extLst>
            </p:cNvPr>
            <p:cNvSpPr/>
            <p:nvPr/>
          </p:nvSpPr>
          <p:spPr>
            <a:xfrm>
              <a:off x="12066143" y="1974561"/>
              <a:ext cx="69530" cy="62084"/>
            </a:xfrm>
            <a:custGeom>
              <a:avLst/>
              <a:gdLst>
                <a:gd name="connsiteX0" fmla="*/ 0 w 69530"/>
                <a:gd name="connsiteY0" fmla="*/ 48719 h 62084"/>
                <a:gd name="connsiteX1" fmla="*/ 52669 w 69530"/>
                <a:gd name="connsiteY1" fmla="*/ 57935 h 62084"/>
                <a:gd name="connsiteX2" fmla="*/ 63202 w 69530"/>
                <a:gd name="connsiteY2" fmla="*/ 0 h 62084"/>
                <a:gd name="connsiteX3" fmla="*/ 40818 w 69530"/>
                <a:gd name="connsiteY3" fmla="*/ 28968 h 62084"/>
                <a:gd name="connsiteX4" fmla="*/ 0 w 69530"/>
                <a:gd name="connsiteY4" fmla="*/ 48719 h 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30" h="62084">
                  <a:moveTo>
                    <a:pt x="0" y="48719"/>
                  </a:moveTo>
                  <a:cubicBezTo>
                    <a:pt x="0" y="48719"/>
                    <a:pt x="25017" y="71103"/>
                    <a:pt x="52669" y="57935"/>
                  </a:cubicBezTo>
                  <a:cubicBezTo>
                    <a:pt x="82953" y="42135"/>
                    <a:pt x="63202" y="0"/>
                    <a:pt x="63202" y="0"/>
                  </a:cubicBezTo>
                  <a:cubicBezTo>
                    <a:pt x="63202" y="0"/>
                    <a:pt x="57935" y="18434"/>
                    <a:pt x="40818" y="28968"/>
                  </a:cubicBezTo>
                  <a:cubicBezTo>
                    <a:pt x="23701" y="39501"/>
                    <a:pt x="0" y="48719"/>
                    <a:pt x="0" y="48719"/>
                  </a:cubicBezTo>
                  <a:close/>
                </a:path>
              </a:pathLst>
            </a:custGeom>
            <a:solidFill>
              <a:srgbClr val="DD7A5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843423E9-95BB-4440-8A88-75488F074904}"/>
                </a:ext>
              </a:extLst>
            </p:cNvPr>
            <p:cNvSpPr/>
            <p:nvPr/>
          </p:nvSpPr>
          <p:spPr>
            <a:xfrm>
              <a:off x="12063181" y="1969974"/>
              <a:ext cx="66164" cy="55875"/>
            </a:xfrm>
            <a:custGeom>
              <a:avLst/>
              <a:gdLst>
                <a:gd name="connsiteX0" fmla="*/ 2962 w 66164"/>
                <a:gd name="connsiteY0" fmla="*/ 53306 h 55875"/>
                <a:gd name="connsiteX1" fmla="*/ 2962 w 66164"/>
                <a:gd name="connsiteY1" fmla="*/ 45406 h 55875"/>
                <a:gd name="connsiteX2" fmla="*/ 35880 w 66164"/>
                <a:gd name="connsiteY2" fmla="*/ 30922 h 55875"/>
                <a:gd name="connsiteX3" fmla="*/ 58265 w 66164"/>
                <a:gd name="connsiteY3" fmla="*/ 1954 h 55875"/>
                <a:gd name="connsiteX4" fmla="*/ 66165 w 66164"/>
                <a:gd name="connsiteY4" fmla="*/ 4587 h 55875"/>
                <a:gd name="connsiteX5" fmla="*/ 51681 w 66164"/>
                <a:gd name="connsiteY5" fmla="*/ 42772 h 55875"/>
                <a:gd name="connsiteX6" fmla="*/ 2962 w 66164"/>
                <a:gd name="connsiteY6" fmla="*/ 53306 h 5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64" h="55875">
                  <a:moveTo>
                    <a:pt x="2962" y="53306"/>
                  </a:moveTo>
                  <a:cubicBezTo>
                    <a:pt x="-987" y="51989"/>
                    <a:pt x="-987" y="46722"/>
                    <a:pt x="2962" y="45406"/>
                  </a:cubicBezTo>
                  <a:cubicBezTo>
                    <a:pt x="10862" y="42772"/>
                    <a:pt x="25347" y="38822"/>
                    <a:pt x="35880" y="30922"/>
                  </a:cubicBezTo>
                  <a:cubicBezTo>
                    <a:pt x="49048" y="21705"/>
                    <a:pt x="52998" y="9854"/>
                    <a:pt x="58265" y="1954"/>
                  </a:cubicBezTo>
                  <a:cubicBezTo>
                    <a:pt x="60897" y="-1996"/>
                    <a:pt x="66165" y="637"/>
                    <a:pt x="66165" y="4587"/>
                  </a:cubicBezTo>
                  <a:cubicBezTo>
                    <a:pt x="66165" y="16438"/>
                    <a:pt x="62215" y="33555"/>
                    <a:pt x="51681" y="42772"/>
                  </a:cubicBezTo>
                  <a:cubicBezTo>
                    <a:pt x="34563" y="58573"/>
                    <a:pt x="14812" y="57256"/>
                    <a:pt x="2962" y="53306"/>
                  </a:cubicBezTo>
                  <a:close/>
                </a:path>
              </a:pathLst>
            </a:custGeom>
            <a:solidFill>
              <a:srgbClr val="7C3528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7CB5CB1A-EA4C-495D-985D-348653BDEE74}"/>
                </a:ext>
              </a:extLst>
            </p:cNvPr>
            <p:cNvSpPr/>
            <p:nvPr/>
          </p:nvSpPr>
          <p:spPr>
            <a:xfrm>
              <a:off x="12030592" y="1927159"/>
              <a:ext cx="76369" cy="72419"/>
            </a:xfrm>
            <a:custGeom>
              <a:avLst/>
              <a:gdLst>
                <a:gd name="connsiteX0" fmla="*/ 0 w 76369"/>
                <a:gd name="connsiteY0" fmla="*/ 72419 h 72419"/>
                <a:gd name="connsiteX1" fmla="*/ 27651 w 76369"/>
                <a:gd name="connsiteY1" fmla="*/ 28968 h 72419"/>
                <a:gd name="connsiteX2" fmla="*/ 76369 w 76369"/>
                <a:gd name="connsiteY2" fmla="*/ 0 h 72419"/>
                <a:gd name="connsiteX3" fmla="*/ 75053 w 76369"/>
                <a:gd name="connsiteY3" fmla="*/ 6584 h 72419"/>
                <a:gd name="connsiteX4" fmla="*/ 35551 w 76369"/>
                <a:gd name="connsiteY4" fmla="*/ 27651 h 72419"/>
                <a:gd name="connsiteX5" fmla="*/ 11851 w 76369"/>
                <a:gd name="connsiteY5" fmla="*/ 56619 h 72419"/>
                <a:gd name="connsiteX6" fmla="*/ 3950 w 76369"/>
                <a:gd name="connsiteY6" fmla="*/ 72419 h 72419"/>
                <a:gd name="connsiteX7" fmla="*/ 0 w 76369"/>
                <a:gd name="connsiteY7" fmla="*/ 72419 h 7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9" h="72419">
                  <a:moveTo>
                    <a:pt x="0" y="72419"/>
                  </a:moveTo>
                  <a:cubicBezTo>
                    <a:pt x="0" y="72419"/>
                    <a:pt x="5267" y="52669"/>
                    <a:pt x="27651" y="28968"/>
                  </a:cubicBezTo>
                  <a:cubicBezTo>
                    <a:pt x="50035" y="6584"/>
                    <a:pt x="76369" y="0"/>
                    <a:pt x="76369" y="0"/>
                  </a:cubicBezTo>
                  <a:cubicBezTo>
                    <a:pt x="76369" y="2633"/>
                    <a:pt x="76369" y="3950"/>
                    <a:pt x="75053" y="6584"/>
                  </a:cubicBezTo>
                  <a:cubicBezTo>
                    <a:pt x="75053" y="6584"/>
                    <a:pt x="52669" y="13167"/>
                    <a:pt x="35551" y="27651"/>
                  </a:cubicBezTo>
                  <a:cubicBezTo>
                    <a:pt x="23701" y="38185"/>
                    <a:pt x="15801" y="50035"/>
                    <a:pt x="11851" y="56619"/>
                  </a:cubicBezTo>
                  <a:cubicBezTo>
                    <a:pt x="7900" y="63202"/>
                    <a:pt x="3950" y="72419"/>
                    <a:pt x="3950" y="72419"/>
                  </a:cubicBezTo>
                  <a:lnTo>
                    <a:pt x="0" y="72419"/>
                  </a:lnTo>
                  <a:close/>
                </a:path>
              </a:pathLst>
            </a:custGeom>
            <a:solidFill>
              <a:srgbClr val="D84132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2459BB-3A33-402F-9392-2CE63DD9364A}"/>
                </a:ext>
              </a:extLst>
            </p:cNvPr>
            <p:cNvSpPr/>
            <p:nvPr/>
          </p:nvSpPr>
          <p:spPr>
            <a:xfrm rot="-4930328">
              <a:off x="11593166" y="1775913"/>
              <a:ext cx="155375" cy="155375"/>
            </a:xfrm>
            <a:custGeom>
              <a:avLst/>
              <a:gdLst>
                <a:gd name="connsiteX0" fmla="*/ 155375 w 155375"/>
                <a:gd name="connsiteY0" fmla="*/ 77688 h 155375"/>
                <a:gd name="connsiteX1" fmla="*/ 77687 w 155375"/>
                <a:gd name="connsiteY1" fmla="*/ 155375 h 155375"/>
                <a:gd name="connsiteX2" fmla="*/ -1 w 155375"/>
                <a:gd name="connsiteY2" fmla="*/ 77688 h 155375"/>
                <a:gd name="connsiteX3" fmla="*/ 77687 w 155375"/>
                <a:gd name="connsiteY3" fmla="*/ 0 h 155375"/>
                <a:gd name="connsiteX4" fmla="*/ 155375 w 155375"/>
                <a:gd name="connsiteY4" fmla="*/ 77688 h 15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375" h="155375">
                  <a:moveTo>
                    <a:pt x="155375" y="77688"/>
                  </a:moveTo>
                  <a:cubicBezTo>
                    <a:pt x="155375" y="120593"/>
                    <a:pt x="120593" y="155375"/>
                    <a:pt x="77687" y="155375"/>
                  </a:cubicBezTo>
                  <a:cubicBezTo>
                    <a:pt x="34781" y="155375"/>
                    <a:pt x="-1" y="120593"/>
                    <a:pt x="-1" y="77688"/>
                  </a:cubicBezTo>
                  <a:cubicBezTo>
                    <a:pt x="-1" y="34782"/>
                    <a:pt x="34781" y="0"/>
                    <a:pt x="77687" y="0"/>
                  </a:cubicBezTo>
                  <a:cubicBezTo>
                    <a:pt x="120593" y="0"/>
                    <a:pt x="155375" y="34782"/>
                    <a:pt x="155375" y="77688"/>
                  </a:cubicBezTo>
                  <a:close/>
                </a:path>
              </a:pathLst>
            </a:custGeom>
            <a:solidFill>
              <a:srgbClr val="4E2B1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78D1EEA-9021-457D-9CA8-21CA1C0AFE39}"/>
                </a:ext>
              </a:extLst>
            </p:cNvPr>
            <p:cNvSpPr/>
            <p:nvPr/>
          </p:nvSpPr>
          <p:spPr>
            <a:xfrm>
              <a:off x="11698121" y="1782321"/>
              <a:ext cx="37526" cy="35332"/>
            </a:xfrm>
            <a:custGeom>
              <a:avLst/>
              <a:gdLst>
                <a:gd name="connsiteX0" fmla="*/ 16459 w 37526"/>
                <a:gd name="connsiteY0" fmla="*/ 2633 h 35332"/>
                <a:gd name="connsiteX1" fmla="*/ 13826 w 37526"/>
                <a:gd name="connsiteY1" fmla="*/ 0 h 35332"/>
                <a:gd name="connsiteX2" fmla="*/ 5926 w 37526"/>
                <a:gd name="connsiteY2" fmla="*/ 5267 h 35332"/>
                <a:gd name="connsiteX3" fmla="*/ 5926 w 37526"/>
                <a:gd name="connsiteY3" fmla="*/ 31601 h 35332"/>
                <a:gd name="connsiteX4" fmla="*/ 32260 w 37526"/>
                <a:gd name="connsiteY4" fmla="*/ 27651 h 35332"/>
                <a:gd name="connsiteX5" fmla="*/ 37526 w 37526"/>
                <a:gd name="connsiteY5" fmla="*/ 18434 h 35332"/>
                <a:gd name="connsiteX6" fmla="*/ 16459 w 37526"/>
                <a:gd name="connsiteY6" fmla="*/ 2633 h 3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26" h="35332">
                  <a:moveTo>
                    <a:pt x="16459" y="2633"/>
                  </a:moveTo>
                  <a:cubicBezTo>
                    <a:pt x="15143" y="1317"/>
                    <a:pt x="13826" y="1317"/>
                    <a:pt x="13826" y="0"/>
                  </a:cubicBezTo>
                  <a:cubicBezTo>
                    <a:pt x="11192" y="1317"/>
                    <a:pt x="8559" y="2633"/>
                    <a:pt x="5926" y="5267"/>
                  </a:cubicBezTo>
                  <a:cubicBezTo>
                    <a:pt x="-1975" y="14484"/>
                    <a:pt x="-1975" y="26334"/>
                    <a:pt x="5926" y="31601"/>
                  </a:cubicBezTo>
                  <a:cubicBezTo>
                    <a:pt x="12509" y="38185"/>
                    <a:pt x="24359" y="35551"/>
                    <a:pt x="32260" y="27651"/>
                  </a:cubicBezTo>
                  <a:cubicBezTo>
                    <a:pt x="34893" y="25018"/>
                    <a:pt x="36210" y="22384"/>
                    <a:pt x="37526" y="18434"/>
                  </a:cubicBezTo>
                  <a:cubicBezTo>
                    <a:pt x="29626" y="14484"/>
                    <a:pt x="24359" y="7900"/>
                    <a:pt x="16459" y="2633"/>
                  </a:cubicBezTo>
                  <a:close/>
                </a:path>
              </a:pathLst>
            </a:custGeom>
            <a:solidFill>
              <a:srgbClr val="FAF9F7">
                <a:alpha val="90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AA586A86-4269-4670-95A3-31227807D983}"/>
                </a:ext>
              </a:extLst>
            </p:cNvPr>
            <p:cNvSpPr/>
            <p:nvPr/>
          </p:nvSpPr>
          <p:spPr>
            <a:xfrm>
              <a:off x="11541967" y="1750553"/>
              <a:ext cx="266098" cy="200299"/>
            </a:xfrm>
            <a:custGeom>
              <a:avLst/>
              <a:gdLst>
                <a:gd name="connsiteX0" fmla="*/ 144962 w 266098"/>
                <a:gd name="connsiteY0" fmla="*/ 197674 h 200299"/>
                <a:gd name="connsiteX1" fmla="*/ 1439 w 266098"/>
                <a:gd name="connsiteY1" fmla="*/ 150272 h 200299"/>
                <a:gd name="connsiteX2" fmla="*/ 123 w 266098"/>
                <a:gd name="connsiteY2" fmla="*/ 147639 h 200299"/>
                <a:gd name="connsiteX3" fmla="*/ 123 w 266098"/>
                <a:gd name="connsiteY3" fmla="*/ 145006 h 200299"/>
                <a:gd name="connsiteX4" fmla="*/ 33041 w 266098"/>
                <a:gd name="connsiteY4" fmla="*/ 33085 h 200299"/>
                <a:gd name="connsiteX5" fmla="*/ 104143 w 266098"/>
                <a:gd name="connsiteY5" fmla="*/ 167 h 200299"/>
                <a:gd name="connsiteX6" fmla="*/ 263466 w 266098"/>
                <a:gd name="connsiteY6" fmla="*/ 121305 h 200299"/>
                <a:gd name="connsiteX7" fmla="*/ 266099 w 266098"/>
                <a:gd name="connsiteY7" fmla="*/ 126571 h 200299"/>
                <a:gd name="connsiteX8" fmla="*/ 260833 w 266098"/>
                <a:gd name="connsiteY8" fmla="*/ 130522 h 200299"/>
                <a:gd name="connsiteX9" fmla="*/ 243715 w 266098"/>
                <a:gd name="connsiteY9" fmla="*/ 145006 h 200299"/>
                <a:gd name="connsiteX10" fmla="*/ 144962 w 266098"/>
                <a:gd name="connsiteY10" fmla="*/ 197674 h 200299"/>
                <a:gd name="connsiteX11" fmla="*/ 102827 w 266098"/>
                <a:gd name="connsiteY11" fmla="*/ 18601 h 200299"/>
                <a:gd name="connsiteX12" fmla="*/ 43575 w 266098"/>
                <a:gd name="connsiteY12" fmla="*/ 44935 h 200299"/>
                <a:gd name="connsiteX13" fmla="*/ 14607 w 266098"/>
                <a:gd name="connsiteY13" fmla="*/ 142372 h 200299"/>
                <a:gd name="connsiteX14" fmla="*/ 141011 w 266098"/>
                <a:gd name="connsiteY14" fmla="*/ 181874 h 200299"/>
                <a:gd name="connsiteX15" fmla="*/ 242398 w 266098"/>
                <a:gd name="connsiteY15" fmla="*/ 125255 h 200299"/>
                <a:gd name="connsiteX16" fmla="*/ 102827 w 266098"/>
                <a:gd name="connsiteY16" fmla="*/ 18601 h 20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6098" h="200299">
                  <a:moveTo>
                    <a:pt x="144962" y="197674"/>
                  </a:moveTo>
                  <a:cubicBezTo>
                    <a:pt x="55424" y="213475"/>
                    <a:pt x="2756" y="152906"/>
                    <a:pt x="1439" y="150272"/>
                  </a:cubicBezTo>
                  <a:lnTo>
                    <a:pt x="123" y="147639"/>
                  </a:lnTo>
                  <a:lnTo>
                    <a:pt x="123" y="145006"/>
                  </a:lnTo>
                  <a:cubicBezTo>
                    <a:pt x="123" y="142372"/>
                    <a:pt x="-3828" y="75220"/>
                    <a:pt x="33041" y="33085"/>
                  </a:cubicBezTo>
                  <a:cubicBezTo>
                    <a:pt x="50158" y="13334"/>
                    <a:pt x="73859" y="2800"/>
                    <a:pt x="104143" y="167"/>
                  </a:cubicBezTo>
                  <a:cubicBezTo>
                    <a:pt x="200263" y="-5100"/>
                    <a:pt x="260833" y="116038"/>
                    <a:pt x="263466" y="121305"/>
                  </a:cubicBezTo>
                  <a:lnTo>
                    <a:pt x="266099" y="126571"/>
                  </a:lnTo>
                  <a:lnTo>
                    <a:pt x="260833" y="130522"/>
                  </a:lnTo>
                  <a:cubicBezTo>
                    <a:pt x="259515" y="131838"/>
                    <a:pt x="252932" y="137105"/>
                    <a:pt x="243715" y="145006"/>
                  </a:cubicBezTo>
                  <a:cubicBezTo>
                    <a:pt x="218697" y="164756"/>
                    <a:pt x="177880" y="192407"/>
                    <a:pt x="144962" y="197674"/>
                  </a:cubicBezTo>
                  <a:close/>
                  <a:moveTo>
                    <a:pt x="102827" y="18601"/>
                  </a:moveTo>
                  <a:cubicBezTo>
                    <a:pt x="77809" y="19918"/>
                    <a:pt x="58058" y="29135"/>
                    <a:pt x="43575" y="44935"/>
                  </a:cubicBezTo>
                  <a:cubicBezTo>
                    <a:pt x="14607" y="76536"/>
                    <a:pt x="14607" y="129205"/>
                    <a:pt x="14607" y="142372"/>
                  </a:cubicBezTo>
                  <a:cubicBezTo>
                    <a:pt x="23824" y="151589"/>
                    <a:pt x="68592" y="193724"/>
                    <a:pt x="141011" y="181874"/>
                  </a:cubicBezTo>
                  <a:cubicBezTo>
                    <a:pt x="177880" y="175290"/>
                    <a:pt x="226597" y="138422"/>
                    <a:pt x="242398" y="125255"/>
                  </a:cubicBezTo>
                  <a:cubicBezTo>
                    <a:pt x="229231" y="100237"/>
                    <a:pt x="176562" y="14651"/>
                    <a:pt x="102827" y="18601"/>
                  </a:cubicBezTo>
                  <a:close/>
                </a:path>
              </a:pathLst>
            </a:custGeom>
            <a:solidFill>
              <a:srgbClr val="3B13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6CC65298-CBFA-41D0-98AE-EA8ACF5FBF06}"/>
                </a:ext>
              </a:extLst>
            </p:cNvPr>
            <p:cNvSpPr/>
            <p:nvPr/>
          </p:nvSpPr>
          <p:spPr>
            <a:xfrm>
              <a:off x="11621906" y="1804201"/>
              <a:ext cx="98445" cy="98445"/>
            </a:xfrm>
            <a:custGeom>
              <a:avLst/>
              <a:gdLst>
                <a:gd name="connsiteX0" fmla="*/ 97941 w 98445"/>
                <a:gd name="connsiteY0" fmla="*/ 55806 h 98445"/>
                <a:gd name="connsiteX1" fmla="*/ 42639 w 98445"/>
                <a:gd name="connsiteY1" fmla="*/ 97941 h 98445"/>
                <a:gd name="connsiteX2" fmla="*/ 504 w 98445"/>
                <a:gd name="connsiteY2" fmla="*/ 42639 h 98445"/>
                <a:gd name="connsiteX3" fmla="*/ 55806 w 98445"/>
                <a:gd name="connsiteY3" fmla="*/ 504 h 98445"/>
                <a:gd name="connsiteX4" fmla="*/ 97941 w 98445"/>
                <a:gd name="connsiteY4" fmla="*/ 55806 h 9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45" h="98445">
                  <a:moveTo>
                    <a:pt x="97941" y="55806"/>
                  </a:moveTo>
                  <a:cubicBezTo>
                    <a:pt x="93991" y="82141"/>
                    <a:pt x="68973" y="101891"/>
                    <a:pt x="42639" y="97941"/>
                  </a:cubicBezTo>
                  <a:cubicBezTo>
                    <a:pt x="16305" y="93991"/>
                    <a:pt x="-3446" y="68973"/>
                    <a:pt x="504" y="42639"/>
                  </a:cubicBezTo>
                  <a:cubicBezTo>
                    <a:pt x="4454" y="16305"/>
                    <a:pt x="29472" y="-3446"/>
                    <a:pt x="55806" y="504"/>
                  </a:cubicBezTo>
                  <a:cubicBezTo>
                    <a:pt x="82141" y="4454"/>
                    <a:pt x="101891" y="29472"/>
                    <a:pt x="97941" y="55806"/>
                  </a:cubicBezTo>
                  <a:close/>
                </a:path>
              </a:pathLst>
            </a:custGeom>
            <a:solidFill>
              <a:srgbClr val="04050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B90EE8BA-73A3-4EF7-ABCA-61D65D896E99}"/>
                </a:ext>
              </a:extLst>
            </p:cNvPr>
            <p:cNvSpPr/>
            <p:nvPr/>
          </p:nvSpPr>
          <p:spPr>
            <a:xfrm rot="-4133282">
              <a:off x="11988553" y="1559554"/>
              <a:ext cx="165909" cy="165909"/>
            </a:xfrm>
            <a:custGeom>
              <a:avLst/>
              <a:gdLst>
                <a:gd name="connsiteX0" fmla="*/ 165910 w 165909"/>
                <a:gd name="connsiteY0" fmla="*/ 82955 h 165909"/>
                <a:gd name="connsiteX1" fmla="*/ 82955 w 165909"/>
                <a:gd name="connsiteY1" fmla="*/ 165910 h 165909"/>
                <a:gd name="connsiteX2" fmla="*/ 1 w 165909"/>
                <a:gd name="connsiteY2" fmla="*/ 82955 h 165909"/>
                <a:gd name="connsiteX3" fmla="*/ 82955 w 165909"/>
                <a:gd name="connsiteY3" fmla="*/ 0 h 165909"/>
                <a:gd name="connsiteX4" fmla="*/ 165910 w 165909"/>
                <a:gd name="connsiteY4" fmla="*/ 82955 h 16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09" h="165909">
                  <a:moveTo>
                    <a:pt x="165910" y="82955"/>
                  </a:moveTo>
                  <a:cubicBezTo>
                    <a:pt x="165910" y="128770"/>
                    <a:pt x="128770" y="165910"/>
                    <a:pt x="82955" y="165910"/>
                  </a:cubicBezTo>
                  <a:cubicBezTo>
                    <a:pt x="37141" y="165910"/>
                    <a:pt x="1" y="128770"/>
                    <a:pt x="1" y="82955"/>
                  </a:cubicBezTo>
                  <a:cubicBezTo>
                    <a:pt x="1" y="37140"/>
                    <a:pt x="37141" y="0"/>
                    <a:pt x="82955" y="0"/>
                  </a:cubicBezTo>
                  <a:cubicBezTo>
                    <a:pt x="128770" y="0"/>
                    <a:pt x="165910" y="37140"/>
                    <a:pt x="165910" y="82955"/>
                  </a:cubicBezTo>
                  <a:close/>
                </a:path>
              </a:pathLst>
            </a:custGeom>
            <a:solidFill>
              <a:srgbClr val="4E2B14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12B629C6-A5D8-490D-B323-D3F37A414436}"/>
                </a:ext>
              </a:extLst>
            </p:cNvPr>
            <p:cNvSpPr/>
            <p:nvPr/>
          </p:nvSpPr>
          <p:spPr>
            <a:xfrm>
              <a:off x="12020058" y="1590080"/>
              <a:ext cx="105337" cy="105337"/>
            </a:xfrm>
            <a:custGeom>
              <a:avLst/>
              <a:gdLst>
                <a:gd name="connsiteX0" fmla="*/ 105337 w 105337"/>
                <a:gd name="connsiteY0" fmla="*/ 52669 h 105337"/>
                <a:gd name="connsiteX1" fmla="*/ 52669 w 105337"/>
                <a:gd name="connsiteY1" fmla="*/ 105337 h 105337"/>
                <a:gd name="connsiteX2" fmla="*/ 0 w 105337"/>
                <a:gd name="connsiteY2" fmla="*/ 52669 h 105337"/>
                <a:gd name="connsiteX3" fmla="*/ 52669 w 105337"/>
                <a:gd name="connsiteY3" fmla="*/ 0 h 105337"/>
                <a:gd name="connsiteX4" fmla="*/ 105337 w 105337"/>
                <a:gd name="connsiteY4" fmla="*/ 52669 h 10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37" h="105337">
                  <a:moveTo>
                    <a:pt x="105337" y="52669"/>
                  </a:moveTo>
                  <a:cubicBezTo>
                    <a:pt x="105337" y="81757"/>
                    <a:pt x="81757" y="105337"/>
                    <a:pt x="52669" y="105337"/>
                  </a:cubicBezTo>
                  <a:cubicBezTo>
                    <a:pt x="23580" y="105337"/>
                    <a:pt x="0" y="81757"/>
                    <a:pt x="0" y="52669"/>
                  </a:cubicBezTo>
                  <a:cubicBezTo>
                    <a:pt x="0" y="23581"/>
                    <a:pt x="23580" y="0"/>
                    <a:pt x="52669" y="0"/>
                  </a:cubicBezTo>
                  <a:cubicBezTo>
                    <a:pt x="81757" y="0"/>
                    <a:pt x="105337" y="23581"/>
                    <a:pt x="105337" y="52669"/>
                  </a:cubicBezTo>
                  <a:close/>
                </a:path>
              </a:pathLst>
            </a:custGeom>
            <a:solidFill>
              <a:srgbClr val="040505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ED293CF7-5BF3-4279-828A-3E8EAD062F7B}"/>
                </a:ext>
              </a:extLst>
            </p:cNvPr>
            <p:cNvSpPr/>
            <p:nvPr/>
          </p:nvSpPr>
          <p:spPr>
            <a:xfrm>
              <a:off x="12093347" y="1553523"/>
              <a:ext cx="39655" cy="42830"/>
            </a:xfrm>
            <a:custGeom>
              <a:avLst/>
              <a:gdLst>
                <a:gd name="connsiteX0" fmla="*/ 35998 w 39655"/>
                <a:gd name="connsiteY0" fmla="*/ 31290 h 42830"/>
                <a:gd name="connsiteX1" fmla="*/ 8348 w 39655"/>
                <a:gd name="connsiteY1" fmla="*/ 40507 h 42830"/>
                <a:gd name="connsiteX2" fmla="*/ 3081 w 39655"/>
                <a:gd name="connsiteY2" fmla="*/ 11540 h 42830"/>
                <a:gd name="connsiteX3" fmla="*/ 30731 w 39655"/>
                <a:gd name="connsiteY3" fmla="*/ 2323 h 42830"/>
                <a:gd name="connsiteX4" fmla="*/ 35998 w 39655"/>
                <a:gd name="connsiteY4" fmla="*/ 31290 h 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55" h="42830">
                  <a:moveTo>
                    <a:pt x="35998" y="31290"/>
                  </a:moveTo>
                  <a:cubicBezTo>
                    <a:pt x="29415" y="41824"/>
                    <a:pt x="17564" y="45774"/>
                    <a:pt x="8348" y="40507"/>
                  </a:cubicBezTo>
                  <a:cubicBezTo>
                    <a:pt x="-869" y="35241"/>
                    <a:pt x="-2187" y="22074"/>
                    <a:pt x="3081" y="11540"/>
                  </a:cubicBezTo>
                  <a:cubicBezTo>
                    <a:pt x="8348" y="1006"/>
                    <a:pt x="21515" y="-2944"/>
                    <a:pt x="30731" y="2323"/>
                  </a:cubicBezTo>
                  <a:cubicBezTo>
                    <a:pt x="39948" y="7590"/>
                    <a:pt x="42582" y="20757"/>
                    <a:pt x="35998" y="31290"/>
                  </a:cubicBezTo>
                  <a:close/>
                </a:path>
              </a:pathLst>
            </a:custGeom>
            <a:solidFill>
              <a:srgbClr val="FAF9F7">
                <a:alpha val="90000"/>
              </a:srgbClr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5B3083B4-F442-460D-A907-3D24AB6D599E}"/>
                </a:ext>
              </a:extLst>
            </p:cNvPr>
            <p:cNvSpPr/>
            <p:nvPr/>
          </p:nvSpPr>
          <p:spPr>
            <a:xfrm>
              <a:off x="11940966" y="1538927"/>
              <a:ext cx="251581" cy="252610"/>
            </a:xfrm>
            <a:custGeom>
              <a:avLst/>
              <a:gdLst>
                <a:gd name="connsiteX0" fmla="*/ 48808 w 251581"/>
                <a:gd name="connsiteY0" fmla="*/ 252611 h 252610"/>
                <a:gd name="connsiteX1" fmla="*/ 43540 w 251581"/>
                <a:gd name="connsiteY1" fmla="*/ 252611 h 252610"/>
                <a:gd name="connsiteX2" fmla="*/ 40907 w 251581"/>
                <a:gd name="connsiteY2" fmla="*/ 248661 h 252610"/>
                <a:gd name="connsiteX3" fmla="*/ 52758 w 251581"/>
                <a:gd name="connsiteY3" fmla="*/ 19552 h 252610"/>
                <a:gd name="connsiteX4" fmla="*/ 185745 w 251581"/>
                <a:gd name="connsiteY4" fmla="*/ 14285 h 252610"/>
                <a:gd name="connsiteX5" fmla="*/ 248948 w 251581"/>
                <a:gd name="connsiteY5" fmla="*/ 52470 h 252610"/>
                <a:gd name="connsiteX6" fmla="*/ 251581 w 251581"/>
                <a:gd name="connsiteY6" fmla="*/ 55103 h 252610"/>
                <a:gd name="connsiteX7" fmla="*/ 251581 w 251581"/>
                <a:gd name="connsiteY7" fmla="*/ 59054 h 252610"/>
                <a:gd name="connsiteX8" fmla="*/ 197596 w 251581"/>
                <a:gd name="connsiteY8" fmla="*/ 168341 h 252610"/>
                <a:gd name="connsiteX9" fmla="*/ 142294 w 251581"/>
                <a:gd name="connsiteY9" fmla="*/ 217059 h 252610"/>
                <a:gd name="connsiteX10" fmla="*/ 48808 w 251581"/>
                <a:gd name="connsiteY10" fmla="*/ 252611 h 252610"/>
                <a:gd name="connsiteX11" fmla="*/ 65925 w 251581"/>
                <a:gd name="connsiteY11" fmla="*/ 37986 h 252610"/>
                <a:gd name="connsiteX12" fmla="*/ 52758 w 251581"/>
                <a:gd name="connsiteY12" fmla="*/ 236810 h 252610"/>
                <a:gd name="connsiteX13" fmla="*/ 187063 w 251581"/>
                <a:gd name="connsiteY13" fmla="*/ 159124 h 252610"/>
                <a:gd name="connsiteX14" fmla="*/ 238414 w 251581"/>
                <a:gd name="connsiteY14" fmla="*/ 66954 h 252610"/>
                <a:gd name="connsiteX15" fmla="*/ 65925 w 251581"/>
                <a:gd name="connsiteY15" fmla="*/ 37986 h 25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1581" h="252610">
                  <a:moveTo>
                    <a:pt x="48808" y="252611"/>
                  </a:moveTo>
                  <a:lnTo>
                    <a:pt x="43540" y="252611"/>
                  </a:lnTo>
                  <a:lnTo>
                    <a:pt x="40907" y="248661"/>
                  </a:lnTo>
                  <a:cubicBezTo>
                    <a:pt x="39590" y="247344"/>
                    <a:pt x="-57847" y="90655"/>
                    <a:pt x="52758" y="19552"/>
                  </a:cubicBezTo>
                  <a:cubicBezTo>
                    <a:pt x="90942" y="-4149"/>
                    <a:pt x="135710" y="-6782"/>
                    <a:pt x="185745" y="14285"/>
                  </a:cubicBezTo>
                  <a:cubicBezTo>
                    <a:pt x="222613" y="30086"/>
                    <a:pt x="247631" y="51153"/>
                    <a:pt x="248948" y="52470"/>
                  </a:cubicBezTo>
                  <a:lnTo>
                    <a:pt x="251581" y="55103"/>
                  </a:lnTo>
                  <a:lnTo>
                    <a:pt x="251581" y="59054"/>
                  </a:lnTo>
                  <a:cubicBezTo>
                    <a:pt x="251581" y="61687"/>
                    <a:pt x="244998" y="110405"/>
                    <a:pt x="197596" y="168341"/>
                  </a:cubicBezTo>
                  <a:cubicBezTo>
                    <a:pt x="180479" y="189408"/>
                    <a:pt x="160728" y="205209"/>
                    <a:pt x="142294" y="217059"/>
                  </a:cubicBezTo>
                  <a:cubicBezTo>
                    <a:pt x="94893" y="247344"/>
                    <a:pt x="51440" y="252611"/>
                    <a:pt x="48808" y="252611"/>
                  </a:cubicBezTo>
                  <a:close/>
                  <a:moveTo>
                    <a:pt x="65925" y="37986"/>
                  </a:moveTo>
                  <a:cubicBezTo>
                    <a:pt x="-23612" y="94605"/>
                    <a:pt x="38273" y="213109"/>
                    <a:pt x="52758" y="236810"/>
                  </a:cubicBezTo>
                  <a:cubicBezTo>
                    <a:pt x="71191" y="232860"/>
                    <a:pt x="137027" y="217059"/>
                    <a:pt x="187063" y="159124"/>
                  </a:cubicBezTo>
                  <a:cubicBezTo>
                    <a:pt x="225247" y="114355"/>
                    <a:pt x="235781" y="78804"/>
                    <a:pt x="238414" y="66954"/>
                  </a:cubicBezTo>
                  <a:cubicBezTo>
                    <a:pt x="219981" y="52470"/>
                    <a:pt x="138344" y="-8099"/>
                    <a:pt x="65925" y="37986"/>
                  </a:cubicBezTo>
                  <a:close/>
                </a:path>
              </a:pathLst>
            </a:custGeom>
            <a:solidFill>
              <a:srgbClr val="3B131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776" name="D">
            <a:extLst>
              <a:ext uri="{FF2B5EF4-FFF2-40B4-BE49-F238E27FC236}">
                <a16:creationId xmlns:a16="http://schemas.microsoft.com/office/drawing/2014/main" id="{8FE10478-E1FD-44EF-9A95-BFE0FBD39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3373" y="1683956"/>
            <a:ext cx="1748074" cy="1922052"/>
          </a:xfrm>
          <a:prstGeom prst="rect">
            <a:avLst/>
          </a:prstGeom>
        </p:spPr>
      </p:pic>
      <p:pic>
        <p:nvPicPr>
          <p:cNvPr id="778" name="P">
            <a:extLst>
              <a:ext uri="{FF2B5EF4-FFF2-40B4-BE49-F238E27FC236}">
                <a16:creationId xmlns:a16="http://schemas.microsoft.com/office/drawing/2014/main" id="{6E602D69-902A-453D-BB27-D20302A9F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396" y="1537225"/>
            <a:ext cx="1294882" cy="1684819"/>
          </a:xfrm>
          <a:prstGeom prst="rect">
            <a:avLst/>
          </a:prstGeom>
        </p:spPr>
      </p:pic>
      <p:pic>
        <p:nvPicPr>
          <p:cNvPr id="780" name="ดอกไม้">
            <a:extLst>
              <a:ext uri="{FF2B5EF4-FFF2-40B4-BE49-F238E27FC236}">
                <a16:creationId xmlns:a16="http://schemas.microsoft.com/office/drawing/2014/main" id="{1642F1A8-A7B0-4B10-BE12-EF7C78DE5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490" y="1683956"/>
            <a:ext cx="1959233" cy="1885192"/>
          </a:xfrm>
          <a:prstGeom prst="rect">
            <a:avLst/>
          </a:prstGeom>
        </p:spPr>
      </p:pic>
      <p:pic>
        <p:nvPicPr>
          <p:cNvPr id="784" name="Z">
            <a:extLst>
              <a:ext uri="{FF2B5EF4-FFF2-40B4-BE49-F238E27FC236}">
                <a16:creationId xmlns:a16="http://schemas.microsoft.com/office/drawing/2014/main" id="{7CA28499-76A0-40D0-A1CD-4F503BF55F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4592" y="3937781"/>
            <a:ext cx="1186855" cy="1470668"/>
          </a:xfrm>
          <a:prstGeom prst="rect">
            <a:avLst/>
          </a:prstGeom>
        </p:spPr>
      </p:pic>
      <p:pic>
        <p:nvPicPr>
          <p:cNvPr id="786" name="ไอติมตัก">
            <a:extLst>
              <a:ext uri="{FF2B5EF4-FFF2-40B4-BE49-F238E27FC236}">
                <a16:creationId xmlns:a16="http://schemas.microsoft.com/office/drawing/2014/main" id="{5B9C8EDE-C98F-4E9A-A19E-BF35C11D56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9749" y="3045100"/>
            <a:ext cx="1133354" cy="2363349"/>
          </a:xfrm>
          <a:prstGeom prst="rect">
            <a:avLst/>
          </a:prstGeom>
        </p:spPr>
      </p:pic>
      <p:pic>
        <p:nvPicPr>
          <p:cNvPr id="788" name="ไอติมแท่ง">
            <a:extLst>
              <a:ext uri="{FF2B5EF4-FFF2-40B4-BE49-F238E27FC236}">
                <a16:creationId xmlns:a16="http://schemas.microsoft.com/office/drawing/2014/main" id="{E5F5D044-FA2C-4A4B-910C-D18C7B4247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3989" y="2457813"/>
            <a:ext cx="1230489" cy="2810933"/>
          </a:xfrm>
          <a:prstGeom prst="rect">
            <a:avLst/>
          </a:prstGeom>
        </p:spPr>
      </p:pic>
      <p:pic>
        <p:nvPicPr>
          <p:cNvPr id="790" name="ไข่ควง">
            <a:extLst>
              <a:ext uri="{FF2B5EF4-FFF2-40B4-BE49-F238E27FC236}">
                <a16:creationId xmlns:a16="http://schemas.microsoft.com/office/drawing/2014/main" id="{E1D7F472-7184-48AF-8D4E-EF1CEF9037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392" y="3348032"/>
            <a:ext cx="2120661" cy="2130525"/>
          </a:xfrm>
          <a:prstGeom prst="rect">
            <a:avLst/>
          </a:prstGeom>
        </p:spPr>
      </p:pic>
      <p:pic>
        <p:nvPicPr>
          <p:cNvPr id="791" name="Picture 790">
            <a:extLst>
              <a:ext uri="{FF2B5EF4-FFF2-40B4-BE49-F238E27FC236}">
                <a16:creationId xmlns:a16="http://schemas.microsoft.com/office/drawing/2014/main" id="{5E57A23C-83CC-49E9-BF3C-283A3D5EE6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3146" y="1631135"/>
            <a:ext cx="1357852" cy="1357852"/>
          </a:xfrm>
          <a:prstGeom prst="rect">
            <a:avLst/>
          </a:prstGeom>
        </p:spPr>
      </p:pic>
      <p:pic>
        <p:nvPicPr>
          <p:cNvPr id="792" name="Picture 791">
            <a:extLst>
              <a:ext uri="{FF2B5EF4-FFF2-40B4-BE49-F238E27FC236}">
                <a16:creationId xmlns:a16="http://schemas.microsoft.com/office/drawing/2014/main" id="{89489175-3031-446F-9A8B-E61018DB68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378" y="1974344"/>
            <a:ext cx="1357852" cy="1357852"/>
          </a:xfrm>
          <a:prstGeom prst="rect">
            <a:avLst/>
          </a:prstGeom>
        </p:spPr>
      </p:pic>
      <p:pic>
        <p:nvPicPr>
          <p:cNvPr id="793" name="Picture 792">
            <a:extLst>
              <a:ext uri="{FF2B5EF4-FFF2-40B4-BE49-F238E27FC236}">
                <a16:creationId xmlns:a16="http://schemas.microsoft.com/office/drawing/2014/main" id="{E0150F9C-783E-4702-B413-E1C2AA13F2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0180" y="1974344"/>
            <a:ext cx="1357852" cy="1357852"/>
          </a:xfrm>
          <a:prstGeom prst="rect">
            <a:avLst/>
          </a:prstGeom>
        </p:spPr>
      </p:pic>
      <p:pic>
        <p:nvPicPr>
          <p:cNvPr id="794" name="Picture 793">
            <a:extLst>
              <a:ext uri="{FF2B5EF4-FFF2-40B4-BE49-F238E27FC236}">
                <a16:creationId xmlns:a16="http://schemas.microsoft.com/office/drawing/2014/main" id="{03E97EA4-0DDD-4999-AC0C-EFA9019B6B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7584" y="3844926"/>
            <a:ext cx="1357852" cy="1357852"/>
          </a:xfrm>
          <a:prstGeom prst="rect">
            <a:avLst/>
          </a:prstGeom>
        </p:spPr>
      </p:pic>
      <p:pic>
        <p:nvPicPr>
          <p:cNvPr id="795" name="Picture 794">
            <a:extLst>
              <a:ext uri="{FF2B5EF4-FFF2-40B4-BE49-F238E27FC236}">
                <a16:creationId xmlns:a16="http://schemas.microsoft.com/office/drawing/2014/main" id="{474FFE93-31DE-4E04-9C5F-AE3F1728F7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9916" y="2988987"/>
            <a:ext cx="1357852" cy="1357852"/>
          </a:xfrm>
          <a:prstGeom prst="rect">
            <a:avLst/>
          </a:prstGeom>
        </p:spPr>
      </p:pic>
      <p:pic>
        <p:nvPicPr>
          <p:cNvPr id="796" name="Picture 795">
            <a:extLst>
              <a:ext uri="{FF2B5EF4-FFF2-40B4-BE49-F238E27FC236}">
                <a16:creationId xmlns:a16="http://schemas.microsoft.com/office/drawing/2014/main" id="{90C98EB8-96FB-4D53-92C9-0E6541CC54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9621" y="3937781"/>
            <a:ext cx="1357852" cy="1357852"/>
          </a:xfrm>
          <a:prstGeom prst="rect">
            <a:avLst/>
          </a:prstGeom>
        </p:spPr>
      </p:pic>
      <p:pic>
        <p:nvPicPr>
          <p:cNvPr id="797" name="Picture 796">
            <a:extLst>
              <a:ext uri="{FF2B5EF4-FFF2-40B4-BE49-F238E27FC236}">
                <a16:creationId xmlns:a16="http://schemas.microsoft.com/office/drawing/2014/main" id="{2ECF016A-D05E-42DB-BAD7-6707E74BCD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6261" y="3682170"/>
            <a:ext cx="1357852" cy="1357852"/>
          </a:xfrm>
          <a:prstGeom prst="rect">
            <a:avLst/>
          </a:prstGeom>
        </p:spPr>
      </p:pic>
      <p:pic>
        <p:nvPicPr>
          <p:cNvPr id="798" name="Picture 797">
            <a:hlinkClick r:id="rId17" action="ppaction://hlinksldjump"/>
            <a:extLst>
              <a:ext uri="{FF2B5EF4-FFF2-40B4-BE49-F238E27FC236}">
                <a16:creationId xmlns:a16="http://schemas.microsoft.com/office/drawing/2014/main" id="{4C263AA9-2353-470A-8BDC-306917B61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8499" y="5925154"/>
            <a:ext cx="775550" cy="824275"/>
          </a:xfrm>
          <a:prstGeom prst="rect">
            <a:avLst/>
          </a:prstGeom>
        </p:spPr>
      </p:pic>
      <p:pic>
        <p:nvPicPr>
          <p:cNvPr id="799" name="Picture 798">
            <a:hlinkClick r:id="rId19" action="ppaction://hlinksldjump"/>
            <a:extLst>
              <a:ext uri="{FF2B5EF4-FFF2-40B4-BE49-F238E27FC236}">
                <a16:creationId xmlns:a16="http://schemas.microsoft.com/office/drawing/2014/main" id="{EF6946CC-CBD4-4CEF-9043-79F0C88826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037473" y="5925154"/>
            <a:ext cx="775550" cy="8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81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ageCurlDouble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รูปสี่เหลี่ยม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รูปสามเหลี่ยม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รูปวงกลม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4592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3D5B19E-C3F0-431C-913F-D9E4918667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55072" y="1944826"/>
            <a:ext cx="2281856" cy="228185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5608" y="4878744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43634" y="4878744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5552" y="4878744"/>
            <a:ext cx="960783" cy="9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ง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2731-40B0-40B9-B434-85F822FCB589}"/>
              </a:ext>
            </a:extLst>
          </p:cNvPr>
          <p:cNvSpPr txBox="1"/>
          <p:nvPr/>
        </p:nvSpPr>
        <p:spPr>
          <a:xfrm>
            <a:off x="1689100" y="1078347"/>
            <a:ext cx="8269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44E9D-A7D8-067F-72EA-52F98BD3BCB0}"/>
              </a:ext>
            </a:extLst>
          </p:cNvPr>
          <p:cNvSpPr txBox="1"/>
          <p:nvPr/>
        </p:nvSpPr>
        <p:spPr>
          <a:xfrm>
            <a:off x="1689100" y="2726081"/>
            <a:ext cx="10768715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รูปที่เมื่อพับแล้วสองข้างของรอยพับทับกันสนิท</a:t>
            </a:r>
          </a:p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เป็นรูปที่มีแกนสมมาตรรอยพับเป็นแกนสมมาตร</a:t>
            </a:r>
          </a:p>
        </p:txBody>
      </p:sp>
    </p:spTree>
    <p:extLst>
      <p:ext uri="{BB962C8B-B14F-4D97-AF65-F5344CB8AC3E}">
        <p14:creationId xmlns:p14="http://schemas.microsoft.com/office/powerpoint/2010/main" val="408744941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2D9DC88-09E0-4093-BE2D-A7647CC2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2594411-8BE6-4735-8A7B-5A1195919F61}"/>
              </a:ext>
            </a:extLst>
          </p:cNvPr>
          <p:cNvGrpSpPr/>
          <p:nvPr/>
        </p:nvGrpSpPr>
        <p:grpSpPr>
          <a:xfrm>
            <a:off x="1035512" y="3875809"/>
            <a:ext cx="10685433" cy="2504209"/>
            <a:chOff x="1561296" y="3932222"/>
            <a:chExt cx="9642997" cy="25042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0C569D-074E-4F03-A579-379949AF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296" y="3932222"/>
              <a:ext cx="9642997" cy="2504209"/>
            </a:xfrm>
            <a:prstGeom prst="rect">
              <a:avLst/>
            </a:prstGeom>
          </p:spPr>
        </p:pic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F1788DBF-8718-4E28-AE1A-7EA2F0824F44}"/>
                </a:ext>
              </a:extLst>
            </p:cNvPr>
            <p:cNvSpPr txBox="1"/>
            <p:nvPr/>
          </p:nvSpPr>
          <p:spPr>
            <a:xfrm>
              <a:off x="2372944" y="4421912"/>
              <a:ext cx="7815166" cy="15663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:</a:t>
              </a: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ระบุรูปที่มีแกนสมมาตร</a:t>
              </a:r>
            </a:p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                 และจำนวนแกนสมมาตร</a:t>
              </a:r>
              <a:endParaRPr lang="en-US" sz="3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40F8F4-1B52-4FEF-957C-6153470746D2}"/>
              </a:ext>
            </a:extLst>
          </p:cNvPr>
          <p:cNvGrpSpPr/>
          <p:nvPr/>
        </p:nvGrpSpPr>
        <p:grpSpPr>
          <a:xfrm>
            <a:off x="962629" y="688168"/>
            <a:ext cx="10266744" cy="2837860"/>
            <a:chOff x="914400" y="625033"/>
            <a:chExt cx="10266744" cy="283786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E6C8D6-A22A-40AA-899A-52643491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" y="625033"/>
              <a:ext cx="10266744" cy="2837860"/>
            </a:xfrm>
            <a:prstGeom prst="rect">
              <a:avLst/>
            </a:prstGeom>
          </p:spPr>
        </p:pic>
        <p:sp>
          <p:nvSpPr>
            <p:cNvPr id="32" name="หัวข้อ">
              <a:extLst>
                <a:ext uri="{FF2B5EF4-FFF2-40B4-BE49-F238E27FC236}">
                  <a16:creationId xmlns:a16="http://schemas.microsoft.com/office/drawing/2014/main" id="{C7DC0A48-842E-4D33-9771-602AAB3BB4BB}"/>
                </a:ext>
              </a:extLst>
            </p:cNvPr>
            <p:cNvSpPr txBox="1"/>
            <p:nvPr/>
          </p:nvSpPr>
          <p:spPr>
            <a:xfrm>
              <a:off x="1886672" y="1095728"/>
              <a:ext cx="8322198" cy="10248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6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รูปที่มีแกนสมมาตร</a:t>
              </a:r>
              <a:endParaRPr lang="en-US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BBBE50E5-6A4B-454A-AD0E-BF7814AC8401}"/>
              </a:ext>
            </a:extLst>
          </p:cNvPr>
          <p:cNvSpPr txBox="1"/>
          <p:nvPr/>
        </p:nvSpPr>
        <p:spPr>
          <a:xfrm>
            <a:off x="1934902" y="1898460"/>
            <a:ext cx="8322198" cy="10248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หลายแกน</a:t>
            </a:r>
            <a:endParaRPr lang="en-US" sz="4600" dirty="0">
              <a:ln w="19050">
                <a:noFill/>
              </a:ln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339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353490" y="321198"/>
            <a:ext cx="11485021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5B1F5DA-E041-4625-BBC5-CD5873A3457C}"/>
              </a:ext>
            </a:extLst>
          </p:cNvPr>
          <p:cNvGrpSpPr/>
          <p:nvPr/>
        </p:nvGrpSpPr>
        <p:grpSpPr>
          <a:xfrm>
            <a:off x="599575" y="412682"/>
            <a:ext cx="3809865" cy="2712027"/>
            <a:chOff x="599575" y="412682"/>
            <a:chExt cx="3809865" cy="27120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456D8BFC-FA71-449F-AE5A-CB80404E82ED}"/>
                </a:ext>
              </a:extLst>
            </p:cNvPr>
            <p:cNvSpPr/>
            <p:nvPr/>
          </p:nvSpPr>
          <p:spPr>
            <a:xfrm>
              <a:off x="599575" y="412682"/>
              <a:ext cx="3809865" cy="2712027"/>
            </a:xfrm>
            <a:prstGeom prst="wedgeEllipseCallout">
              <a:avLst>
                <a:gd name="adj1" fmla="val -16408"/>
                <a:gd name="adj2" fmla="val 67478"/>
              </a:avLst>
            </a:prstGeom>
            <a:solidFill>
              <a:srgbClr val="81FF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B31DE4-81EB-4E06-BBBE-C38E7BA56AE9}"/>
                </a:ext>
              </a:extLst>
            </p:cNvPr>
            <p:cNvSpPr/>
            <p:nvPr/>
          </p:nvSpPr>
          <p:spPr>
            <a:xfrm>
              <a:off x="1109860" y="1127223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B04B4A2-0164-4334-8A93-8C068B0E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254" y="3733291"/>
            <a:ext cx="2678907" cy="25714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8D2FCA-CDE0-494B-89B1-26F08F0F5CCD}"/>
              </a:ext>
            </a:extLst>
          </p:cNvPr>
          <p:cNvGrpSpPr/>
          <p:nvPr/>
        </p:nvGrpSpPr>
        <p:grpSpPr>
          <a:xfrm>
            <a:off x="3206473" y="5019040"/>
            <a:ext cx="7885732" cy="1239520"/>
            <a:chOff x="3206473" y="5019040"/>
            <a:chExt cx="7885732" cy="123952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B0869B9-94EF-413F-A69B-44C7E985B40B}"/>
                </a:ext>
              </a:extLst>
            </p:cNvPr>
            <p:cNvSpPr/>
            <p:nvPr/>
          </p:nvSpPr>
          <p:spPr>
            <a:xfrm>
              <a:off x="3206473" y="5019040"/>
              <a:ext cx="7776487" cy="1239520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หัวข้อ">
              <a:extLst>
                <a:ext uri="{FF2B5EF4-FFF2-40B4-BE49-F238E27FC236}">
                  <a16:creationId xmlns:a16="http://schemas.microsoft.com/office/drawing/2014/main" id="{CBBA03C9-D632-4E7D-A906-AF7AA528B3BA}"/>
                </a:ext>
              </a:extLst>
            </p:cNvPr>
            <p:cNvSpPr txBox="1"/>
            <p:nvPr/>
          </p:nvSpPr>
          <p:spPr>
            <a:xfrm>
              <a:off x="3452826" y="5128540"/>
              <a:ext cx="7639379" cy="10772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รูปสี่เหลี่ยมรูปนี้เป็นรูปที่มีแกนสมมาตรหรือไม่</a:t>
              </a:r>
            </a:p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เพราะเหตุใด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1A1C706-7F92-4528-84E1-866EA50FD087}"/>
              </a:ext>
            </a:extLst>
          </p:cNvPr>
          <p:cNvGrpSpPr/>
          <p:nvPr/>
        </p:nvGrpSpPr>
        <p:grpSpPr>
          <a:xfrm>
            <a:off x="4844677" y="675217"/>
            <a:ext cx="4801672" cy="4022626"/>
            <a:chOff x="4844677" y="675217"/>
            <a:chExt cx="4801672" cy="4022626"/>
          </a:xfrm>
        </p:grpSpPr>
        <p:sp>
          <p:nvSpPr>
            <p:cNvPr id="157" name="Speech Bubble: Rectangle with Corners Rounded 156">
              <a:extLst>
                <a:ext uri="{FF2B5EF4-FFF2-40B4-BE49-F238E27FC236}">
                  <a16:creationId xmlns:a16="http://schemas.microsoft.com/office/drawing/2014/main" id="{B62B9755-1ACD-45F7-9B63-6AEA571D8BF6}"/>
                </a:ext>
              </a:extLst>
            </p:cNvPr>
            <p:cNvSpPr/>
            <p:nvPr/>
          </p:nvSpPr>
          <p:spPr>
            <a:xfrm>
              <a:off x="4844677" y="675217"/>
              <a:ext cx="4801672" cy="4022626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หัวข้อ">
              <a:extLst>
                <a:ext uri="{FF2B5EF4-FFF2-40B4-BE49-F238E27FC236}">
                  <a16:creationId xmlns:a16="http://schemas.microsoft.com/office/drawing/2014/main" id="{53F99C88-7BDE-4853-B3E2-6B77515CCF2D}"/>
                </a:ext>
              </a:extLst>
            </p:cNvPr>
            <p:cNvSpPr txBox="1"/>
            <p:nvPr/>
          </p:nvSpPr>
          <p:spPr>
            <a:xfrm>
              <a:off x="5062298" y="832583"/>
              <a:ext cx="4584051" cy="240065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เป็นรูปที่มีแกนสมมาตร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เพราะ ถ้าพับตามรอยเส้นประ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ดังรูป แล้วสองข้างของรอยพับ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ทับกันสนิท</a:t>
              </a:r>
            </a:p>
            <a:p>
              <a:endPara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7852FC3-F2ED-4D09-9905-A880E2C7809A}"/>
                </a:ext>
              </a:extLst>
            </p:cNvPr>
            <p:cNvGrpSpPr/>
            <p:nvPr/>
          </p:nvGrpSpPr>
          <p:grpSpPr>
            <a:xfrm>
              <a:off x="5850866" y="3096096"/>
              <a:ext cx="2789293" cy="1254070"/>
              <a:chOff x="5850866" y="3106256"/>
              <a:chExt cx="2789293" cy="125407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002C2224-3D85-4411-A3D0-106428E8585E}"/>
                  </a:ext>
                </a:extLst>
              </p:cNvPr>
              <p:cNvSpPr/>
              <p:nvPr/>
            </p:nvSpPr>
            <p:spPr>
              <a:xfrm>
                <a:off x="5850866" y="3106256"/>
                <a:ext cx="2789293" cy="1254070"/>
              </a:xfrm>
              <a:prstGeom prst="rect">
                <a:avLst/>
              </a:prstGeom>
              <a:solidFill>
                <a:srgbClr val="FF9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B407541-DF0F-4BA7-B2D0-182ECB3EAB32}"/>
                  </a:ext>
                </a:extLst>
              </p:cNvPr>
              <p:cNvCxnSpPr>
                <a:stCxn id="159" idx="0"/>
                <a:endCxn id="159" idx="2"/>
              </p:cNvCxnSpPr>
              <p:nvPr/>
            </p:nvCxnSpPr>
            <p:spPr>
              <a:xfrm>
                <a:off x="7245513" y="3106256"/>
                <a:ext cx="0" cy="125407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F9A37D7B-1274-4C60-987F-8E3714876B2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432981" y="3460465"/>
            <a:ext cx="1077218" cy="1077218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6F359173-F341-4020-BF33-BBAD46FE0AF1}"/>
              </a:ext>
            </a:extLst>
          </p:cNvPr>
          <p:cNvSpPr txBox="1"/>
          <p:nvPr/>
        </p:nvSpPr>
        <p:spPr>
          <a:xfrm>
            <a:off x="3779520" y="2906162"/>
            <a:ext cx="2789293" cy="18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CF72BFEC-4004-454E-B670-06C56F5A6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851" y="412682"/>
            <a:ext cx="2133785" cy="24934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C48C634-E783-47EE-B19B-97F863F37FF0}"/>
              </a:ext>
            </a:extLst>
          </p:cNvPr>
          <p:cNvGrpSpPr/>
          <p:nvPr/>
        </p:nvGrpSpPr>
        <p:grpSpPr>
          <a:xfrm>
            <a:off x="3206473" y="5019040"/>
            <a:ext cx="7844168" cy="1239520"/>
            <a:chOff x="3206473" y="5019040"/>
            <a:chExt cx="7844168" cy="1239520"/>
          </a:xfrm>
        </p:grpSpPr>
        <p:sp>
          <p:nvSpPr>
            <p:cNvPr id="174" name="Speech Bubble: Rectangle with Corners Rounded 173">
              <a:extLst>
                <a:ext uri="{FF2B5EF4-FFF2-40B4-BE49-F238E27FC236}">
                  <a16:creationId xmlns:a16="http://schemas.microsoft.com/office/drawing/2014/main" id="{0BEA134E-E29F-4DE3-AF41-0E19730083E9}"/>
                </a:ext>
              </a:extLst>
            </p:cNvPr>
            <p:cNvSpPr/>
            <p:nvPr/>
          </p:nvSpPr>
          <p:spPr>
            <a:xfrm>
              <a:off x="3206473" y="5019040"/>
              <a:ext cx="7776487" cy="1239520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หัวข้อ">
              <a:extLst>
                <a:ext uri="{FF2B5EF4-FFF2-40B4-BE49-F238E27FC236}">
                  <a16:creationId xmlns:a16="http://schemas.microsoft.com/office/drawing/2014/main" id="{EB33B131-57B2-429B-87EC-87B86FC8FA95}"/>
                </a:ext>
              </a:extLst>
            </p:cNvPr>
            <p:cNvSpPr txBox="1"/>
            <p:nvPr/>
          </p:nvSpPr>
          <p:spPr>
            <a:xfrm>
              <a:off x="3411262" y="5128540"/>
              <a:ext cx="7639379" cy="10772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สามารถพับให้สองข้างของรอยพับทับกันได้สนิท</a:t>
              </a:r>
            </a:p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ได้กี่แบบ และแบบใดบ้าง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2066A012-403A-4580-835A-45B66BBD6DBF}"/>
              </a:ext>
            </a:extLst>
          </p:cNvPr>
          <p:cNvGrpSpPr/>
          <p:nvPr/>
        </p:nvGrpSpPr>
        <p:grpSpPr>
          <a:xfrm>
            <a:off x="4844677" y="673304"/>
            <a:ext cx="4801672" cy="4022626"/>
            <a:chOff x="13253458" y="-1116464"/>
            <a:chExt cx="4801672" cy="4022626"/>
          </a:xfrm>
        </p:grpSpPr>
        <p:sp>
          <p:nvSpPr>
            <p:cNvPr id="177" name="Speech Bubble: Rectangle with Corners Rounded 176">
              <a:extLst>
                <a:ext uri="{FF2B5EF4-FFF2-40B4-BE49-F238E27FC236}">
                  <a16:creationId xmlns:a16="http://schemas.microsoft.com/office/drawing/2014/main" id="{3B6DC25D-8A66-4951-9B30-7841FD5953E9}"/>
                </a:ext>
              </a:extLst>
            </p:cNvPr>
            <p:cNvSpPr/>
            <p:nvPr/>
          </p:nvSpPr>
          <p:spPr>
            <a:xfrm>
              <a:off x="13253458" y="-1116464"/>
              <a:ext cx="4801672" cy="4022626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หัวข้อ">
              <a:extLst>
                <a:ext uri="{FF2B5EF4-FFF2-40B4-BE49-F238E27FC236}">
                  <a16:creationId xmlns:a16="http://schemas.microsoft.com/office/drawing/2014/main" id="{3B36D9F3-2BA8-4B6E-9512-311425351A3C}"/>
                </a:ext>
              </a:extLst>
            </p:cNvPr>
            <p:cNvSpPr txBox="1"/>
            <p:nvPr/>
          </p:nvSpPr>
          <p:spPr>
            <a:xfrm>
              <a:off x="13471079" y="-959098"/>
              <a:ext cx="4584051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n w="0"/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 แบบ คือ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EA209D2-5768-4A6D-94AF-1395A2FDA936}"/>
              </a:ext>
            </a:extLst>
          </p:cNvPr>
          <p:cNvGrpSpPr/>
          <p:nvPr/>
        </p:nvGrpSpPr>
        <p:grpSpPr>
          <a:xfrm>
            <a:off x="5850866" y="1534775"/>
            <a:ext cx="2789293" cy="1254070"/>
            <a:chOff x="5850866" y="3106256"/>
            <a:chExt cx="2789293" cy="1254070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AA7986-EE97-4033-8B8C-89597869A132}"/>
                </a:ext>
              </a:extLst>
            </p:cNvPr>
            <p:cNvSpPr/>
            <p:nvPr/>
          </p:nvSpPr>
          <p:spPr>
            <a:xfrm>
              <a:off x="5850866" y="3106256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2F8E3A3-71E9-47FB-8369-385978E309B4}"/>
                </a:ext>
              </a:extLst>
            </p:cNvPr>
            <p:cNvCxnSpPr>
              <a:stCxn id="180" idx="0"/>
              <a:endCxn id="180" idx="2"/>
            </p:cNvCxnSpPr>
            <p:nvPr/>
          </p:nvCxnSpPr>
          <p:spPr>
            <a:xfrm>
              <a:off x="7245513" y="3106256"/>
              <a:ext cx="0" cy="125407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DF5860B-B222-492C-86AD-460E83CC7E0E}"/>
              </a:ext>
            </a:extLst>
          </p:cNvPr>
          <p:cNvGrpSpPr/>
          <p:nvPr/>
        </p:nvGrpSpPr>
        <p:grpSpPr>
          <a:xfrm>
            <a:off x="5850866" y="3118855"/>
            <a:ext cx="2789295" cy="1254070"/>
            <a:chOff x="14259647" y="1390047"/>
            <a:chExt cx="2789295" cy="1254070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3E53C1C-D27D-4C24-89F3-3BDDAA838433}"/>
                </a:ext>
              </a:extLst>
            </p:cNvPr>
            <p:cNvSpPr/>
            <p:nvPr/>
          </p:nvSpPr>
          <p:spPr>
            <a:xfrm>
              <a:off x="14259647" y="1390047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B25FC39-A9E9-4AF8-A334-920D61948E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9649" y="2017082"/>
              <a:ext cx="278929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6C5CD27-37AE-49F2-8801-0397069FDD96}"/>
              </a:ext>
            </a:extLst>
          </p:cNvPr>
          <p:cNvGrpSpPr/>
          <p:nvPr/>
        </p:nvGrpSpPr>
        <p:grpSpPr>
          <a:xfrm>
            <a:off x="3206473" y="5019040"/>
            <a:ext cx="6297092" cy="864000"/>
            <a:chOff x="3206473" y="5019040"/>
            <a:chExt cx="6297092" cy="1042951"/>
          </a:xfrm>
        </p:grpSpPr>
        <p:sp>
          <p:nvSpPr>
            <p:cNvPr id="191" name="Speech Bubble: Rectangle with Corners Rounded 190">
              <a:extLst>
                <a:ext uri="{FF2B5EF4-FFF2-40B4-BE49-F238E27FC236}">
                  <a16:creationId xmlns:a16="http://schemas.microsoft.com/office/drawing/2014/main" id="{E75042A1-69A6-41E8-AE84-86BC701B51CA}"/>
                </a:ext>
              </a:extLst>
            </p:cNvPr>
            <p:cNvSpPr/>
            <p:nvPr/>
          </p:nvSpPr>
          <p:spPr>
            <a:xfrm>
              <a:off x="3206473" y="5019040"/>
              <a:ext cx="6224355" cy="1042951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หัวข้อ">
              <a:extLst>
                <a:ext uri="{FF2B5EF4-FFF2-40B4-BE49-F238E27FC236}">
                  <a16:creationId xmlns:a16="http://schemas.microsoft.com/office/drawing/2014/main" id="{D8C47ACF-2F08-4261-B820-5AE756123FF6}"/>
                </a:ext>
              </a:extLst>
            </p:cNvPr>
            <p:cNvSpPr txBox="1"/>
            <p:nvPr/>
          </p:nvSpPr>
          <p:spPr>
            <a:xfrm>
              <a:off x="3390481" y="5189862"/>
              <a:ext cx="6113084" cy="70589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รูปสี่เหลี่ยมรูปนี้มีแกนสมมาตรกี่แกน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98A77BA-EAAE-4C38-B67D-724EA2175734}"/>
              </a:ext>
            </a:extLst>
          </p:cNvPr>
          <p:cNvGrpSpPr/>
          <p:nvPr/>
        </p:nvGrpSpPr>
        <p:grpSpPr>
          <a:xfrm>
            <a:off x="4824356" y="1066646"/>
            <a:ext cx="4801672" cy="2666645"/>
            <a:chOff x="13253458" y="-1116464"/>
            <a:chExt cx="4801672" cy="2666645"/>
          </a:xfrm>
        </p:grpSpPr>
        <p:sp>
          <p:nvSpPr>
            <p:cNvPr id="194" name="Speech Bubble: Rectangle with Corners Rounded 193">
              <a:extLst>
                <a:ext uri="{FF2B5EF4-FFF2-40B4-BE49-F238E27FC236}">
                  <a16:creationId xmlns:a16="http://schemas.microsoft.com/office/drawing/2014/main" id="{0478A190-EE3F-49BF-9216-CF8AC4A67B40}"/>
                </a:ext>
              </a:extLst>
            </p:cNvPr>
            <p:cNvSpPr/>
            <p:nvPr/>
          </p:nvSpPr>
          <p:spPr>
            <a:xfrm>
              <a:off x="13253458" y="-1116464"/>
              <a:ext cx="4801672" cy="2666645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หัวข้อ">
              <a:extLst>
                <a:ext uri="{FF2B5EF4-FFF2-40B4-BE49-F238E27FC236}">
                  <a16:creationId xmlns:a16="http://schemas.microsoft.com/office/drawing/2014/main" id="{7C0C3A58-F2BC-4532-8CD4-E64FD580D85E}"/>
                </a:ext>
              </a:extLst>
            </p:cNvPr>
            <p:cNvSpPr txBox="1"/>
            <p:nvPr/>
          </p:nvSpPr>
          <p:spPr>
            <a:xfrm>
              <a:off x="13347577" y="-833915"/>
              <a:ext cx="4584051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n w="0"/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 แกน ดังนี้</a:t>
              </a: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3118A6E-3222-4B5B-AAA1-F7ECB7FEEC8F}"/>
              </a:ext>
            </a:extLst>
          </p:cNvPr>
          <p:cNvSpPr/>
          <p:nvPr/>
        </p:nvSpPr>
        <p:spPr>
          <a:xfrm>
            <a:off x="5830545" y="2102754"/>
            <a:ext cx="2789293" cy="1254070"/>
          </a:xfrm>
          <a:prstGeom prst="rect">
            <a:avLst/>
          </a:prstGeom>
          <a:solidFill>
            <a:srgbClr val="FF9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874676F-6065-46D3-A0E5-BD9138223C3F}"/>
              </a:ext>
            </a:extLst>
          </p:cNvPr>
          <p:cNvCxnSpPr>
            <a:stCxn id="196" idx="0"/>
            <a:endCxn id="196" idx="2"/>
          </p:cNvCxnSpPr>
          <p:nvPr/>
        </p:nvCxnSpPr>
        <p:spPr>
          <a:xfrm>
            <a:off x="7225192" y="2102754"/>
            <a:ext cx="0" cy="125407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512CD25A-96AC-4D1F-A17F-B2440F044509}"/>
              </a:ext>
            </a:extLst>
          </p:cNvPr>
          <p:cNvCxnSpPr>
            <a:cxnSpLocks/>
            <a:stCxn id="196" idx="1"/>
            <a:endCxn id="196" idx="3"/>
          </p:cNvCxnSpPr>
          <p:nvPr/>
        </p:nvCxnSpPr>
        <p:spPr>
          <a:xfrm>
            <a:off x="5830545" y="2729789"/>
            <a:ext cx="2789293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267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353490" y="321198"/>
            <a:ext cx="11485021" cy="6215605"/>
          </a:xfrm>
          <a:prstGeom prst="roundRect">
            <a:avLst>
              <a:gd name="adj" fmla="val 828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5B1F5DA-E041-4625-BBC5-CD5873A3457C}"/>
              </a:ext>
            </a:extLst>
          </p:cNvPr>
          <p:cNvGrpSpPr/>
          <p:nvPr/>
        </p:nvGrpSpPr>
        <p:grpSpPr>
          <a:xfrm>
            <a:off x="599576" y="412682"/>
            <a:ext cx="2895280" cy="2712027"/>
            <a:chOff x="599576" y="412682"/>
            <a:chExt cx="2895280" cy="27120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456D8BFC-FA71-449F-AE5A-CB80404E82ED}"/>
                </a:ext>
              </a:extLst>
            </p:cNvPr>
            <p:cNvSpPr/>
            <p:nvPr/>
          </p:nvSpPr>
          <p:spPr>
            <a:xfrm>
              <a:off x="599576" y="412682"/>
              <a:ext cx="2895280" cy="2712027"/>
            </a:xfrm>
            <a:prstGeom prst="wedgeEllipseCallout">
              <a:avLst>
                <a:gd name="adj1" fmla="val -16408"/>
                <a:gd name="adj2" fmla="val 67478"/>
              </a:avLst>
            </a:prstGeom>
            <a:solidFill>
              <a:srgbClr val="81FF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B31DE4-81EB-4E06-BBBE-C38E7BA56AE9}"/>
                </a:ext>
              </a:extLst>
            </p:cNvPr>
            <p:cNvSpPr/>
            <p:nvPr/>
          </p:nvSpPr>
          <p:spPr>
            <a:xfrm>
              <a:off x="1296736" y="1019446"/>
              <a:ext cx="1440000" cy="144000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B04B4A2-0164-4334-8A93-8C068B0E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254" y="3733291"/>
            <a:ext cx="2678907" cy="25714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8D2FCA-CDE0-494B-89B1-26F08F0F5CCD}"/>
              </a:ext>
            </a:extLst>
          </p:cNvPr>
          <p:cNvGrpSpPr/>
          <p:nvPr/>
        </p:nvGrpSpPr>
        <p:grpSpPr>
          <a:xfrm>
            <a:off x="3206473" y="5019040"/>
            <a:ext cx="7885732" cy="1239520"/>
            <a:chOff x="3206473" y="5019040"/>
            <a:chExt cx="7885732" cy="123952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B0869B9-94EF-413F-A69B-44C7E985B40B}"/>
                </a:ext>
              </a:extLst>
            </p:cNvPr>
            <p:cNvSpPr/>
            <p:nvPr/>
          </p:nvSpPr>
          <p:spPr>
            <a:xfrm>
              <a:off x="3206473" y="5019040"/>
              <a:ext cx="7776487" cy="1239520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หัวข้อ">
              <a:extLst>
                <a:ext uri="{FF2B5EF4-FFF2-40B4-BE49-F238E27FC236}">
                  <a16:creationId xmlns:a16="http://schemas.microsoft.com/office/drawing/2014/main" id="{CBBA03C9-D632-4E7D-A906-AF7AA528B3BA}"/>
                </a:ext>
              </a:extLst>
            </p:cNvPr>
            <p:cNvSpPr txBox="1"/>
            <p:nvPr/>
          </p:nvSpPr>
          <p:spPr>
            <a:xfrm>
              <a:off x="3452826" y="5128540"/>
              <a:ext cx="7639379" cy="10772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รูปสี่เหลี่ยมรูปนี้เป็นรูปที่มีแกนสมมาตรหรือไม่</a:t>
              </a:r>
            </a:p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เพราะเหตุใด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1A1C706-7F92-4528-84E1-866EA50FD087}"/>
              </a:ext>
            </a:extLst>
          </p:cNvPr>
          <p:cNvGrpSpPr/>
          <p:nvPr/>
        </p:nvGrpSpPr>
        <p:grpSpPr>
          <a:xfrm>
            <a:off x="4844677" y="675217"/>
            <a:ext cx="4801672" cy="4022626"/>
            <a:chOff x="4844677" y="675217"/>
            <a:chExt cx="4801672" cy="4022626"/>
          </a:xfrm>
        </p:grpSpPr>
        <p:sp>
          <p:nvSpPr>
            <p:cNvPr id="157" name="Speech Bubble: Rectangle with Corners Rounded 156">
              <a:extLst>
                <a:ext uri="{FF2B5EF4-FFF2-40B4-BE49-F238E27FC236}">
                  <a16:creationId xmlns:a16="http://schemas.microsoft.com/office/drawing/2014/main" id="{B62B9755-1ACD-45F7-9B63-6AEA571D8BF6}"/>
                </a:ext>
              </a:extLst>
            </p:cNvPr>
            <p:cNvSpPr/>
            <p:nvPr/>
          </p:nvSpPr>
          <p:spPr>
            <a:xfrm>
              <a:off x="4844677" y="675217"/>
              <a:ext cx="4801672" cy="4022626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หัวข้อ">
              <a:extLst>
                <a:ext uri="{FF2B5EF4-FFF2-40B4-BE49-F238E27FC236}">
                  <a16:creationId xmlns:a16="http://schemas.microsoft.com/office/drawing/2014/main" id="{53F99C88-7BDE-4853-B3E2-6B77515CCF2D}"/>
                </a:ext>
              </a:extLst>
            </p:cNvPr>
            <p:cNvSpPr txBox="1"/>
            <p:nvPr/>
          </p:nvSpPr>
          <p:spPr>
            <a:xfrm>
              <a:off x="5062298" y="832583"/>
              <a:ext cx="4584051" cy="240065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เป็นรูปที่มีแกนสมมาตร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เพราะ ถ้าพับตามรอยเส้นประ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ดังรูป แล้วสองข้างของรอยพับ</a:t>
              </a:r>
            </a:p>
            <a:p>
              <a:r>
                <a:rPr lang="th-TH" sz="30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ทับกันสนิท</a:t>
              </a:r>
            </a:p>
            <a:p>
              <a:endPara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7852FC3-F2ED-4D09-9905-A880E2C7809A}"/>
                </a:ext>
              </a:extLst>
            </p:cNvPr>
            <p:cNvGrpSpPr/>
            <p:nvPr/>
          </p:nvGrpSpPr>
          <p:grpSpPr>
            <a:xfrm>
              <a:off x="6552515" y="2995228"/>
              <a:ext cx="1440000" cy="1440000"/>
              <a:chOff x="6552515" y="3005388"/>
              <a:chExt cx="1440000" cy="144000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002C2224-3D85-4411-A3D0-106428E8585E}"/>
                  </a:ext>
                </a:extLst>
              </p:cNvPr>
              <p:cNvSpPr/>
              <p:nvPr/>
            </p:nvSpPr>
            <p:spPr>
              <a:xfrm>
                <a:off x="6552515" y="3005388"/>
                <a:ext cx="1440000" cy="1440000"/>
              </a:xfrm>
              <a:prstGeom prst="rect">
                <a:avLst/>
              </a:prstGeom>
              <a:solidFill>
                <a:srgbClr val="FF9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B407541-DF0F-4BA7-B2D0-182ECB3EAB32}"/>
                  </a:ext>
                </a:extLst>
              </p:cNvPr>
              <p:cNvCxnSpPr>
                <a:stCxn id="159" idx="0"/>
                <a:endCxn id="159" idx="2"/>
              </p:cNvCxnSpPr>
              <p:nvPr/>
            </p:nvCxnSpPr>
            <p:spPr>
              <a:xfrm>
                <a:off x="7272515" y="3005388"/>
                <a:ext cx="0" cy="1440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F9A37D7B-1274-4C60-987F-8E3714876B2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432981" y="3460465"/>
            <a:ext cx="1077218" cy="10772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C48C634-E783-47EE-B19B-97F863F37FF0}"/>
              </a:ext>
            </a:extLst>
          </p:cNvPr>
          <p:cNvGrpSpPr/>
          <p:nvPr/>
        </p:nvGrpSpPr>
        <p:grpSpPr>
          <a:xfrm>
            <a:off x="3206473" y="5019040"/>
            <a:ext cx="7844168" cy="1239520"/>
            <a:chOff x="3206473" y="5019040"/>
            <a:chExt cx="7844168" cy="1239520"/>
          </a:xfrm>
        </p:grpSpPr>
        <p:sp>
          <p:nvSpPr>
            <p:cNvPr id="174" name="Speech Bubble: Rectangle with Corners Rounded 173">
              <a:extLst>
                <a:ext uri="{FF2B5EF4-FFF2-40B4-BE49-F238E27FC236}">
                  <a16:creationId xmlns:a16="http://schemas.microsoft.com/office/drawing/2014/main" id="{0BEA134E-E29F-4DE3-AF41-0E19730083E9}"/>
                </a:ext>
              </a:extLst>
            </p:cNvPr>
            <p:cNvSpPr/>
            <p:nvPr/>
          </p:nvSpPr>
          <p:spPr>
            <a:xfrm>
              <a:off x="3206473" y="5019040"/>
              <a:ext cx="7776487" cy="1239520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หัวข้อ">
              <a:extLst>
                <a:ext uri="{FF2B5EF4-FFF2-40B4-BE49-F238E27FC236}">
                  <a16:creationId xmlns:a16="http://schemas.microsoft.com/office/drawing/2014/main" id="{EB33B131-57B2-429B-87EC-87B86FC8FA95}"/>
                </a:ext>
              </a:extLst>
            </p:cNvPr>
            <p:cNvSpPr txBox="1"/>
            <p:nvPr/>
          </p:nvSpPr>
          <p:spPr>
            <a:xfrm>
              <a:off x="3411262" y="5128540"/>
              <a:ext cx="7639379" cy="10772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สามารถพับให้สองข้างของรอยพับทับกันได้สนิท</a:t>
              </a:r>
            </a:p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ได้กี่แบบ และแบบใดบ้าง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2066A012-403A-4580-835A-45B66BBD6DBF}"/>
              </a:ext>
            </a:extLst>
          </p:cNvPr>
          <p:cNvGrpSpPr/>
          <p:nvPr/>
        </p:nvGrpSpPr>
        <p:grpSpPr>
          <a:xfrm>
            <a:off x="4871679" y="652242"/>
            <a:ext cx="4801672" cy="4022626"/>
            <a:chOff x="13253458" y="-1116464"/>
            <a:chExt cx="4801672" cy="4022626"/>
          </a:xfrm>
        </p:grpSpPr>
        <p:sp>
          <p:nvSpPr>
            <p:cNvPr id="177" name="Speech Bubble: Rectangle with Corners Rounded 176">
              <a:extLst>
                <a:ext uri="{FF2B5EF4-FFF2-40B4-BE49-F238E27FC236}">
                  <a16:creationId xmlns:a16="http://schemas.microsoft.com/office/drawing/2014/main" id="{3B6DC25D-8A66-4951-9B30-7841FD5953E9}"/>
                </a:ext>
              </a:extLst>
            </p:cNvPr>
            <p:cNvSpPr/>
            <p:nvPr/>
          </p:nvSpPr>
          <p:spPr>
            <a:xfrm>
              <a:off x="13253458" y="-1116464"/>
              <a:ext cx="4801672" cy="4022626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หัวข้อ">
              <a:extLst>
                <a:ext uri="{FF2B5EF4-FFF2-40B4-BE49-F238E27FC236}">
                  <a16:creationId xmlns:a16="http://schemas.microsoft.com/office/drawing/2014/main" id="{3B36D9F3-2BA8-4B6E-9512-311425351A3C}"/>
                </a:ext>
              </a:extLst>
            </p:cNvPr>
            <p:cNvSpPr txBox="1"/>
            <p:nvPr/>
          </p:nvSpPr>
          <p:spPr>
            <a:xfrm>
              <a:off x="13471079" y="-959098"/>
              <a:ext cx="4584051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n w="0"/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 แบบ คือ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EA209D2-5768-4A6D-94AF-1395A2FDA936}"/>
              </a:ext>
            </a:extLst>
          </p:cNvPr>
          <p:cNvGrpSpPr/>
          <p:nvPr/>
        </p:nvGrpSpPr>
        <p:grpSpPr>
          <a:xfrm>
            <a:off x="5539834" y="1500466"/>
            <a:ext cx="1440000" cy="1440000"/>
            <a:chOff x="5850866" y="3106256"/>
            <a:chExt cx="2789293" cy="1254070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AA7986-EE97-4033-8B8C-89597869A132}"/>
                </a:ext>
              </a:extLst>
            </p:cNvPr>
            <p:cNvSpPr/>
            <p:nvPr/>
          </p:nvSpPr>
          <p:spPr>
            <a:xfrm>
              <a:off x="5850866" y="3106256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2F8E3A3-71E9-47FB-8369-385978E309B4}"/>
                </a:ext>
              </a:extLst>
            </p:cNvPr>
            <p:cNvCxnSpPr>
              <a:stCxn id="180" idx="0"/>
              <a:endCxn id="180" idx="2"/>
            </p:cNvCxnSpPr>
            <p:nvPr/>
          </p:nvCxnSpPr>
          <p:spPr>
            <a:xfrm>
              <a:off x="7245513" y="3106256"/>
              <a:ext cx="0" cy="125407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DF5860B-B222-492C-86AD-460E83CC7E0E}"/>
              </a:ext>
            </a:extLst>
          </p:cNvPr>
          <p:cNvGrpSpPr/>
          <p:nvPr/>
        </p:nvGrpSpPr>
        <p:grpSpPr>
          <a:xfrm>
            <a:off x="7649397" y="1500466"/>
            <a:ext cx="1440000" cy="1440000"/>
            <a:chOff x="14259647" y="1390047"/>
            <a:chExt cx="2789295" cy="1254070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3E53C1C-D27D-4C24-89F3-3BDDAA838433}"/>
                </a:ext>
              </a:extLst>
            </p:cNvPr>
            <p:cNvSpPr/>
            <p:nvPr/>
          </p:nvSpPr>
          <p:spPr>
            <a:xfrm>
              <a:off x="14259647" y="1390047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B25FC39-A9E9-4AF8-A334-920D61948E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9649" y="2017082"/>
              <a:ext cx="278929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6C5CD27-37AE-49F2-8801-0397069FDD96}"/>
              </a:ext>
            </a:extLst>
          </p:cNvPr>
          <p:cNvGrpSpPr/>
          <p:nvPr/>
        </p:nvGrpSpPr>
        <p:grpSpPr>
          <a:xfrm>
            <a:off x="3206473" y="5019040"/>
            <a:ext cx="6297092" cy="864000"/>
            <a:chOff x="3206473" y="5019040"/>
            <a:chExt cx="6297092" cy="1042951"/>
          </a:xfrm>
        </p:grpSpPr>
        <p:sp>
          <p:nvSpPr>
            <p:cNvPr id="191" name="Speech Bubble: Rectangle with Corners Rounded 190">
              <a:extLst>
                <a:ext uri="{FF2B5EF4-FFF2-40B4-BE49-F238E27FC236}">
                  <a16:creationId xmlns:a16="http://schemas.microsoft.com/office/drawing/2014/main" id="{E75042A1-69A6-41E8-AE84-86BC701B51CA}"/>
                </a:ext>
              </a:extLst>
            </p:cNvPr>
            <p:cNvSpPr/>
            <p:nvPr/>
          </p:nvSpPr>
          <p:spPr>
            <a:xfrm>
              <a:off x="3206473" y="5019040"/>
              <a:ext cx="6224355" cy="1042951"/>
            </a:xfrm>
            <a:prstGeom prst="wedgeRoundRectCallout">
              <a:avLst>
                <a:gd name="adj1" fmla="val -58959"/>
                <a:gd name="adj2" fmla="val -48914"/>
                <a:gd name="adj3" fmla="val 16667"/>
              </a:avLst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หัวข้อ">
              <a:extLst>
                <a:ext uri="{FF2B5EF4-FFF2-40B4-BE49-F238E27FC236}">
                  <a16:creationId xmlns:a16="http://schemas.microsoft.com/office/drawing/2014/main" id="{D8C47ACF-2F08-4261-B820-5AE756123FF6}"/>
                </a:ext>
              </a:extLst>
            </p:cNvPr>
            <p:cNvSpPr txBox="1"/>
            <p:nvPr/>
          </p:nvSpPr>
          <p:spPr>
            <a:xfrm>
              <a:off x="3390481" y="5189862"/>
              <a:ext cx="6113084" cy="70589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รูปสี่เหลี่ยมรูปนี้มีแกนสมมาตรกี่แกน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98A77BA-EAAE-4C38-B67D-724EA2175734}"/>
              </a:ext>
            </a:extLst>
          </p:cNvPr>
          <p:cNvGrpSpPr/>
          <p:nvPr/>
        </p:nvGrpSpPr>
        <p:grpSpPr>
          <a:xfrm>
            <a:off x="4843461" y="1103331"/>
            <a:ext cx="4801672" cy="2666645"/>
            <a:chOff x="13253458" y="-1116464"/>
            <a:chExt cx="4801672" cy="2666645"/>
          </a:xfrm>
        </p:grpSpPr>
        <p:sp>
          <p:nvSpPr>
            <p:cNvPr id="194" name="Speech Bubble: Rectangle with Corners Rounded 193">
              <a:extLst>
                <a:ext uri="{FF2B5EF4-FFF2-40B4-BE49-F238E27FC236}">
                  <a16:creationId xmlns:a16="http://schemas.microsoft.com/office/drawing/2014/main" id="{0478A190-EE3F-49BF-9216-CF8AC4A67B40}"/>
                </a:ext>
              </a:extLst>
            </p:cNvPr>
            <p:cNvSpPr/>
            <p:nvPr/>
          </p:nvSpPr>
          <p:spPr>
            <a:xfrm>
              <a:off x="13253458" y="-1116464"/>
              <a:ext cx="4801672" cy="2666645"/>
            </a:xfrm>
            <a:prstGeom prst="wedgeRoundRectCallout">
              <a:avLst>
                <a:gd name="adj1" fmla="val 62961"/>
                <a:gd name="adj2" fmla="val -20422"/>
                <a:gd name="adj3" fmla="val 16667"/>
              </a:avLst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หัวข้อ">
              <a:extLst>
                <a:ext uri="{FF2B5EF4-FFF2-40B4-BE49-F238E27FC236}">
                  <a16:creationId xmlns:a16="http://schemas.microsoft.com/office/drawing/2014/main" id="{7C0C3A58-F2BC-4532-8CD4-E64FD580D85E}"/>
                </a:ext>
              </a:extLst>
            </p:cNvPr>
            <p:cNvSpPr txBox="1"/>
            <p:nvPr/>
          </p:nvSpPr>
          <p:spPr>
            <a:xfrm>
              <a:off x="13347577" y="-894875"/>
              <a:ext cx="4584051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n w="0"/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 แกน ดังนี้</a:t>
              </a: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3118A6E-3222-4B5B-AAA1-F7ECB7FEEC8F}"/>
              </a:ext>
            </a:extLst>
          </p:cNvPr>
          <p:cNvSpPr/>
          <p:nvPr/>
        </p:nvSpPr>
        <p:spPr>
          <a:xfrm>
            <a:off x="6499666" y="2075293"/>
            <a:ext cx="1440000" cy="1440000"/>
          </a:xfrm>
          <a:prstGeom prst="rect">
            <a:avLst/>
          </a:prstGeom>
          <a:solidFill>
            <a:srgbClr val="FF9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874676F-6065-46D3-A0E5-BD9138223C3F}"/>
              </a:ext>
            </a:extLst>
          </p:cNvPr>
          <p:cNvCxnSpPr>
            <a:cxnSpLocks/>
            <a:stCxn id="196" idx="0"/>
            <a:endCxn id="196" idx="2"/>
          </p:cNvCxnSpPr>
          <p:nvPr/>
        </p:nvCxnSpPr>
        <p:spPr>
          <a:xfrm>
            <a:off x="7219666" y="2075293"/>
            <a:ext cx="0" cy="1440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512CD25A-96AC-4D1F-A17F-B2440F044509}"/>
              </a:ext>
            </a:extLst>
          </p:cNvPr>
          <p:cNvCxnSpPr>
            <a:cxnSpLocks/>
            <a:stCxn id="196" idx="1"/>
            <a:endCxn id="196" idx="3"/>
          </p:cNvCxnSpPr>
          <p:nvPr/>
        </p:nvCxnSpPr>
        <p:spPr>
          <a:xfrm>
            <a:off x="6499666" y="2795293"/>
            <a:ext cx="1440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154">
            <a:extLst>
              <a:ext uri="{FF2B5EF4-FFF2-40B4-BE49-F238E27FC236}">
                <a16:creationId xmlns:a16="http://schemas.microsoft.com/office/drawing/2014/main" id="{CF72BFEC-4004-454E-B670-06C56F5A6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851" y="412682"/>
            <a:ext cx="2133785" cy="24934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717638-2FFE-497B-86E6-7E44EA913687}"/>
              </a:ext>
            </a:extLst>
          </p:cNvPr>
          <p:cNvCxnSpPr>
            <a:cxnSpLocks/>
          </p:cNvCxnSpPr>
          <p:nvPr/>
        </p:nvCxnSpPr>
        <p:spPr>
          <a:xfrm>
            <a:off x="6499666" y="2075293"/>
            <a:ext cx="1440000" cy="1440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B9DD6F-4DB4-4C46-A2B9-2CA704D8285D}"/>
              </a:ext>
            </a:extLst>
          </p:cNvPr>
          <p:cNvCxnSpPr>
            <a:cxnSpLocks/>
          </p:cNvCxnSpPr>
          <p:nvPr/>
        </p:nvCxnSpPr>
        <p:spPr>
          <a:xfrm flipH="1">
            <a:off x="6499666" y="2134927"/>
            <a:ext cx="1440000" cy="138036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7919E2-AF7D-4285-8E78-EB0FC285BCA8}"/>
              </a:ext>
            </a:extLst>
          </p:cNvPr>
          <p:cNvGrpSpPr/>
          <p:nvPr/>
        </p:nvGrpSpPr>
        <p:grpSpPr>
          <a:xfrm>
            <a:off x="5539834" y="3097548"/>
            <a:ext cx="1440000" cy="1440000"/>
            <a:chOff x="5850866" y="3106256"/>
            <a:chExt cx="2789293" cy="125407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85317AC-12EF-4BB7-834B-A79A74185910}"/>
                </a:ext>
              </a:extLst>
            </p:cNvPr>
            <p:cNvSpPr/>
            <p:nvPr/>
          </p:nvSpPr>
          <p:spPr>
            <a:xfrm>
              <a:off x="5850866" y="3106256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0073AD-8732-474E-BF3B-FA17754B224A}"/>
                </a:ext>
              </a:extLst>
            </p:cNvPr>
            <p:cNvCxnSpPr>
              <a:cxnSpLocks/>
            </p:cNvCxnSpPr>
            <p:nvPr/>
          </p:nvCxnSpPr>
          <p:spPr>
            <a:xfrm>
              <a:off x="5850866" y="3106256"/>
              <a:ext cx="2789293" cy="125407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48BCAF-7295-4194-9A5F-34C398FCEB7C}"/>
              </a:ext>
            </a:extLst>
          </p:cNvPr>
          <p:cNvGrpSpPr/>
          <p:nvPr/>
        </p:nvGrpSpPr>
        <p:grpSpPr>
          <a:xfrm>
            <a:off x="7649397" y="3097548"/>
            <a:ext cx="1440000" cy="1440000"/>
            <a:chOff x="14259647" y="1390047"/>
            <a:chExt cx="2789295" cy="125407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B1654E7-87FC-4656-8615-086059AE844A}"/>
                </a:ext>
              </a:extLst>
            </p:cNvPr>
            <p:cNvSpPr/>
            <p:nvPr/>
          </p:nvSpPr>
          <p:spPr>
            <a:xfrm>
              <a:off x="14259647" y="1390047"/>
              <a:ext cx="2789293" cy="1254070"/>
            </a:xfrm>
            <a:prstGeom prst="rect">
              <a:avLst/>
            </a:prstGeom>
            <a:solidFill>
              <a:srgbClr val="FF9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5AB6BAF-6D2B-4337-BD87-6B333F534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9647" y="1390047"/>
              <a:ext cx="2789295" cy="125407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4716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EE08CDB-8F41-4498-BD5F-2FC9CDDD5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29" y="5230471"/>
            <a:ext cx="621184" cy="8258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323768" y="147507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1110F96-108F-4078-8EB4-ABD96491B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3A835E5-8472-4D36-A55D-80B39F1987B0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C8EC999-D7EC-43B6-89CF-8DF17F3A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55" name="หัวข้อ">
              <a:extLst>
                <a:ext uri="{FF2B5EF4-FFF2-40B4-BE49-F238E27FC236}">
                  <a16:creationId xmlns:a16="http://schemas.microsoft.com/office/drawing/2014/main" id="{7DB31CAA-3799-4E81-BD14-EC328E0CB5E9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แกน</a:t>
              </a: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D3598D5A-5A85-43A8-9924-954BE3FE9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9797" y="2295436"/>
            <a:ext cx="1538129" cy="262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DEC1C1-0EBD-4C37-8FD7-D95D2DA8C04E}"/>
              </a:ext>
            </a:extLst>
          </p:cNvPr>
          <p:cNvCxnSpPr>
            <a:cxnSpLocks/>
          </p:cNvCxnSpPr>
          <p:nvPr/>
        </p:nvCxnSpPr>
        <p:spPr>
          <a:xfrm flipV="1">
            <a:off x="3718861" y="2115436"/>
            <a:ext cx="0" cy="2988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02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93288" y="127187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268F7-F3F6-4359-9B45-31D7099FC5BF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FBC3A8-37C1-465D-87D8-7E2E9D35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19" name="หัวข้อ">
              <a:extLst>
                <a:ext uri="{FF2B5EF4-FFF2-40B4-BE49-F238E27FC236}">
                  <a16:creationId xmlns:a16="http://schemas.microsoft.com/office/drawing/2014/main" id="{AEBCDA8F-84F0-4A0E-941A-6456D6EC1043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7C37479-D1F6-48DF-B932-AD7D6DBCB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14" y="5027624"/>
            <a:ext cx="622832" cy="82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37BA2-0D05-44E2-AA6F-62F2D6852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B900B6-0ABD-4D4E-B255-7D7178EC3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B47D960-989D-4AE1-A87B-9EC5FA153555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91DC6A-A8CF-47E0-BBB2-1F7514D6C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1" name="หัวข้อ">
              <a:extLst>
                <a:ext uri="{FF2B5EF4-FFF2-40B4-BE49-F238E27FC236}">
                  <a16:creationId xmlns:a16="http://schemas.microsoft.com/office/drawing/2014/main" id="{493E4C5A-92B6-4888-AB57-39D8D4EE553F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แกน</a:t>
              </a:r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E574F31-7CA9-4378-A50C-1FC6D1EAC1F2}"/>
              </a:ext>
            </a:extLst>
          </p:cNvPr>
          <p:cNvSpPr/>
          <p:nvPr/>
        </p:nvSpPr>
        <p:spPr>
          <a:xfrm>
            <a:off x="2167571" y="3068462"/>
            <a:ext cx="2939917" cy="1177765"/>
          </a:xfrm>
          <a:prstGeom prst="triangle">
            <a:avLst/>
          </a:prstGeom>
          <a:solidFill>
            <a:srgbClr val="CC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5FF69C-286C-4A99-93C4-F34C8F7BF0CD}"/>
              </a:ext>
            </a:extLst>
          </p:cNvPr>
          <p:cNvCxnSpPr>
            <a:cxnSpLocks/>
          </p:cNvCxnSpPr>
          <p:nvPr/>
        </p:nvCxnSpPr>
        <p:spPr>
          <a:xfrm flipV="1">
            <a:off x="3637530" y="2296978"/>
            <a:ext cx="0" cy="25919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90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EE08CDB-8F41-4498-BD5F-2FC9CDDD5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14" y="5027624"/>
            <a:ext cx="622832" cy="82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93288" y="127187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8FECF9-8448-4D92-9CD1-84B2D2F5056F}"/>
              </a:ext>
            </a:extLst>
          </p:cNvPr>
          <p:cNvSpPr/>
          <p:nvPr/>
        </p:nvSpPr>
        <p:spPr>
          <a:xfrm>
            <a:off x="2001945" y="2709704"/>
            <a:ext cx="3271170" cy="1766546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31F0B5-F89B-45D9-B68F-1669F0144ED3}"/>
              </a:ext>
            </a:extLst>
          </p:cNvPr>
          <p:cNvCxnSpPr>
            <a:cxnSpLocks/>
          </p:cNvCxnSpPr>
          <p:nvPr/>
        </p:nvCxnSpPr>
        <p:spPr>
          <a:xfrm flipV="1">
            <a:off x="3637530" y="2296978"/>
            <a:ext cx="0" cy="25919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DC19D9-3279-4E48-B06B-2E420B9FEEC3}"/>
              </a:ext>
            </a:extLst>
          </p:cNvPr>
          <p:cNvCxnSpPr>
            <a:cxnSpLocks/>
          </p:cNvCxnSpPr>
          <p:nvPr/>
        </p:nvCxnSpPr>
        <p:spPr>
          <a:xfrm flipH="1">
            <a:off x="1685603" y="3592977"/>
            <a:ext cx="390385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5FDB878-FE2D-4BE7-8B0B-E50DAE51E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807" y="3230932"/>
            <a:ext cx="619101" cy="82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C6EB5C-0FE0-4E94-B5A3-7611AD854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E76AC-4DC4-4FDE-A4AD-6C9EF336E1E7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06FF66-4FF2-4D99-91F1-BC3C986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3" name="หัวข้อ">
              <a:extLst>
                <a:ext uri="{FF2B5EF4-FFF2-40B4-BE49-F238E27FC236}">
                  <a16:creationId xmlns:a16="http://schemas.microsoft.com/office/drawing/2014/main" id="{9B40C5C7-B004-470D-84C2-58605BA85356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 แกน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04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EE08CDB-8F41-4498-BD5F-2FC9CDDD5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68" y="5230471"/>
            <a:ext cx="622832" cy="82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72506" y="127187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C6EB5C-0FE0-4E94-B5A3-7611AD8541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E76AC-4DC4-4FDE-A4AD-6C9EF336E1E7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06FF66-4FF2-4D99-91F1-BC3C986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3" name="หัวข้อ">
              <a:extLst>
                <a:ext uri="{FF2B5EF4-FFF2-40B4-BE49-F238E27FC236}">
                  <a16:creationId xmlns:a16="http://schemas.microsoft.com/office/drawing/2014/main" id="{9B40C5C7-B004-470D-84C2-58605BA85356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 แกน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496C83-516C-43AB-88E1-86B7CC2C46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232" y="2365666"/>
            <a:ext cx="3009219" cy="307247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31F0B5-F89B-45D9-B68F-1669F0144ED3}"/>
              </a:ext>
            </a:extLst>
          </p:cNvPr>
          <p:cNvCxnSpPr>
            <a:cxnSpLocks/>
          </p:cNvCxnSpPr>
          <p:nvPr/>
        </p:nvCxnSpPr>
        <p:spPr>
          <a:xfrm flipH="1" flipV="1">
            <a:off x="2712970" y="2059846"/>
            <a:ext cx="2139590" cy="362577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83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93288" y="137578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C6EB5C-0FE0-4E94-B5A3-7611AD854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E76AC-4DC4-4FDE-A4AD-6C9EF336E1E7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06FF66-4FF2-4D99-91F1-BC3C986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3" name="หัวข้อ">
              <a:extLst>
                <a:ext uri="{FF2B5EF4-FFF2-40B4-BE49-F238E27FC236}">
                  <a16:creationId xmlns:a16="http://schemas.microsoft.com/office/drawing/2014/main" id="{9B40C5C7-B004-470D-84C2-58605BA85356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 แกน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4CF6D5DE-2C7C-40A5-AEAF-128C2875DB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8878" y="2379084"/>
            <a:ext cx="2457450" cy="245745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A5BEE96-6DB6-4C51-AEEC-4EBC26352D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87" y="5094404"/>
            <a:ext cx="622832" cy="828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35B3F1-8AE8-478A-B0E2-4FE2B6A9AF7F}"/>
              </a:ext>
            </a:extLst>
          </p:cNvPr>
          <p:cNvCxnSpPr>
            <a:cxnSpLocks/>
          </p:cNvCxnSpPr>
          <p:nvPr/>
        </p:nvCxnSpPr>
        <p:spPr>
          <a:xfrm flipV="1">
            <a:off x="3687603" y="2235200"/>
            <a:ext cx="0" cy="274521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7943F-AACA-41EF-BD85-E76B4E8FFA15}"/>
              </a:ext>
            </a:extLst>
          </p:cNvPr>
          <p:cNvCxnSpPr>
            <a:cxnSpLocks/>
          </p:cNvCxnSpPr>
          <p:nvPr/>
        </p:nvCxnSpPr>
        <p:spPr>
          <a:xfrm flipH="1">
            <a:off x="2193603" y="3607809"/>
            <a:ext cx="2988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0096D4A-84FF-4765-A405-2A2E6DA806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0047" y="3324395"/>
            <a:ext cx="61910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9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93288" y="137578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C6EB5C-0FE0-4E94-B5A3-7611AD854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E76AC-4DC4-4FDE-A4AD-6C9EF336E1E7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06FF66-4FF2-4D99-91F1-BC3C986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3" name="หัวข้อ">
              <a:extLst>
                <a:ext uri="{FF2B5EF4-FFF2-40B4-BE49-F238E27FC236}">
                  <a16:creationId xmlns:a16="http://schemas.microsoft.com/office/drawing/2014/main" id="{9B40C5C7-B004-470D-84C2-58605BA85356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แกน</a:t>
              </a:r>
            </a:p>
          </p:txBody>
        </p:sp>
      </p:grpSp>
      <p:sp>
        <p:nvSpPr>
          <p:cNvPr id="21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400856" y="2393197"/>
            <a:ext cx="2646470" cy="2516554"/>
          </a:xfrm>
          <a:custGeom>
            <a:avLst/>
            <a:gdLst>
              <a:gd name="connsiteX0" fmla="*/ 1322675 w 2646470"/>
              <a:gd name="connsiteY0" fmla="*/ 0 h 2516554"/>
              <a:gd name="connsiteX1" fmla="*/ 0 w 2646470"/>
              <a:gd name="connsiteY1" fmla="*/ 960928 h 2516554"/>
              <a:gd name="connsiteX2" fmla="*/ 505103 w 2646470"/>
              <a:gd name="connsiteY2" fmla="*/ 2516555 h 2516554"/>
              <a:gd name="connsiteX3" fmla="*/ 2141368 w 2646470"/>
              <a:gd name="connsiteY3" fmla="*/ 2516555 h 2516554"/>
              <a:gd name="connsiteX4" fmla="*/ 2646471 w 2646470"/>
              <a:gd name="connsiteY4" fmla="*/ 960928 h 251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470" h="2516554">
                <a:moveTo>
                  <a:pt x="1322675" y="0"/>
                </a:moveTo>
                <a:lnTo>
                  <a:pt x="0" y="960928"/>
                </a:lnTo>
                <a:lnTo>
                  <a:pt x="505103" y="2516555"/>
                </a:lnTo>
                <a:lnTo>
                  <a:pt x="2141368" y="2516555"/>
                </a:lnTo>
                <a:lnTo>
                  <a:pt x="2646471" y="960928"/>
                </a:lnTo>
                <a:close/>
              </a:path>
            </a:pathLst>
          </a:custGeom>
          <a:solidFill>
            <a:srgbClr val="FFFF00"/>
          </a:solidFill>
          <a:ln w="335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4542223" y="3354125"/>
            <a:ext cx="505102" cy="1555627"/>
          </a:xfrm>
          <a:custGeom>
            <a:avLst/>
            <a:gdLst>
              <a:gd name="connsiteX0" fmla="*/ 505103 w 505102"/>
              <a:gd name="connsiteY0" fmla="*/ 0 h 1555627"/>
              <a:gd name="connsiteX1" fmla="*/ 0 w 505102"/>
              <a:gd name="connsiteY1" fmla="*/ 1555627 h 15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5102" h="1555627">
                <a:moveTo>
                  <a:pt x="505103" y="0"/>
                </a:moveTo>
                <a:lnTo>
                  <a:pt x="0" y="1555627"/>
                </a:lnTo>
              </a:path>
            </a:pathLst>
          </a:custGeom>
          <a:ln w="335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400856" y="3354125"/>
            <a:ext cx="505102" cy="1555627"/>
          </a:xfrm>
          <a:custGeom>
            <a:avLst/>
            <a:gdLst>
              <a:gd name="connsiteX0" fmla="*/ 0 w 505102"/>
              <a:gd name="connsiteY0" fmla="*/ 0 h 1555627"/>
              <a:gd name="connsiteX1" fmla="*/ 505103 w 505102"/>
              <a:gd name="connsiteY1" fmla="*/ 1555627 h 15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5102" h="1555627">
                <a:moveTo>
                  <a:pt x="0" y="0"/>
                </a:moveTo>
                <a:lnTo>
                  <a:pt x="505103" y="1555627"/>
                </a:lnTo>
              </a:path>
            </a:pathLst>
          </a:custGeom>
          <a:ln w="335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304539" y="3281327"/>
            <a:ext cx="2966779" cy="964287"/>
          </a:xfrm>
          <a:custGeom>
            <a:avLst/>
            <a:gdLst>
              <a:gd name="connsiteX0" fmla="*/ 2966780 w 2966779"/>
              <a:gd name="connsiteY0" fmla="*/ 0 h 964287"/>
              <a:gd name="connsiteX1" fmla="*/ 0 w 2966779"/>
              <a:gd name="connsiteY1" fmla="*/ 964287 h 96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6779" h="964287">
                <a:moveTo>
                  <a:pt x="2966780" y="0"/>
                </a:moveTo>
                <a:lnTo>
                  <a:pt x="0" y="964287"/>
                </a:lnTo>
              </a:path>
            </a:pathLst>
          </a:custGeom>
          <a:ln w="335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400856" y="2393197"/>
            <a:ext cx="1322675" cy="960927"/>
          </a:xfrm>
          <a:custGeom>
            <a:avLst/>
            <a:gdLst>
              <a:gd name="connsiteX0" fmla="*/ 0 w 1322675"/>
              <a:gd name="connsiteY0" fmla="*/ 960928 h 960927"/>
              <a:gd name="connsiteX1" fmla="*/ 1322675 w 1322675"/>
              <a:gd name="connsiteY1" fmla="*/ 0 h 96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2675" h="960927">
                <a:moveTo>
                  <a:pt x="0" y="960928"/>
                </a:moveTo>
                <a:lnTo>
                  <a:pt x="1322675" y="0"/>
                </a:lnTo>
              </a:path>
            </a:pathLst>
          </a:custGeom>
          <a:ln w="335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3723531" y="2393197"/>
            <a:ext cx="1323795" cy="960927"/>
          </a:xfrm>
          <a:custGeom>
            <a:avLst/>
            <a:gdLst>
              <a:gd name="connsiteX0" fmla="*/ 0 w 1323795"/>
              <a:gd name="connsiteY0" fmla="*/ 0 h 960927"/>
              <a:gd name="connsiteX1" fmla="*/ 1323795 w 1323795"/>
              <a:gd name="connsiteY1" fmla="*/ 960928 h 96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3795" h="960927">
                <a:moveTo>
                  <a:pt x="0" y="0"/>
                </a:moveTo>
                <a:lnTo>
                  <a:pt x="1323795" y="960928"/>
                </a:lnTo>
              </a:path>
            </a:pathLst>
          </a:custGeom>
          <a:ln w="335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779403" y="2629509"/>
            <a:ext cx="1782979" cy="2454956"/>
          </a:xfrm>
          <a:custGeom>
            <a:avLst/>
            <a:gdLst>
              <a:gd name="connsiteX0" fmla="*/ 0 w 1782979"/>
              <a:gd name="connsiteY0" fmla="*/ 2454957 h 2454956"/>
              <a:gd name="connsiteX1" fmla="*/ 1782980 w 1782979"/>
              <a:gd name="connsiteY1" fmla="*/ 0 h 245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2979" h="2454956">
                <a:moveTo>
                  <a:pt x="0" y="2454957"/>
                </a:moveTo>
                <a:lnTo>
                  <a:pt x="1782980" y="0"/>
                </a:lnTo>
              </a:path>
            </a:pathLst>
          </a:custGeom>
          <a:ln w="335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7750DE-9F52-478E-957A-6BA38E322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0" y="4074697"/>
            <a:ext cx="393243" cy="502985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E6CFA1-BA0D-4C94-ACEB-DF6145126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10" y="2235313"/>
            <a:ext cx="388670" cy="502985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C8BEB4-D770-4150-8C8E-AAA19D20DB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46" y="2177489"/>
            <a:ext cx="388670" cy="498412"/>
          </a:xfrm>
          <a:prstGeom prst="rect">
            <a:avLst/>
          </a:prstGeom>
        </p:spPr>
      </p:pic>
      <p:pic>
        <p:nvPicPr>
          <p:cNvPr id="18" name="Picture 17" descr="A white letter on a red background&#10;&#10;Description automatically generated with medium confidence">
            <a:extLst>
              <a:ext uri="{FF2B5EF4-FFF2-40B4-BE49-F238E27FC236}">
                <a16:creationId xmlns:a16="http://schemas.microsoft.com/office/drawing/2014/main" id="{73DC7B0A-7440-41DD-B95A-61E6DDC5D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01" y="4131938"/>
            <a:ext cx="388670" cy="502985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9653A3-B1A6-4575-8D55-CF47A9286B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3" y="5291628"/>
            <a:ext cx="393243" cy="502985"/>
          </a:xfrm>
          <a:prstGeom prst="rect">
            <a:avLst/>
          </a:prstGeom>
        </p:spPr>
      </p:pic>
      <p:sp>
        <p:nvSpPr>
          <p:cNvPr id="22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3723531" y="2151286"/>
            <a:ext cx="11199" cy="3010458"/>
          </a:xfrm>
          <a:custGeom>
            <a:avLst/>
            <a:gdLst>
              <a:gd name="connsiteX0" fmla="*/ 0 w 11199"/>
              <a:gd name="connsiteY0" fmla="*/ 0 h 3010458"/>
              <a:gd name="connsiteX1" fmla="*/ 0 w 11199"/>
              <a:gd name="connsiteY1" fmla="*/ 3010458 h 301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99" h="3010458">
                <a:moveTo>
                  <a:pt x="0" y="0"/>
                </a:moveTo>
                <a:lnTo>
                  <a:pt x="0" y="3010458"/>
                </a:lnTo>
              </a:path>
            </a:pathLst>
          </a:custGeom>
          <a:ln w="335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147744" y="3271248"/>
            <a:ext cx="2974619" cy="967647"/>
          </a:xfrm>
          <a:custGeom>
            <a:avLst/>
            <a:gdLst>
              <a:gd name="connsiteX0" fmla="*/ 0 w 2974619"/>
              <a:gd name="connsiteY0" fmla="*/ 0 h 967647"/>
              <a:gd name="connsiteX1" fmla="*/ 2974620 w 2974619"/>
              <a:gd name="connsiteY1" fmla="*/ 967647 h 96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74619" h="967647">
                <a:moveTo>
                  <a:pt x="0" y="0"/>
                </a:moveTo>
                <a:lnTo>
                  <a:pt x="2974620" y="967647"/>
                </a:lnTo>
              </a:path>
            </a:pathLst>
          </a:custGeom>
          <a:ln w="335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9" name="Graphic 6">
            <a:extLst>
              <a:ext uri="{FF2B5EF4-FFF2-40B4-BE49-F238E27FC236}">
                <a16:creationId xmlns:a16="http://schemas.microsoft.com/office/drawing/2014/main" id="{0033002D-EDAE-41A6-BE08-6F6A6611C1EA}"/>
              </a:ext>
            </a:extLst>
          </p:cNvPr>
          <p:cNvSpPr/>
          <p:nvPr/>
        </p:nvSpPr>
        <p:spPr>
          <a:xfrm>
            <a:off x="2843241" y="2572391"/>
            <a:ext cx="1842337" cy="2534474"/>
          </a:xfrm>
          <a:custGeom>
            <a:avLst/>
            <a:gdLst>
              <a:gd name="connsiteX0" fmla="*/ 1842338 w 1842337"/>
              <a:gd name="connsiteY0" fmla="*/ 2534474 h 2534474"/>
              <a:gd name="connsiteX1" fmla="*/ 0 w 1842337"/>
              <a:gd name="connsiteY1" fmla="*/ 0 h 253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2337" h="2534474">
                <a:moveTo>
                  <a:pt x="1842338" y="2534474"/>
                </a:moveTo>
                <a:lnTo>
                  <a:pt x="0" y="0"/>
                </a:lnTo>
              </a:path>
            </a:pathLst>
          </a:custGeom>
          <a:ln w="335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10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22" grpId="0" animBg="1"/>
      <p:bldP spid="25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รูปห้าเหลี่ยม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รูปวงรี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รูปวงกลม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rId14" action="ppaction://hlinksldjump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90501" y="4879813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5608" y="4879813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2962" y="4879813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8C71F5-EC0C-4536-ACA6-F42660ACEE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5062538" y="1302737"/>
            <a:ext cx="20669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98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E2BB4F3-45F0-466F-BD9C-D1DFA9D8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652D6C-7277-4DD3-8AE3-A25B7ED3EA18}"/>
              </a:ext>
            </a:extLst>
          </p:cNvPr>
          <p:cNvGrpSpPr/>
          <p:nvPr/>
        </p:nvGrpSpPr>
        <p:grpSpPr>
          <a:xfrm>
            <a:off x="6745962" y="1613822"/>
            <a:ext cx="5247888" cy="894501"/>
            <a:chOff x="6830406" y="619490"/>
            <a:chExt cx="5247888" cy="89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1205D3-AB84-423D-969B-A54E3909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406" y="619490"/>
              <a:ext cx="5247888" cy="894501"/>
            </a:xfrm>
            <a:prstGeom prst="rect">
              <a:avLst/>
            </a:prstGeom>
          </p:spPr>
        </p:pic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E5B4AB0F-63E5-42FC-9727-3E981A9B0E7A}"/>
                </a:ext>
              </a:extLst>
            </p:cNvPr>
            <p:cNvSpPr txBox="1"/>
            <p:nvPr/>
          </p:nvSpPr>
          <p:spPr>
            <a:xfrm>
              <a:off x="7147493" y="742349"/>
              <a:ext cx="4800667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รูปนี้มีแกนสมมาตรกี่แกน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928BF77-2C01-4FA2-98BF-BC4EDE7E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7" y="113986"/>
            <a:ext cx="6852356" cy="6513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205BD0-A285-4256-A6E5-1A838A03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06" y="113986"/>
            <a:ext cx="853440" cy="846146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819BE52F-50B4-481E-A24F-16E5EEE871EF}"/>
              </a:ext>
            </a:extLst>
          </p:cNvPr>
          <p:cNvSpPr txBox="1"/>
          <p:nvPr/>
        </p:nvSpPr>
        <p:spPr>
          <a:xfrm>
            <a:off x="293288" y="137578"/>
            <a:ext cx="41299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4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5CC2BEC-28E6-4F74-8FD4-FE74E48BE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930" y="4801493"/>
            <a:ext cx="2460978" cy="428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C6EB5C-0FE0-4E94-B5A3-7611AD854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776" y="2622309"/>
            <a:ext cx="707145" cy="12795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E76AC-4DC4-4FDE-A4AD-6C9EF336E1E7}"/>
              </a:ext>
            </a:extLst>
          </p:cNvPr>
          <p:cNvGrpSpPr/>
          <p:nvPr/>
        </p:nvGrpSpPr>
        <p:grpSpPr>
          <a:xfrm>
            <a:off x="7840763" y="2848522"/>
            <a:ext cx="3654268" cy="1858102"/>
            <a:chOff x="7840763" y="2848522"/>
            <a:chExt cx="3654268" cy="18581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C06FF66-4FF2-4D99-91F1-BC3C986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0763" y="2848522"/>
              <a:ext cx="3654268" cy="1858102"/>
            </a:xfrm>
            <a:prstGeom prst="rect">
              <a:avLst/>
            </a:prstGeom>
          </p:spPr>
        </p:pic>
        <p:sp>
          <p:nvSpPr>
            <p:cNvPr id="33" name="หัวข้อ">
              <a:extLst>
                <a:ext uri="{FF2B5EF4-FFF2-40B4-BE49-F238E27FC236}">
                  <a16:creationId xmlns:a16="http://schemas.microsoft.com/office/drawing/2014/main" id="{9B40C5C7-B004-470D-84C2-58605BA85356}"/>
                </a:ext>
              </a:extLst>
            </p:cNvPr>
            <p:cNvSpPr txBox="1"/>
            <p:nvPr/>
          </p:nvSpPr>
          <p:spPr>
            <a:xfrm>
              <a:off x="8397930" y="3230564"/>
              <a:ext cx="2502997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ln w="0"/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 แกน</a:t>
              </a:r>
            </a:p>
          </p:txBody>
        </p:sp>
      </p:grpSp>
      <p:sp>
        <p:nvSpPr>
          <p:cNvPr id="5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2179072" y="2353001"/>
            <a:ext cx="2815982" cy="2773476"/>
          </a:xfrm>
          <a:custGeom>
            <a:avLst/>
            <a:gdLst>
              <a:gd name="connsiteX0" fmla="*/ 1407991 w 2815982"/>
              <a:gd name="connsiteY0" fmla="*/ 0 h 2773476"/>
              <a:gd name="connsiteX1" fmla="*/ 488812 w 2815982"/>
              <a:gd name="connsiteY1" fmla="*/ 334730 h 2773476"/>
              <a:gd name="connsiteX2" fmla="*/ 0 w 2815982"/>
              <a:gd name="connsiteY2" fmla="*/ 1182181 h 2773476"/>
              <a:gd name="connsiteX3" fmla="*/ 170022 w 2815982"/>
              <a:gd name="connsiteY3" fmla="*/ 2145194 h 2773476"/>
              <a:gd name="connsiteX4" fmla="*/ 919179 w 2815982"/>
              <a:gd name="connsiteY4" fmla="*/ 2773477 h 2773476"/>
              <a:gd name="connsiteX5" fmla="*/ 1896803 w 2815982"/>
              <a:gd name="connsiteY5" fmla="*/ 2773477 h 2773476"/>
              <a:gd name="connsiteX6" fmla="*/ 2645961 w 2815982"/>
              <a:gd name="connsiteY6" fmla="*/ 2145194 h 2773476"/>
              <a:gd name="connsiteX7" fmla="*/ 2815983 w 2815982"/>
              <a:gd name="connsiteY7" fmla="*/ 1182181 h 2773476"/>
              <a:gd name="connsiteX8" fmla="*/ 2327171 w 2815982"/>
              <a:gd name="connsiteY8" fmla="*/ 334730 h 27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82" h="2773476">
                <a:moveTo>
                  <a:pt x="1407991" y="0"/>
                </a:moveTo>
                <a:lnTo>
                  <a:pt x="488812" y="334730"/>
                </a:lnTo>
                <a:lnTo>
                  <a:pt x="0" y="1182181"/>
                </a:lnTo>
                <a:lnTo>
                  <a:pt x="170022" y="2145194"/>
                </a:lnTo>
                <a:lnTo>
                  <a:pt x="919179" y="2773477"/>
                </a:lnTo>
                <a:lnTo>
                  <a:pt x="1896803" y="2773477"/>
                </a:lnTo>
                <a:lnTo>
                  <a:pt x="2645961" y="2145194"/>
                </a:lnTo>
                <a:lnTo>
                  <a:pt x="2815983" y="1182181"/>
                </a:lnTo>
                <a:lnTo>
                  <a:pt x="2327171" y="334730"/>
                </a:lnTo>
                <a:close/>
              </a:path>
            </a:pathLst>
          </a:custGeom>
          <a:solidFill>
            <a:srgbClr val="FFFF00"/>
          </a:solidFill>
          <a:ln w="39776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3587064" y="2139146"/>
            <a:ext cx="13282" cy="3199858"/>
          </a:xfrm>
          <a:custGeom>
            <a:avLst/>
            <a:gdLst>
              <a:gd name="connsiteX0" fmla="*/ 0 w 13282"/>
              <a:gd name="connsiteY0" fmla="*/ 0 h 3199858"/>
              <a:gd name="connsiteX1" fmla="*/ 0 w 13282"/>
              <a:gd name="connsiteY1" fmla="*/ 3199859 h 319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82" h="3199858">
                <a:moveTo>
                  <a:pt x="0" y="0"/>
                </a:moveTo>
                <a:lnTo>
                  <a:pt x="0" y="3199859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2543025" y="2499113"/>
            <a:ext cx="2119956" cy="2551651"/>
          </a:xfrm>
          <a:custGeom>
            <a:avLst/>
            <a:gdLst>
              <a:gd name="connsiteX0" fmla="*/ 2119957 w 2119956"/>
              <a:gd name="connsiteY0" fmla="*/ 0 h 2551651"/>
              <a:gd name="connsiteX1" fmla="*/ 0 w 2119956"/>
              <a:gd name="connsiteY1" fmla="*/ 2551652 h 255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19956" h="2551651">
                <a:moveTo>
                  <a:pt x="2119957" y="0"/>
                </a:moveTo>
                <a:lnTo>
                  <a:pt x="0" y="2551652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3017226" y="2217515"/>
            <a:ext cx="1117094" cy="3071014"/>
          </a:xfrm>
          <a:custGeom>
            <a:avLst/>
            <a:gdLst>
              <a:gd name="connsiteX0" fmla="*/ 1117095 w 1117094"/>
              <a:gd name="connsiteY0" fmla="*/ 3071015 h 3071014"/>
              <a:gd name="connsiteX1" fmla="*/ 0 w 1117094"/>
              <a:gd name="connsiteY1" fmla="*/ 0 h 307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7094" h="3071014">
                <a:moveTo>
                  <a:pt x="1117095" y="3071015"/>
                </a:moveTo>
                <a:lnTo>
                  <a:pt x="0" y="0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2476610" y="2460593"/>
            <a:ext cx="2134567" cy="2543681"/>
          </a:xfrm>
          <a:custGeom>
            <a:avLst/>
            <a:gdLst>
              <a:gd name="connsiteX0" fmla="*/ 0 w 2134567"/>
              <a:gd name="connsiteY0" fmla="*/ 0 h 2543681"/>
              <a:gd name="connsiteX1" fmla="*/ 2134568 w 2134567"/>
              <a:gd name="connsiteY1" fmla="*/ 2543682 h 254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4567" h="2543681">
                <a:moveTo>
                  <a:pt x="0" y="0"/>
                </a:moveTo>
                <a:lnTo>
                  <a:pt x="2134568" y="2543682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3010584" y="2260020"/>
            <a:ext cx="1130377" cy="3106878"/>
          </a:xfrm>
          <a:custGeom>
            <a:avLst/>
            <a:gdLst>
              <a:gd name="connsiteX0" fmla="*/ 0 w 1130377"/>
              <a:gd name="connsiteY0" fmla="*/ 3106878 h 3106878"/>
              <a:gd name="connsiteX1" fmla="*/ 1130378 w 1130377"/>
              <a:gd name="connsiteY1" fmla="*/ 0 h 310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0377" h="3106878">
                <a:moveTo>
                  <a:pt x="0" y="3106878"/>
                </a:moveTo>
                <a:lnTo>
                  <a:pt x="1130378" y="0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1889504" y="3483378"/>
            <a:ext cx="3241036" cy="572494"/>
          </a:xfrm>
          <a:custGeom>
            <a:avLst/>
            <a:gdLst>
              <a:gd name="connsiteX0" fmla="*/ 0 w 3241036"/>
              <a:gd name="connsiteY0" fmla="*/ 0 h 572494"/>
              <a:gd name="connsiteX1" fmla="*/ 3241037 w 3241036"/>
              <a:gd name="connsiteY1" fmla="*/ 572495 h 57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1036" h="572494">
                <a:moveTo>
                  <a:pt x="0" y="0"/>
                </a:moveTo>
                <a:lnTo>
                  <a:pt x="3241037" y="572495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1981157" y="2856424"/>
            <a:ext cx="3052418" cy="1761317"/>
          </a:xfrm>
          <a:custGeom>
            <a:avLst/>
            <a:gdLst>
              <a:gd name="connsiteX0" fmla="*/ 3052419 w 3052418"/>
              <a:gd name="connsiteY0" fmla="*/ 1761317 h 1761317"/>
              <a:gd name="connsiteX1" fmla="*/ 0 w 3052418"/>
              <a:gd name="connsiteY1" fmla="*/ 0 h 176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2418" h="1761317">
                <a:moveTo>
                  <a:pt x="3052419" y="1761317"/>
                </a:moveTo>
                <a:lnTo>
                  <a:pt x="0" y="0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2106016" y="2944091"/>
            <a:ext cx="2914276" cy="1694902"/>
          </a:xfrm>
          <a:custGeom>
            <a:avLst/>
            <a:gdLst>
              <a:gd name="connsiteX0" fmla="*/ 0 w 2914276"/>
              <a:gd name="connsiteY0" fmla="*/ 1694902 h 1694902"/>
              <a:gd name="connsiteX1" fmla="*/ 2914276 w 2914276"/>
              <a:gd name="connsiteY1" fmla="*/ 0 h 169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14276" h="1694902">
                <a:moveTo>
                  <a:pt x="0" y="1694902"/>
                </a:moveTo>
                <a:lnTo>
                  <a:pt x="2914276" y="0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Graphic 2">
            <a:extLst>
              <a:ext uri="{FF2B5EF4-FFF2-40B4-BE49-F238E27FC236}">
                <a16:creationId xmlns:a16="http://schemas.microsoft.com/office/drawing/2014/main" id="{E81AA2D5-754B-4DFA-BCDD-BC0145251FA7}"/>
              </a:ext>
            </a:extLst>
          </p:cNvPr>
          <p:cNvSpPr/>
          <p:nvPr/>
        </p:nvSpPr>
        <p:spPr>
          <a:xfrm>
            <a:off x="1930681" y="3499318"/>
            <a:ext cx="3266273" cy="576479"/>
          </a:xfrm>
          <a:custGeom>
            <a:avLst/>
            <a:gdLst>
              <a:gd name="connsiteX0" fmla="*/ 3266274 w 3266273"/>
              <a:gd name="connsiteY0" fmla="*/ 0 h 576479"/>
              <a:gd name="connsiteX1" fmla="*/ 0 w 3266273"/>
              <a:gd name="connsiteY1" fmla="*/ 576479 h 57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6273" h="576479">
                <a:moveTo>
                  <a:pt x="3266274" y="0"/>
                </a:moveTo>
                <a:lnTo>
                  <a:pt x="0" y="576479"/>
                </a:lnTo>
              </a:path>
            </a:pathLst>
          </a:custGeom>
          <a:ln w="39776" cap="flat">
            <a:solidFill>
              <a:srgbClr val="FF0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D93614-966D-43F3-B0BA-62A6E17AD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6" y="1759103"/>
            <a:ext cx="388670" cy="498412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F0F793BA-E58B-4070-8769-2B332D3A2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10" y="2085752"/>
            <a:ext cx="388670" cy="502985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55BD09-BE95-49CF-8E9C-E30AF5C9AA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6" y="2576306"/>
            <a:ext cx="393243" cy="512130"/>
          </a:xfrm>
          <a:prstGeom prst="rect">
            <a:avLst/>
          </a:prstGeom>
        </p:spPr>
      </p:pic>
      <p:pic>
        <p:nvPicPr>
          <p:cNvPr id="53" name="Picture 5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E0FBA9E-0E83-47E2-9CBB-9BEB734249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05" y="3245233"/>
            <a:ext cx="388670" cy="502985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F787C6-533C-48A0-8046-BC48057EBA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31" y="3923239"/>
            <a:ext cx="393243" cy="502985"/>
          </a:xfrm>
          <a:prstGeom prst="rect">
            <a:avLst/>
          </a:prstGeom>
        </p:spPr>
      </p:pic>
      <p:pic>
        <p:nvPicPr>
          <p:cNvPr id="58" name="Picture 5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A35A09-275E-4AB8-AB3F-B2283E3A94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1" y="4570571"/>
            <a:ext cx="388670" cy="502985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7E3E34-EF30-437D-9098-73517F8930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34" y="5039135"/>
            <a:ext cx="388670" cy="498412"/>
          </a:xfrm>
          <a:prstGeom prst="rect">
            <a:avLst/>
          </a:prstGeom>
        </p:spPr>
      </p:pic>
      <p:pic>
        <p:nvPicPr>
          <p:cNvPr id="62" name="Picture 61" descr="A white letter on a red background&#10;&#10;Description automatically generated with medium confidence">
            <a:extLst>
              <a:ext uri="{FF2B5EF4-FFF2-40B4-BE49-F238E27FC236}">
                <a16:creationId xmlns:a16="http://schemas.microsoft.com/office/drawing/2014/main" id="{CDD33C94-DACE-4B08-B799-C7DA6750B9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21" y="5409403"/>
            <a:ext cx="388670" cy="502985"/>
          </a:xfrm>
          <a:prstGeom prst="rect">
            <a:avLst/>
          </a:prstGeom>
        </p:spPr>
      </p:pic>
      <p:pic>
        <p:nvPicPr>
          <p:cNvPr id="64" name="Picture 6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1BD295-CB24-487B-9AF2-56DFFD309E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41" y="5394347"/>
            <a:ext cx="393243" cy="5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93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7" grpId="0" animBg="1"/>
      <p:bldP spid="19" grpId="0" animBg="1"/>
      <p:bldP spid="24" grpId="0" animBg="1"/>
      <p:bldP spid="37" grpId="0" animBg="1"/>
      <p:bldP spid="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1C2D0-959B-49BE-932D-976F8E0E54D3}"/>
              </a:ext>
            </a:extLst>
          </p:cNvPr>
          <p:cNvSpPr/>
          <p:nvPr/>
        </p:nvSpPr>
        <p:spPr>
          <a:xfrm>
            <a:off x="281999" y="1438981"/>
            <a:ext cx="2700000" cy="5262124"/>
          </a:xfrm>
          <a:prstGeom prst="roundRect">
            <a:avLst>
              <a:gd name="adj" fmla="val 1314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B703913-EC49-40D3-AF19-C2D1E6D5F914}"/>
              </a:ext>
            </a:extLst>
          </p:cNvPr>
          <p:cNvGrpSpPr/>
          <p:nvPr/>
        </p:nvGrpSpPr>
        <p:grpSpPr>
          <a:xfrm>
            <a:off x="2428266" y="287490"/>
            <a:ext cx="5786669" cy="864000"/>
            <a:chOff x="3206473" y="5019040"/>
            <a:chExt cx="5786669" cy="1042951"/>
          </a:xfrm>
        </p:grpSpPr>
        <p:sp>
          <p:nvSpPr>
            <p:cNvPr id="290" name="Speech Bubble: Rectangle with Corners Rounded 289">
              <a:extLst>
                <a:ext uri="{FF2B5EF4-FFF2-40B4-BE49-F238E27FC236}">
                  <a16:creationId xmlns:a16="http://schemas.microsoft.com/office/drawing/2014/main" id="{1EBE41E1-1F61-417A-9127-E045DD5F6797}"/>
                </a:ext>
              </a:extLst>
            </p:cNvPr>
            <p:cNvSpPr/>
            <p:nvPr/>
          </p:nvSpPr>
          <p:spPr>
            <a:xfrm>
              <a:off x="3206473" y="5019040"/>
              <a:ext cx="5786669" cy="1042951"/>
            </a:xfrm>
            <a:prstGeom prst="wedgeRoundRectCallout">
              <a:avLst>
                <a:gd name="adj1" fmla="val -57903"/>
                <a:gd name="adj2" fmla="val 30126"/>
                <a:gd name="adj3" fmla="val 16667"/>
              </a:avLst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หัวข้อ">
              <a:extLst>
                <a:ext uri="{FF2B5EF4-FFF2-40B4-BE49-F238E27FC236}">
                  <a16:creationId xmlns:a16="http://schemas.microsoft.com/office/drawing/2014/main" id="{E86D6B5A-347D-4A77-B67C-5D15F1D56FC8}"/>
                </a:ext>
              </a:extLst>
            </p:cNvPr>
            <p:cNvSpPr txBox="1"/>
            <p:nvPr/>
          </p:nvSpPr>
          <p:spPr>
            <a:xfrm>
              <a:off x="3390481" y="5189862"/>
              <a:ext cx="5602661" cy="70589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สังเกตรูปที่มีแกนสมมาตรต่อไปนี้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38B9240-9A34-46C0-A7B4-6ED750A9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06" y="83376"/>
            <a:ext cx="1360017" cy="115556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1EA3EC2-D605-43B4-8E0A-E28E299A7990}"/>
              </a:ext>
            </a:extLst>
          </p:cNvPr>
          <p:cNvGrpSpPr/>
          <p:nvPr/>
        </p:nvGrpSpPr>
        <p:grpSpPr>
          <a:xfrm>
            <a:off x="985302" y="2281501"/>
            <a:ext cx="1279496" cy="1103014"/>
            <a:chOff x="985302" y="2281501"/>
            <a:chExt cx="1279496" cy="1103014"/>
          </a:xfrm>
        </p:grpSpPr>
        <p:sp>
          <p:nvSpPr>
            <p:cNvPr id="294" name="Isosceles Triangle 293">
              <a:extLst>
                <a:ext uri="{FF2B5EF4-FFF2-40B4-BE49-F238E27FC236}">
                  <a16:creationId xmlns:a16="http://schemas.microsoft.com/office/drawing/2014/main" id="{90227B95-06A4-410A-B4F4-08CC6A78ED19}"/>
                </a:ext>
              </a:extLst>
            </p:cNvPr>
            <p:cNvSpPr/>
            <p:nvPr/>
          </p:nvSpPr>
          <p:spPr>
            <a:xfrm>
              <a:off x="985302" y="2281501"/>
              <a:ext cx="1279496" cy="1103014"/>
            </a:xfrm>
            <a:prstGeom prst="triangle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6B3A8F88-18A1-4C98-92CC-E5C3E2EDE947}"/>
                </a:ext>
              </a:extLst>
            </p:cNvPr>
            <p:cNvCxnSpPr>
              <a:cxnSpLocks/>
              <a:stCxn id="294" idx="5"/>
            </p:cNvCxnSpPr>
            <p:nvPr/>
          </p:nvCxnSpPr>
          <p:spPr>
            <a:xfrm flipH="1">
              <a:off x="985302" y="2833008"/>
              <a:ext cx="959622" cy="51822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2468847F-C9A5-4E8C-AE72-9C70C3495207}"/>
                </a:ext>
              </a:extLst>
            </p:cNvPr>
            <p:cNvCxnSpPr>
              <a:cxnSpLocks/>
              <a:stCxn id="294" idx="4"/>
              <a:endCxn id="294" idx="1"/>
            </p:cNvCxnSpPr>
            <p:nvPr/>
          </p:nvCxnSpPr>
          <p:spPr>
            <a:xfrm flipH="1" flipV="1">
              <a:off x="1305176" y="2833008"/>
              <a:ext cx="959622" cy="551507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5FAAA8F-EF97-4415-AC2A-A9F170DF0D97}"/>
                </a:ext>
              </a:extLst>
            </p:cNvPr>
            <p:cNvCxnSpPr>
              <a:cxnSpLocks/>
              <a:stCxn id="294" idx="3"/>
              <a:endCxn id="294" idx="0"/>
            </p:cNvCxnSpPr>
            <p:nvPr/>
          </p:nvCxnSpPr>
          <p:spPr>
            <a:xfrm flipV="1">
              <a:off x="1625050" y="2281501"/>
              <a:ext cx="0" cy="110301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9" name="Isosceles Triangle 308">
            <a:extLst>
              <a:ext uri="{FF2B5EF4-FFF2-40B4-BE49-F238E27FC236}">
                <a16:creationId xmlns:a16="http://schemas.microsoft.com/office/drawing/2014/main" id="{515F693D-3832-45D8-A222-E3B2D2B48964}"/>
              </a:ext>
            </a:extLst>
          </p:cNvPr>
          <p:cNvSpPr/>
          <p:nvPr/>
        </p:nvSpPr>
        <p:spPr>
          <a:xfrm rot="5400000">
            <a:off x="1073543" y="4252258"/>
            <a:ext cx="1103014" cy="1686106"/>
          </a:xfrm>
          <a:prstGeom prst="triangle">
            <a:avLst/>
          </a:prstGeom>
          <a:solidFill>
            <a:srgbClr val="CC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2CCED253-987B-4B8B-A454-E999EB1B8DF4}"/>
              </a:ext>
            </a:extLst>
          </p:cNvPr>
          <p:cNvCxnSpPr>
            <a:cxnSpLocks/>
            <a:stCxn id="309" idx="3"/>
          </p:cNvCxnSpPr>
          <p:nvPr/>
        </p:nvCxnSpPr>
        <p:spPr>
          <a:xfrm rot="5400000" flipV="1">
            <a:off x="1582774" y="4294534"/>
            <a:ext cx="0" cy="160155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หัวข้อ">
            <a:extLst>
              <a:ext uri="{FF2B5EF4-FFF2-40B4-BE49-F238E27FC236}">
                <a16:creationId xmlns:a16="http://schemas.microsoft.com/office/drawing/2014/main" id="{DE9F5933-138E-4101-8CF0-E7DD743043B5}"/>
              </a:ext>
            </a:extLst>
          </p:cNvPr>
          <p:cNvSpPr txBox="1"/>
          <p:nvPr/>
        </p:nvSpPr>
        <p:spPr>
          <a:xfrm>
            <a:off x="282000" y="1550534"/>
            <a:ext cx="2648814" cy="52322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n w="0"/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รูปสามเหลี่ยม</a:t>
            </a:r>
            <a:endParaRPr lang="en-US" sz="2800" dirty="0">
              <a:ln w="0"/>
              <a:solidFill>
                <a:srgbClr val="0070C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3" name="Rectangle: Rounded Corners 312">
            <a:extLst>
              <a:ext uri="{FF2B5EF4-FFF2-40B4-BE49-F238E27FC236}">
                <a16:creationId xmlns:a16="http://schemas.microsoft.com/office/drawing/2014/main" id="{ECFCE663-C70F-4215-9926-7D89B0C033A1}"/>
              </a:ext>
            </a:extLst>
          </p:cNvPr>
          <p:cNvSpPr/>
          <p:nvPr/>
        </p:nvSpPr>
        <p:spPr>
          <a:xfrm>
            <a:off x="3254101" y="1438981"/>
            <a:ext cx="2700000" cy="5262124"/>
          </a:xfrm>
          <a:prstGeom prst="roundRect">
            <a:avLst>
              <a:gd name="adj" fmla="val 1314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5E880ABB-FA3B-4483-A1D5-D5C10A49068B}"/>
              </a:ext>
            </a:extLst>
          </p:cNvPr>
          <p:cNvSpPr txBox="1"/>
          <p:nvPr/>
        </p:nvSpPr>
        <p:spPr>
          <a:xfrm>
            <a:off x="3242405" y="1550534"/>
            <a:ext cx="2701799" cy="52322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n w="0"/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รูปสี่เหลี่ยม</a:t>
            </a:r>
            <a:endParaRPr lang="en-US" sz="2800" dirty="0">
              <a:ln w="0"/>
              <a:solidFill>
                <a:srgbClr val="0070C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5" name="Rectangle: Rounded Corners 314">
            <a:extLst>
              <a:ext uri="{FF2B5EF4-FFF2-40B4-BE49-F238E27FC236}">
                <a16:creationId xmlns:a16="http://schemas.microsoft.com/office/drawing/2014/main" id="{56A4FB0A-D348-47F8-9AB4-DDCEF2022EC3}"/>
              </a:ext>
            </a:extLst>
          </p:cNvPr>
          <p:cNvSpPr/>
          <p:nvPr/>
        </p:nvSpPr>
        <p:spPr>
          <a:xfrm>
            <a:off x="6226203" y="1438981"/>
            <a:ext cx="2700000" cy="5262124"/>
          </a:xfrm>
          <a:prstGeom prst="roundRect">
            <a:avLst>
              <a:gd name="adj" fmla="val 1314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6079DBCE-332C-4C92-83D1-FFA7D24BDFB3}"/>
              </a:ext>
            </a:extLst>
          </p:cNvPr>
          <p:cNvSpPr txBox="1"/>
          <p:nvPr/>
        </p:nvSpPr>
        <p:spPr>
          <a:xfrm>
            <a:off x="6237901" y="1550534"/>
            <a:ext cx="2688302" cy="52322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n w="0"/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รูปห้าเหลี่ยม</a:t>
            </a:r>
            <a:endParaRPr lang="en-US" sz="2800" dirty="0">
              <a:ln w="0"/>
              <a:solidFill>
                <a:srgbClr val="0070C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7" name="Rectangle: Rounded Corners 316">
            <a:extLst>
              <a:ext uri="{FF2B5EF4-FFF2-40B4-BE49-F238E27FC236}">
                <a16:creationId xmlns:a16="http://schemas.microsoft.com/office/drawing/2014/main" id="{FC614BBF-3192-4261-B6BE-9D58739EA6BC}"/>
              </a:ext>
            </a:extLst>
          </p:cNvPr>
          <p:cNvSpPr/>
          <p:nvPr/>
        </p:nvSpPr>
        <p:spPr>
          <a:xfrm>
            <a:off x="9198306" y="1438981"/>
            <a:ext cx="2700000" cy="5262124"/>
          </a:xfrm>
          <a:prstGeom prst="roundRect">
            <a:avLst>
              <a:gd name="adj" fmla="val 1314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หัวข้อ">
            <a:extLst>
              <a:ext uri="{FF2B5EF4-FFF2-40B4-BE49-F238E27FC236}">
                <a16:creationId xmlns:a16="http://schemas.microsoft.com/office/drawing/2014/main" id="{BA25D23F-8B88-495B-801B-01CE167D97E9}"/>
              </a:ext>
            </a:extLst>
          </p:cNvPr>
          <p:cNvSpPr txBox="1"/>
          <p:nvPr/>
        </p:nvSpPr>
        <p:spPr>
          <a:xfrm>
            <a:off x="9210002" y="1550534"/>
            <a:ext cx="2700000" cy="52322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n w="0"/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รูปหกเหลี่ยม</a:t>
            </a:r>
            <a:endParaRPr lang="en-US" sz="2800" dirty="0">
              <a:ln w="0"/>
              <a:solidFill>
                <a:srgbClr val="0070C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9" name="หัวข้อ">
            <a:extLst>
              <a:ext uri="{FF2B5EF4-FFF2-40B4-BE49-F238E27FC236}">
                <a16:creationId xmlns:a16="http://schemas.microsoft.com/office/drawing/2014/main" id="{7C76AD92-4461-483D-B2C6-EF35E4D29A4E}"/>
              </a:ext>
            </a:extLst>
          </p:cNvPr>
          <p:cNvSpPr txBox="1"/>
          <p:nvPr/>
        </p:nvSpPr>
        <p:spPr>
          <a:xfrm>
            <a:off x="300643" y="3524346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3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20" name="หัวข้อ">
            <a:extLst>
              <a:ext uri="{FF2B5EF4-FFF2-40B4-BE49-F238E27FC236}">
                <a16:creationId xmlns:a16="http://schemas.microsoft.com/office/drawing/2014/main" id="{04F6CB1C-E86F-4A83-A598-91D97592079F}"/>
              </a:ext>
            </a:extLst>
          </p:cNvPr>
          <p:cNvSpPr txBox="1"/>
          <p:nvPr/>
        </p:nvSpPr>
        <p:spPr>
          <a:xfrm>
            <a:off x="300643" y="5722898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1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F8753AF8-B3F6-411D-A45D-031EB5B43C42}"/>
              </a:ext>
            </a:extLst>
          </p:cNvPr>
          <p:cNvGrpSpPr/>
          <p:nvPr/>
        </p:nvGrpSpPr>
        <p:grpSpPr>
          <a:xfrm>
            <a:off x="4046671" y="2342622"/>
            <a:ext cx="1004165" cy="980773"/>
            <a:chOff x="4046671" y="2342622"/>
            <a:chExt cx="1004165" cy="980773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75B1F960-54E0-45B9-B4CC-15FBED9579BD}"/>
                </a:ext>
              </a:extLst>
            </p:cNvPr>
            <p:cNvSpPr/>
            <p:nvPr/>
          </p:nvSpPr>
          <p:spPr>
            <a:xfrm>
              <a:off x="4058367" y="2342622"/>
              <a:ext cx="980773" cy="98077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8631B6B8-EB36-4378-8054-3C515AE3ACC3}"/>
                </a:ext>
              </a:extLst>
            </p:cNvPr>
            <p:cNvCxnSpPr>
              <a:cxnSpLocks/>
              <a:stCxn id="321" idx="2"/>
              <a:endCxn id="321" idx="0"/>
            </p:cNvCxnSpPr>
            <p:nvPr/>
          </p:nvCxnSpPr>
          <p:spPr>
            <a:xfrm flipV="1">
              <a:off x="4548754" y="2342622"/>
              <a:ext cx="0" cy="98077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B175CE89-7E58-4EE1-9628-452A5E78F78B}"/>
                </a:ext>
              </a:extLst>
            </p:cNvPr>
            <p:cNvCxnSpPr>
              <a:cxnSpLocks/>
              <a:stCxn id="321" idx="1"/>
              <a:endCxn id="321" idx="3"/>
            </p:cNvCxnSpPr>
            <p:nvPr/>
          </p:nvCxnSpPr>
          <p:spPr>
            <a:xfrm>
              <a:off x="4058367" y="2833009"/>
              <a:ext cx="98077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92CD104-2FF1-45F5-A3D9-CFF2904EB193}"/>
                </a:ext>
              </a:extLst>
            </p:cNvPr>
            <p:cNvCxnSpPr>
              <a:cxnSpLocks/>
            </p:cNvCxnSpPr>
            <p:nvPr/>
          </p:nvCxnSpPr>
          <p:spPr>
            <a:xfrm>
              <a:off x="4058367" y="2342622"/>
              <a:ext cx="980773" cy="98077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8DA8DC0E-B3AA-4020-AA99-08747480F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6671" y="2342622"/>
              <a:ext cx="1004165" cy="98077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6" name="Rectangle 335">
            <a:extLst>
              <a:ext uri="{FF2B5EF4-FFF2-40B4-BE49-F238E27FC236}">
                <a16:creationId xmlns:a16="http://schemas.microsoft.com/office/drawing/2014/main" id="{563CB431-8FEE-4CF5-BB27-CB84A200AA0D}"/>
              </a:ext>
            </a:extLst>
          </p:cNvPr>
          <p:cNvSpPr/>
          <p:nvPr/>
        </p:nvSpPr>
        <p:spPr>
          <a:xfrm>
            <a:off x="3631615" y="4604925"/>
            <a:ext cx="1944971" cy="980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704AD9E3-E71B-410C-B820-2AE77817819B}"/>
              </a:ext>
            </a:extLst>
          </p:cNvPr>
          <p:cNvCxnSpPr>
            <a:cxnSpLocks/>
            <a:stCxn id="336" idx="2"/>
            <a:endCxn id="336" idx="0"/>
          </p:cNvCxnSpPr>
          <p:nvPr/>
        </p:nvCxnSpPr>
        <p:spPr>
          <a:xfrm flipV="1">
            <a:off x="4604101" y="4604925"/>
            <a:ext cx="0" cy="98077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3CEC0A57-A6E0-4A28-96BD-CD4AEF4B2DBD}"/>
              </a:ext>
            </a:extLst>
          </p:cNvPr>
          <p:cNvCxnSpPr>
            <a:cxnSpLocks/>
            <a:stCxn id="336" idx="1"/>
            <a:endCxn id="336" idx="3"/>
          </p:cNvCxnSpPr>
          <p:nvPr/>
        </p:nvCxnSpPr>
        <p:spPr>
          <a:xfrm>
            <a:off x="3631615" y="5095312"/>
            <a:ext cx="1944971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หัวข้อ">
            <a:extLst>
              <a:ext uri="{FF2B5EF4-FFF2-40B4-BE49-F238E27FC236}">
                <a16:creationId xmlns:a16="http://schemas.microsoft.com/office/drawing/2014/main" id="{C1461E4A-1570-4F0B-8220-96B97D2CE6FE}"/>
              </a:ext>
            </a:extLst>
          </p:cNvPr>
          <p:cNvSpPr txBox="1"/>
          <p:nvPr/>
        </p:nvSpPr>
        <p:spPr>
          <a:xfrm>
            <a:off x="3221559" y="3524346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4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2" name="หัวข้อ">
            <a:extLst>
              <a:ext uri="{FF2B5EF4-FFF2-40B4-BE49-F238E27FC236}">
                <a16:creationId xmlns:a16="http://schemas.microsoft.com/office/drawing/2014/main" id="{B0CB7C28-2263-46F2-A26B-6594DD86FF92}"/>
              </a:ext>
            </a:extLst>
          </p:cNvPr>
          <p:cNvSpPr txBox="1"/>
          <p:nvPr/>
        </p:nvSpPr>
        <p:spPr>
          <a:xfrm>
            <a:off x="3221559" y="5722898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2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3" name="หัวข้อ">
            <a:extLst>
              <a:ext uri="{FF2B5EF4-FFF2-40B4-BE49-F238E27FC236}">
                <a16:creationId xmlns:a16="http://schemas.microsoft.com/office/drawing/2014/main" id="{E932A528-1237-4511-A6F6-4744C70DC2FC}"/>
              </a:ext>
            </a:extLst>
          </p:cNvPr>
          <p:cNvSpPr txBox="1"/>
          <p:nvPr/>
        </p:nvSpPr>
        <p:spPr>
          <a:xfrm>
            <a:off x="6271932" y="3524346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5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4" name="หัวข้อ">
            <a:extLst>
              <a:ext uri="{FF2B5EF4-FFF2-40B4-BE49-F238E27FC236}">
                <a16:creationId xmlns:a16="http://schemas.microsoft.com/office/drawing/2014/main" id="{A887D854-B8AC-4391-810F-D090ECA192A0}"/>
              </a:ext>
            </a:extLst>
          </p:cNvPr>
          <p:cNvSpPr txBox="1"/>
          <p:nvPr/>
        </p:nvSpPr>
        <p:spPr>
          <a:xfrm>
            <a:off x="6271932" y="5722898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1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5" name="หัวข้อ">
            <a:extLst>
              <a:ext uri="{FF2B5EF4-FFF2-40B4-BE49-F238E27FC236}">
                <a16:creationId xmlns:a16="http://schemas.microsoft.com/office/drawing/2014/main" id="{67D92112-070D-44A7-8EAF-2C3AE2B1C91A}"/>
              </a:ext>
            </a:extLst>
          </p:cNvPr>
          <p:cNvSpPr txBox="1"/>
          <p:nvPr/>
        </p:nvSpPr>
        <p:spPr>
          <a:xfrm>
            <a:off x="9242543" y="3524346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6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6" name="หัวข้อ">
            <a:extLst>
              <a:ext uri="{FF2B5EF4-FFF2-40B4-BE49-F238E27FC236}">
                <a16:creationId xmlns:a16="http://schemas.microsoft.com/office/drawing/2014/main" id="{D6AE94CF-5793-40B3-A4B3-36B6F9FACA7B}"/>
              </a:ext>
            </a:extLst>
          </p:cNvPr>
          <p:cNvSpPr txBox="1"/>
          <p:nvPr/>
        </p:nvSpPr>
        <p:spPr>
          <a:xfrm>
            <a:off x="9242543" y="5722898"/>
            <a:ext cx="264881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มีแกนสมมาตร</a:t>
            </a:r>
          </a:p>
          <a:p>
            <a:pPr algn="ctr"/>
            <a:r>
              <a:rPr lang="th-TH" sz="25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2 แกน</a:t>
            </a:r>
            <a:endParaRPr lang="en-US" sz="2500" dirty="0">
              <a:ln w="0"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FE05F6E4-EF75-4DDB-9203-97C6952C9111}"/>
              </a:ext>
            </a:extLst>
          </p:cNvPr>
          <p:cNvGrpSpPr/>
          <p:nvPr/>
        </p:nvGrpSpPr>
        <p:grpSpPr>
          <a:xfrm>
            <a:off x="6960006" y="2226976"/>
            <a:ext cx="1272667" cy="1212064"/>
            <a:chOff x="6960006" y="2226976"/>
            <a:chExt cx="1272667" cy="1212064"/>
          </a:xfrm>
        </p:grpSpPr>
        <p:sp>
          <p:nvSpPr>
            <p:cNvPr id="347" name="Pentagon 346">
              <a:extLst>
                <a:ext uri="{FF2B5EF4-FFF2-40B4-BE49-F238E27FC236}">
                  <a16:creationId xmlns:a16="http://schemas.microsoft.com/office/drawing/2014/main" id="{35F3E7CC-4FA5-428F-A7ED-09F37F7D2E26}"/>
                </a:ext>
              </a:extLst>
            </p:cNvPr>
            <p:cNvSpPr/>
            <p:nvPr/>
          </p:nvSpPr>
          <p:spPr>
            <a:xfrm>
              <a:off x="6960006" y="2226976"/>
              <a:ext cx="1272667" cy="1212064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3CB1F41-8BDD-4C37-8039-978716EB7E16}"/>
                </a:ext>
              </a:extLst>
            </p:cNvPr>
            <p:cNvCxnSpPr>
              <a:stCxn id="347" idx="0"/>
              <a:endCxn id="347" idx="3"/>
            </p:cNvCxnSpPr>
            <p:nvPr/>
          </p:nvCxnSpPr>
          <p:spPr>
            <a:xfrm>
              <a:off x="7596340" y="2226976"/>
              <a:ext cx="0" cy="121206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962D6BF3-A487-4FC8-B11B-91F164AD35C4}"/>
                </a:ext>
              </a:extLst>
            </p:cNvPr>
            <p:cNvCxnSpPr>
              <a:cxnSpLocks/>
              <a:stCxn id="347" idx="1"/>
            </p:cNvCxnSpPr>
            <p:nvPr/>
          </p:nvCxnSpPr>
          <p:spPr>
            <a:xfrm>
              <a:off x="6960007" y="2689942"/>
              <a:ext cx="1151889" cy="366597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8CAE17EC-76A1-4E60-8EA7-539CCAF7B2E3}"/>
                </a:ext>
              </a:extLst>
            </p:cNvPr>
            <p:cNvCxnSpPr>
              <a:cxnSpLocks/>
              <a:endCxn id="347" idx="5"/>
            </p:cNvCxnSpPr>
            <p:nvPr/>
          </p:nvCxnSpPr>
          <p:spPr>
            <a:xfrm flipV="1">
              <a:off x="7066051" y="2689942"/>
              <a:ext cx="1166621" cy="366597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0671E433-AB06-4C11-93F1-922C30082E3F}"/>
                </a:ext>
              </a:extLst>
            </p:cNvPr>
            <p:cNvCxnSpPr>
              <a:cxnSpLocks/>
              <a:endCxn id="347" idx="4"/>
            </p:cNvCxnSpPr>
            <p:nvPr/>
          </p:nvCxnSpPr>
          <p:spPr>
            <a:xfrm>
              <a:off x="7281316" y="2446058"/>
              <a:ext cx="708298" cy="99297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D10D003-74D3-46FE-8290-40E6ACAC43E8}"/>
                </a:ext>
              </a:extLst>
            </p:cNvPr>
            <p:cNvCxnSpPr>
              <a:cxnSpLocks/>
              <a:stCxn id="347" idx="2"/>
            </p:cNvCxnSpPr>
            <p:nvPr/>
          </p:nvCxnSpPr>
          <p:spPr>
            <a:xfrm flipV="1">
              <a:off x="7203065" y="2457669"/>
              <a:ext cx="708298" cy="981368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Pentagon 366">
            <a:extLst>
              <a:ext uri="{FF2B5EF4-FFF2-40B4-BE49-F238E27FC236}">
                <a16:creationId xmlns:a16="http://schemas.microsoft.com/office/drawing/2014/main" id="{89D6CFF7-06D8-4542-AB55-85CE8BBFB581}"/>
              </a:ext>
            </a:extLst>
          </p:cNvPr>
          <p:cNvSpPr/>
          <p:nvPr/>
        </p:nvSpPr>
        <p:spPr>
          <a:xfrm>
            <a:off x="6616927" y="4513833"/>
            <a:ext cx="1958824" cy="1162956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3F92C150-7C65-42F6-85D9-8B0228297EA9}"/>
              </a:ext>
            </a:extLst>
          </p:cNvPr>
          <p:cNvCxnSpPr>
            <a:stCxn id="367" idx="0"/>
            <a:endCxn id="367" idx="3"/>
          </p:cNvCxnSpPr>
          <p:nvPr/>
        </p:nvCxnSpPr>
        <p:spPr>
          <a:xfrm>
            <a:off x="7596340" y="4513833"/>
            <a:ext cx="0" cy="11629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26ACBE4A-40C3-41E4-9B76-434A0E973B30}"/>
              </a:ext>
            </a:extLst>
          </p:cNvPr>
          <p:cNvGrpSpPr/>
          <p:nvPr/>
        </p:nvGrpSpPr>
        <p:grpSpPr>
          <a:xfrm>
            <a:off x="9913140" y="2227664"/>
            <a:ext cx="1396627" cy="1210688"/>
            <a:chOff x="9913140" y="2227664"/>
            <a:chExt cx="1396627" cy="1210688"/>
          </a:xfrm>
        </p:grpSpPr>
        <p:sp>
          <p:nvSpPr>
            <p:cNvPr id="438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9913140" y="2227664"/>
              <a:ext cx="1396627" cy="1210688"/>
            </a:xfrm>
            <a:custGeom>
              <a:avLst/>
              <a:gdLst>
                <a:gd name="connsiteX0" fmla="*/ 1047732 w 1396627"/>
                <a:gd name="connsiteY0" fmla="*/ 0 h 1210688"/>
                <a:gd name="connsiteX1" fmla="*/ 348896 w 1396627"/>
                <a:gd name="connsiteY1" fmla="*/ 0 h 1210688"/>
                <a:gd name="connsiteX2" fmla="*/ 0 w 1396627"/>
                <a:gd name="connsiteY2" fmla="*/ 604822 h 1210688"/>
                <a:gd name="connsiteX3" fmla="*/ 348896 w 1396627"/>
                <a:gd name="connsiteY3" fmla="*/ 1210689 h 1210688"/>
                <a:gd name="connsiteX4" fmla="*/ 1047732 w 1396627"/>
                <a:gd name="connsiteY4" fmla="*/ 1210689 h 1210688"/>
                <a:gd name="connsiteX5" fmla="*/ 1396627 w 1396627"/>
                <a:gd name="connsiteY5" fmla="*/ 604822 h 121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6627" h="1210688">
                  <a:moveTo>
                    <a:pt x="1047732" y="0"/>
                  </a:moveTo>
                  <a:lnTo>
                    <a:pt x="348896" y="0"/>
                  </a:lnTo>
                  <a:lnTo>
                    <a:pt x="0" y="604822"/>
                  </a:lnTo>
                  <a:lnTo>
                    <a:pt x="348896" y="1210689"/>
                  </a:lnTo>
                  <a:lnTo>
                    <a:pt x="1047732" y="1210689"/>
                  </a:lnTo>
                  <a:lnTo>
                    <a:pt x="1396627" y="604822"/>
                  </a:lnTo>
                  <a:close/>
                </a:path>
              </a:pathLst>
            </a:custGeom>
            <a:solidFill>
              <a:srgbClr val="99FFCC"/>
            </a:solidFill>
            <a:ln w="285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10262035" y="2227664"/>
              <a:ext cx="698835" cy="1210688"/>
            </a:xfrm>
            <a:custGeom>
              <a:avLst/>
              <a:gdLst>
                <a:gd name="connsiteX0" fmla="*/ 0 w 698835"/>
                <a:gd name="connsiteY0" fmla="*/ 0 h 1210688"/>
                <a:gd name="connsiteX1" fmla="*/ 698836 w 698835"/>
                <a:gd name="connsiteY1" fmla="*/ 1210689 h 121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835" h="1210688">
                  <a:moveTo>
                    <a:pt x="0" y="0"/>
                  </a:moveTo>
                  <a:lnTo>
                    <a:pt x="698836" y="1210689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10262035" y="2227664"/>
              <a:ext cx="698835" cy="1210688"/>
            </a:xfrm>
            <a:custGeom>
              <a:avLst/>
              <a:gdLst>
                <a:gd name="connsiteX0" fmla="*/ 0 w 698835"/>
                <a:gd name="connsiteY0" fmla="*/ 1210689 h 1210688"/>
                <a:gd name="connsiteX1" fmla="*/ 698836 w 698835"/>
                <a:gd name="connsiteY1" fmla="*/ 0 h 121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835" h="1210688">
                  <a:moveTo>
                    <a:pt x="0" y="1210689"/>
                  </a:moveTo>
                  <a:lnTo>
                    <a:pt x="698836" y="0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9913140" y="2832486"/>
              <a:ext cx="1396627" cy="10445"/>
            </a:xfrm>
            <a:custGeom>
              <a:avLst/>
              <a:gdLst>
                <a:gd name="connsiteX0" fmla="*/ 0 w 1396627"/>
                <a:gd name="connsiteY0" fmla="*/ 0 h 10445"/>
                <a:gd name="connsiteX1" fmla="*/ 1396627 w 1396627"/>
                <a:gd name="connsiteY1" fmla="*/ 0 h 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6627" h="10445">
                  <a:moveTo>
                    <a:pt x="0" y="0"/>
                  </a:moveTo>
                  <a:lnTo>
                    <a:pt x="1396627" y="0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10611976" y="2227664"/>
              <a:ext cx="10445" cy="1210688"/>
            </a:xfrm>
            <a:custGeom>
              <a:avLst/>
              <a:gdLst>
                <a:gd name="connsiteX0" fmla="*/ 0 w 10445"/>
                <a:gd name="connsiteY0" fmla="*/ 0 h 1210688"/>
                <a:gd name="connsiteX1" fmla="*/ 0 w 10445"/>
                <a:gd name="connsiteY1" fmla="*/ 1210689 h 121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5" h="1210688">
                  <a:moveTo>
                    <a:pt x="0" y="0"/>
                  </a:moveTo>
                  <a:lnTo>
                    <a:pt x="0" y="1210689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10087588" y="2530598"/>
              <a:ext cx="1046686" cy="607955"/>
            </a:xfrm>
            <a:custGeom>
              <a:avLst/>
              <a:gdLst>
                <a:gd name="connsiteX0" fmla="*/ 0 w 1046686"/>
                <a:gd name="connsiteY0" fmla="*/ 0 h 607955"/>
                <a:gd name="connsiteX1" fmla="*/ 1046687 w 1046686"/>
                <a:gd name="connsiteY1" fmla="*/ 607956 h 60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6686" h="607955">
                  <a:moveTo>
                    <a:pt x="0" y="0"/>
                  </a:moveTo>
                  <a:lnTo>
                    <a:pt x="1046687" y="607956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Graphic 436">
              <a:extLst>
                <a:ext uri="{FF2B5EF4-FFF2-40B4-BE49-F238E27FC236}">
                  <a16:creationId xmlns:a16="http://schemas.microsoft.com/office/drawing/2014/main" id="{3463E8A3-5B90-46E7-B956-41185D139E69}"/>
                </a:ext>
              </a:extLst>
            </p:cNvPr>
            <p:cNvSpPr/>
            <p:nvPr/>
          </p:nvSpPr>
          <p:spPr>
            <a:xfrm>
              <a:off x="10087588" y="2530598"/>
              <a:ext cx="1047731" cy="604821"/>
            </a:xfrm>
            <a:custGeom>
              <a:avLst/>
              <a:gdLst>
                <a:gd name="connsiteX0" fmla="*/ 1047732 w 1047731"/>
                <a:gd name="connsiteY0" fmla="*/ 0 h 604821"/>
                <a:gd name="connsiteX1" fmla="*/ 0 w 1047731"/>
                <a:gd name="connsiteY1" fmla="*/ 604822 h 60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31" h="604821">
                  <a:moveTo>
                    <a:pt x="1047732" y="0"/>
                  </a:moveTo>
                  <a:lnTo>
                    <a:pt x="0" y="604822"/>
                  </a:lnTo>
                </a:path>
              </a:pathLst>
            </a:custGeom>
            <a:ln w="28575" cap="flat">
              <a:solidFill>
                <a:srgbClr val="D31120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7" name="Graphic 436">
            <a:extLst>
              <a:ext uri="{FF2B5EF4-FFF2-40B4-BE49-F238E27FC236}">
                <a16:creationId xmlns:a16="http://schemas.microsoft.com/office/drawing/2014/main" id="{CFEFF6DA-96C4-4AF7-AA6C-798E65D2EC98}"/>
              </a:ext>
            </a:extLst>
          </p:cNvPr>
          <p:cNvSpPr/>
          <p:nvPr/>
        </p:nvSpPr>
        <p:spPr>
          <a:xfrm>
            <a:off x="9596121" y="4570383"/>
            <a:ext cx="1978564" cy="1049856"/>
          </a:xfrm>
          <a:custGeom>
            <a:avLst/>
            <a:gdLst>
              <a:gd name="connsiteX0" fmla="*/ 1047732 w 1396627"/>
              <a:gd name="connsiteY0" fmla="*/ 0 h 1210688"/>
              <a:gd name="connsiteX1" fmla="*/ 348896 w 1396627"/>
              <a:gd name="connsiteY1" fmla="*/ 0 h 1210688"/>
              <a:gd name="connsiteX2" fmla="*/ 0 w 1396627"/>
              <a:gd name="connsiteY2" fmla="*/ 604822 h 1210688"/>
              <a:gd name="connsiteX3" fmla="*/ 348896 w 1396627"/>
              <a:gd name="connsiteY3" fmla="*/ 1210689 h 1210688"/>
              <a:gd name="connsiteX4" fmla="*/ 1047732 w 1396627"/>
              <a:gd name="connsiteY4" fmla="*/ 1210689 h 1210688"/>
              <a:gd name="connsiteX5" fmla="*/ 1396627 w 1396627"/>
              <a:gd name="connsiteY5" fmla="*/ 604822 h 121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627" h="1210688">
                <a:moveTo>
                  <a:pt x="1047732" y="0"/>
                </a:moveTo>
                <a:lnTo>
                  <a:pt x="348896" y="0"/>
                </a:lnTo>
                <a:lnTo>
                  <a:pt x="0" y="604822"/>
                </a:lnTo>
                <a:lnTo>
                  <a:pt x="348896" y="1210689"/>
                </a:lnTo>
                <a:lnTo>
                  <a:pt x="1047732" y="1210689"/>
                </a:lnTo>
                <a:lnTo>
                  <a:pt x="1396627" y="604822"/>
                </a:lnTo>
                <a:close/>
              </a:path>
            </a:pathLst>
          </a:custGeom>
          <a:solidFill>
            <a:srgbClr val="99FFCC"/>
          </a:solidFill>
          <a:ln w="28575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0" name="Graphic 436">
            <a:extLst>
              <a:ext uri="{FF2B5EF4-FFF2-40B4-BE49-F238E27FC236}">
                <a16:creationId xmlns:a16="http://schemas.microsoft.com/office/drawing/2014/main" id="{B824F064-E3C7-465A-A481-057FCABBC7A6}"/>
              </a:ext>
            </a:extLst>
          </p:cNvPr>
          <p:cNvSpPr/>
          <p:nvPr/>
        </p:nvSpPr>
        <p:spPr>
          <a:xfrm>
            <a:off x="9596121" y="5094858"/>
            <a:ext cx="1978564" cy="9057"/>
          </a:xfrm>
          <a:custGeom>
            <a:avLst/>
            <a:gdLst>
              <a:gd name="connsiteX0" fmla="*/ 0 w 1396627"/>
              <a:gd name="connsiteY0" fmla="*/ 0 h 10445"/>
              <a:gd name="connsiteX1" fmla="*/ 1396627 w 1396627"/>
              <a:gd name="connsiteY1" fmla="*/ 0 h 1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6627" h="10445">
                <a:moveTo>
                  <a:pt x="0" y="0"/>
                </a:moveTo>
                <a:lnTo>
                  <a:pt x="1396627" y="0"/>
                </a:lnTo>
              </a:path>
            </a:pathLst>
          </a:custGeom>
          <a:ln w="28575" cap="flat">
            <a:solidFill>
              <a:srgbClr val="D3112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1" name="Graphic 436">
            <a:extLst>
              <a:ext uri="{FF2B5EF4-FFF2-40B4-BE49-F238E27FC236}">
                <a16:creationId xmlns:a16="http://schemas.microsoft.com/office/drawing/2014/main" id="{9A67CF5B-00C5-46EA-8428-E2CC1850924E}"/>
              </a:ext>
            </a:extLst>
          </p:cNvPr>
          <p:cNvSpPr/>
          <p:nvPr/>
        </p:nvSpPr>
        <p:spPr>
          <a:xfrm>
            <a:off x="10586143" y="4570383"/>
            <a:ext cx="14797" cy="1049856"/>
          </a:xfrm>
          <a:custGeom>
            <a:avLst/>
            <a:gdLst>
              <a:gd name="connsiteX0" fmla="*/ 0 w 10445"/>
              <a:gd name="connsiteY0" fmla="*/ 0 h 1210688"/>
              <a:gd name="connsiteX1" fmla="*/ 0 w 10445"/>
              <a:gd name="connsiteY1" fmla="*/ 1210689 h 121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5" h="1210688">
                <a:moveTo>
                  <a:pt x="0" y="0"/>
                </a:moveTo>
                <a:lnTo>
                  <a:pt x="0" y="1210689"/>
                </a:lnTo>
              </a:path>
            </a:pathLst>
          </a:custGeom>
          <a:ln w="28575" cap="flat">
            <a:solidFill>
              <a:srgbClr val="D3112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9209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/>
      <p:bldP spid="320" grpId="0"/>
      <p:bldP spid="341" grpId="0"/>
      <p:bldP spid="342" grpId="0"/>
      <p:bldP spid="343" grpId="0"/>
      <p:bldP spid="344" grpId="0"/>
      <p:bldP spid="345" grpId="0"/>
      <p:bldP spid="3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7397" y="0"/>
            <a:ext cx="12184603" cy="6858000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EB4D89CE-0582-4147-AC38-DAED3C44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055" y="1410204"/>
            <a:ext cx="1229079" cy="1190807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B703913-EC49-40D3-AF19-C2D1E6D5F914}"/>
              </a:ext>
            </a:extLst>
          </p:cNvPr>
          <p:cNvGrpSpPr/>
          <p:nvPr/>
        </p:nvGrpSpPr>
        <p:grpSpPr>
          <a:xfrm>
            <a:off x="1781417" y="397208"/>
            <a:ext cx="10143857" cy="900952"/>
            <a:chOff x="2945513" y="5019040"/>
            <a:chExt cx="9885387" cy="1087558"/>
          </a:xfrm>
          <a:effectLst/>
        </p:grpSpPr>
        <p:sp>
          <p:nvSpPr>
            <p:cNvPr id="290" name="Speech Bubble: Rectangle with Corners Rounded 289">
              <a:extLst>
                <a:ext uri="{FF2B5EF4-FFF2-40B4-BE49-F238E27FC236}">
                  <a16:creationId xmlns:a16="http://schemas.microsoft.com/office/drawing/2014/main" id="{1EBE41E1-1F61-417A-9127-E045DD5F6797}"/>
                </a:ext>
              </a:extLst>
            </p:cNvPr>
            <p:cNvSpPr/>
            <p:nvPr/>
          </p:nvSpPr>
          <p:spPr>
            <a:xfrm>
              <a:off x="2945513" y="5019040"/>
              <a:ext cx="9776519" cy="1087558"/>
            </a:xfrm>
            <a:prstGeom prst="wedgeRoundRectCallout">
              <a:avLst>
                <a:gd name="adj1" fmla="val -53491"/>
                <a:gd name="adj2" fmla="val 44717"/>
                <a:gd name="adj3" fmla="val 16667"/>
              </a:avLst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หัวข้อ">
              <a:extLst>
                <a:ext uri="{FF2B5EF4-FFF2-40B4-BE49-F238E27FC236}">
                  <a16:creationId xmlns:a16="http://schemas.microsoft.com/office/drawing/2014/main" id="{E86D6B5A-347D-4A77-B67C-5D15F1D56FC8}"/>
                </a:ext>
              </a:extLst>
            </p:cNvPr>
            <p:cNvSpPr txBox="1"/>
            <p:nvPr/>
          </p:nvSpPr>
          <p:spPr>
            <a:xfrm>
              <a:off x="3054381" y="5204957"/>
              <a:ext cx="9776519" cy="7058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รูปเรขาคณิตชนิดเดียวกันมีจำนวนแกนสมมาตรเท่ากันหรือไม่</a:t>
              </a:r>
            </a:p>
          </p:txBody>
        </p:sp>
      </p:grp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38B9240-9A34-46C0-A7B4-6ED750A9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20" y="267342"/>
            <a:ext cx="1356461" cy="11525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09F493-1ADA-4A85-9DAA-A72A16CA0347}"/>
              </a:ext>
            </a:extLst>
          </p:cNvPr>
          <p:cNvGrpSpPr/>
          <p:nvPr/>
        </p:nvGrpSpPr>
        <p:grpSpPr>
          <a:xfrm>
            <a:off x="7215261" y="1584001"/>
            <a:ext cx="2495254" cy="900952"/>
            <a:chOff x="1146739" y="2193296"/>
            <a:chExt cx="2495254" cy="900952"/>
          </a:xfrm>
          <a:effectLst/>
        </p:grpSpPr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BE3CD1E0-DF63-4663-B30B-1C368312FF4A}"/>
                </a:ext>
              </a:extLst>
            </p:cNvPr>
            <p:cNvSpPr/>
            <p:nvPr/>
          </p:nvSpPr>
          <p:spPr>
            <a:xfrm flipH="1">
              <a:off x="1146739" y="2193296"/>
              <a:ext cx="2383539" cy="900952"/>
            </a:xfrm>
            <a:prstGeom prst="wedgeRoundRectCallout">
              <a:avLst>
                <a:gd name="adj1" fmla="val -68836"/>
                <a:gd name="adj2" fmla="val 737"/>
                <a:gd name="adj3" fmla="val 16667"/>
              </a:avLst>
            </a:prstGeom>
            <a:gradFill flip="none" rotWithShape="1">
              <a:gsLst>
                <a:gs pos="0">
                  <a:srgbClr val="81FFFF">
                    <a:tint val="66000"/>
                    <a:satMod val="160000"/>
                  </a:srgbClr>
                </a:gs>
                <a:gs pos="50000">
                  <a:srgbClr val="81FFFF">
                    <a:tint val="44500"/>
                    <a:satMod val="160000"/>
                  </a:srgbClr>
                </a:gs>
                <a:gs pos="100000">
                  <a:srgbClr val="81FFF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30195846-EBF5-475A-8780-DDB3677D32DC}"/>
                </a:ext>
              </a:extLst>
            </p:cNvPr>
            <p:cNvSpPr txBox="1"/>
            <p:nvPr/>
          </p:nvSpPr>
          <p:spPr>
            <a:xfrm>
              <a:off x="1258454" y="2347313"/>
              <a:ext cx="2383539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ไม่เหมือนกัน 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8B8686EC-540A-4423-8672-05F22528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30" y="2758197"/>
            <a:ext cx="1356461" cy="11525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0C05B9-B517-4457-921E-30F063BB9BC8}"/>
              </a:ext>
            </a:extLst>
          </p:cNvPr>
          <p:cNvGrpSpPr/>
          <p:nvPr/>
        </p:nvGrpSpPr>
        <p:grpSpPr>
          <a:xfrm>
            <a:off x="1781417" y="2748677"/>
            <a:ext cx="10143857" cy="900952"/>
            <a:chOff x="1781417" y="4058493"/>
            <a:chExt cx="10143857" cy="90095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658486F1-584B-4C32-948E-C863DDA91887}"/>
                </a:ext>
              </a:extLst>
            </p:cNvPr>
            <p:cNvSpPr/>
            <p:nvPr/>
          </p:nvSpPr>
          <p:spPr>
            <a:xfrm>
              <a:off x="1781417" y="4058493"/>
              <a:ext cx="10032142" cy="900952"/>
            </a:xfrm>
            <a:prstGeom prst="wedgeRoundRectCallout">
              <a:avLst>
                <a:gd name="adj1" fmla="val -53491"/>
                <a:gd name="adj2" fmla="val 44717"/>
                <a:gd name="adj3" fmla="val 16667"/>
              </a:avLst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085F7E42-4097-482F-906F-59D5F6C9226E}"/>
                </a:ext>
              </a:extLst>
            </p:cNvPr>
            <p:cNvSpPr txBox="1"/>
            <p:nvPr/>
          </p:nvSpPr>
          <p:spPr>
            <a:xfrm>
              <a:off x="1893132" y="4205724"/>
              <a:ext cx="10032142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รูปเรขาคณิตรูปใดบ้างมีจำนวนแกนสมมาตรเท่ากับจำนวนด้าน</a:t>
              </a:r>
              <a:endParaRPr lang="en-US" sz="32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B9958393-45E0-4962-A30F-4C64C50A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770" y="3835811"/>
            <a:ext cx="1229079" cy="1190807"/>
          </a:xfrm>
          <a:prstGeom prst="rect">
            <a:avLst/>
          </a:prstGeom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332D9A5-8F38-4807-B968-A9FFC2DEEF63}"/>
              </a:ext>
            </a:extLst>
          </p:cNvPr>
          <p:cNvGrpSpPr/>
          <p:nvPr/>
        </p:nvGrpSpPr>
        <p:grpSpPr>
          <a:xfrm>
            <a:off x="1203768" y="4009608"/>
            <a:ext cx="8258467" cy="2668984"/>
            <a:chOff x="967481" y="2193296"/>
            <a:chExt cx="2562797" cy="2668984"/>
          </a:xfrm>
          <a:effectLst/>
        </p:grpSpPr>
        <p:sp>
          <p:nvSpPr>
            <p:cNvPr id="150" name="Speech Bubble: Rectangle with Corners Rounded 149">
              <a:extLst>
                <a:ext uri="{FF2B5EF4-FFF2-40B4-BE49-F238E27FC236}">
                  <a16:creationId xmlns:a16="http://schemas.microsoft.com/office/drawing/2014/main" id="{7F721DEB-7920-43E1-9F7C-8B1B90311DB2}"/>
                </a:ext>
              </a:extLst>
            </p:cNvPr>
            <p:cNvSpPr/>
            <p:nvPr/>
          </p:nvSpPr>
          <p:spPr>
            <a:xfrm flipH="1">
              <a:off x="967481" y="2193296"/>
              <a:ext cx="2562797" cy="2668984"/>
            </a:xfrm>
            <a:prstGeom prst="wedgeRoundRectCallout">
              <a:avLst>
                <a:gd name="adj1" fmla="val -61603"/>
                <a:gd name="adj2" fmla="val -17477"/>
                <a:gd name="adj3" fmla="val 16667"/>
              </a:avLst>
            </a:prstGeom>
            <a:gradFill flip="none" rotWithShape="1">
              <a:gsLst>
                <a:gs pos="0">
                  <a:srgbClr val="81FFFF">
                    <a:tint val="66000"/>
                    <a:satMod val="160000"/>
                  </a:srgbClr>
                </a:gs>
                <a:gs pos="50000">
                  <a:srgbClr val="81FFFF">
                    <a:tint val="44500"/>
                    <a:satMod val="160000"/>
                  </a:srgbClr>
                </a:gs>
                <a:gs pos="100000">
                  <a:srgbClr val="81FFF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หัวข้อ">
              <a:extLst>
                <a:ext uri="{FF2B5EF4-FFF2-40B4-BE49-F238E27FC236}">
                  <a16:creationId xmlns:a16="http://schemas.microsoft.com/office/drawing/2014/main" id="{852B33D3-591C-4C61-83B2-77A4C92B5612}"/>
                </a:ext>
              </a:extLst>
            </p:cNvPr>
            <p:cNvSpPr txBox="1"/>
            <p:nvPr/>
          </p:nvSpPr>
          <p:spPr>
            <a:xfrm>
              <a:off x="1071478" y="2373249"/>
              <a:ext cx="2383539" cy="23314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</a:pPr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- รูปสามเหลี่ยมที่มีความยาวด้านเท่ากันทุกด้าน</a:t>
              </a:r>
            </a:p>
            <a:p>
              <a:pPr>
                <a:spcBef>
                  <a:spcPts val="700"/>
                </a:spcBef>
              </a:pPr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- รูปสี่เหลี่ยมที่มีความยาวด้านเท่ากันทุกด้าน </a:t>
              </a:r>
            </a:p>
            <a:p>
              <a:pPr>
                <a:spcBef>
                  <a:spcPts val="700"/>
                </a:spcBef>
              </a:pPr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- รูปห้าเหลี่ยมที่มีความยาวด้านเท่ากันทุกด้าน </a:t>
              </a:r>
            </a:p>
            <a:p>
              <a:pPr>
                <a:spcBef>
                  <a:spcPts val="700"/>
                </a:spcBef>
              </a:pPr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- รูปหกเหลี่ยมที่มีความยาวด้านเท่ากันทุกด้าน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03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doors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8DCA29-62BB-4BFD-9620-424FEB40C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7397" y="0"/>
            <a:ext cx="12184603" cy="6858000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EB4D89CE-0582-4147-AC38-DAED3C44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247" y="235253"/>
            <a:ext cx="1229079" cy="1190807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B703913-EC49-40D3-AF19-C2D1E6D5F914}"/>
              </a:ext>
            </a:extLst>
          </p:cNvPr>
          <p:cNvGrpSpPr/>
          <p:nvPr/>
        </p:nvGrpSpPr>
        <p:grpSpPr>
          <a:xfrm>
            <a:off x="1781417" y="397208"/>
            <a:ext cx="10143857" cy="900952"/>
            <a:chOff x="2945513" y="5019040"/>
            <a:chExt cx="9885387" cy="1087558"/>
          </a:xfrm>
          <a:effectLst/>
        </p:grpSpPr>
        <p:sp>
          <p:nvSpPr>
            <p:cNvPr id="290" name="Speech Bubble: Rectangle with Corners Rounded 289">
              <a:extLst>
                <a:ext uri="{FF2B5EF4-FFF2-40B4-BE49-F238E27FC236}">
                  <a16:creationId xmlns:a16="http://schemas.microsoft.com/office/drawing/2014/main" id="{1EBE41E1-1F61-417A-9127-E045DD5F6797}"/>
                </a:ext>
              </a:extLst>
            </p:cNvPr>
            <p:cNvSpPr/>
            <p:nvPr/>
          </p:nvSpPr>
          <p:spPr>
            <a:xfrm>
              <a:off x="2945513" y="5019040"/>
              <a:ext cx="7919445" cy="1087558"/>
            </a:xfrm>
            <a:prstGeom prst="wedgeRoundRectCallout">
              <a:avLst>
                <a:gd name="adj1" fmla="val -53491"/>
                <a:gd name="adj2" fmla="val 44717"/>
                <a:gd name="adj3" fmla="val 16667"/>
              </a:avLst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หัวข้อ">
              <a:extLst>
                <a:ext uri="{FF2B5EF4-FFF2-40B4-BE49-F238E27FC236}">
                  <a16:creationId xmlns:a16="http://schemas.microsoft.com/office/drawing/2014/main" id="{E86D6B5A-347D-4A77-B67C-5D15F1D56FC8}"/>
                </a:ext>
              </a:extLst>
            </p:cNvPr>
            <p:cNvSpPr txBox="1"/>
            <p:nvPr/>
          </p:nvSpPr>
          <p:spPr>
            <a:xfrm>
              <a:off x="3054381" y="5204957"/>
              <a:ext cx="9776519" cy="7058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รูปเรขาคณิตเหล่านั้นมีจำนวนแกนสมมาตรกี่แกน</a:t>
              </a:r>
            </a:p>
          </p:txBody>
        </p:sp>
      </p:grpSp>
      <p:sp>
        <p:nvSpPr>
          <p:cNvPr id="57" name="สีขาว">
            <a:extLst>
              <a:ext uri="{FF2B5EF4-FFF2-40B4-BE49-F238E27FC236}">
                <a16:creationId xmlns:a16="http://schemas.microsoft.com/office/drawing/2014/main" id="{C47192F6-44B2-4EFB-B3AE-FFDCDA315417}"/>
              </a:ext>
            </a:extLst>
          </p:cNvPr>
          <p:cNvSpPr/>
          <p:nvPr/>
        </p:nvSpPr>
        <p:spPr>
          <a:xfrm>
            <a:off x="212120" y="4289993"/>
            <a:ext cx="11713154" cy="2883979"/>
          </a:xfrm>
          <a:prstGeom prst="roundRect">
            <a:avLst>
              <a:gd name="adj" fmla="val 7638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38B9240-9A34-46C0-A7B4-6ED750A9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20" y="267342"/>
            <a:ext cx="1356461" cy="115254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DD70BE3-55C2-4062-90A5-E2C244708B3E}"/>
              </a:ext>
            </a:extLst>
          </p:cNvPr>
          <p:cNvGrpSpPr/>
          <p:nvPr/>
        </p:nvGrpSpPr>
        <p:grpSpPr>
          <a:xfrm>
            <a:off x="338965" y="4457991"/>
            <a:ext cx="2884904" cy="2294801"/>
            <a:chOff x="129637" y="4172005"/>
            <a:chExt cx="2884904" cy="2294801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793C329-7E52-48FE-BD6F-3AD649FF1627}"/>
                </a:ext>
              </a:extLst>
            </p:cNvPr>
            <p:cNvGrpSpPr/>
            <p:nvPr/>
          </p:nvGrpSpPr>
          <p:grpSpPr>
            <a:xfrm>
              <a:off x="1050386" y="4789857"/>
              <a:ext cx="1279496" cy="1103014"/>
              <a:chOff x="985302" y="2281501"/>
              <a:chExt cx="1279496" cy="1103014"/>
            </a:xfrm>
          </p:grpSpPr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A4B7E2DB-5D83-4907-BD57-FD30A710A7B7}"/>
                  </a:ext>
                </a:extLst>
              </p:cNvPr>
              <p:cNvSpPr/>
              <p:nvPr/>
            </p:nvSpPr>
            <p:spPr>
              <a:xfrm>
                <a:off x="985302" y="2281501"/>
                <a:ext cx="1279496" cy="1103014"/>
              </a:xfrm>
              <a:prstGeom prst="triangle">
                <a:avLst/>
              </a:prstGeom>
              <a:solidFill>
                <a:srgbClr val="CCFF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731506C-3074-46BF-9566-C9E96A42E91B}"/>
                  </a:ext>
                </a:extLst>
              </p:cNvPr>
              <p:cNvCxnSpPr>
                <a:cxnSpLocks/>
                <a:stCxn id="114" idx="5"/>
              </p:cNvCxnSpPr>
              <p:nvPr/>
            </p:nvCxnSpPr>
            <p:spPr>
              <a:xfrm flipH="1">
                <a:off x="985302" y="2833008"/>
                <a:ext cx="959622" cy="51822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F720D00-88F0-4B64-B8EF-C923DB401501}"/>
                  </a:ext>
                </a:extLst>
              </p:cNvPr>
              <p:cNvCxnSpPr>
                <a:cxnSpLocks/>
                <a:stCxn id="114" idx="4"/>
                <a:endCxn id="114" idx="1"/>
              </p:cNvCxnSpPr>
              <p:nvPr/>
            </p:nvCxnSpPr>
            <p:spPr>
              <a:xfrm flipH="1" flipV="1">
                <a:off x="1305176" y="2833008"/>
                <a:ext cx="959622" cy="55150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7902B67-1E17-4EF6-83C7-FBB250F207A0}"/>
                  </a:ext>
                </a:extLst>
              </p:cNvPr>
              <p:cNvCxnSpPr>
                <a:cxnSpLocks/>
                <a:stCxn id="114" idx="3"/>
                <a:endCxn id="114" idx="0"/>
              </p:cNvCxnSpPr>
              <p:nvPr/>
            </p:nvCxnSpPr>
            <p:spPr>
              <a:xfrm flipV="1">
                <a:off x="1625050" y="2281501"/>
                <a:ext cx="0" cy="110301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หัวข้อ">
              <a:extLst>
                <a:ext uri="{FF2B5EF4-FFF2-40B4-BE49-F238E27FC236}">
                  <a16:creationId xmlns:a16="http://schemas.microsoft.com/office/drawing/2014/main" id="{53797E29-CE1F-4707-94DD-82E1C7F873EF}"/>
                </a:ext>
              </a:extLst>
            </p:cNvPr>
            <p:cNvSpPr txBox="1"/>
            <p:nvPr/>
          </p:nvSpPr>
          <p:spPr>
            <a:xfrm>
              <a:off x="365727" y="4172005"/>
              <a:ext cx="2648814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รูปสามเหลี่ยม</a:t>
              </a:r>
              <a:endParaRPr lang="en-US" sz="2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13" name="หัวข้อ">
              <a:extLst>
                <a:ext uri="{FF2B5EF4-FFF2-40B4-BE49-F238E27FC236}">
                  <a16:creationId xmlns:a16="http://schemas.microsoft.com/office/drawing/2014/main" id="{8C75B05B-9142-485C-82B0-C6B1F0C92968}"/>
                </a:ext>
              </a:extLst>
            </p:cNvPr>
            <p:cNvSpPr txBox="1"/>
            <p:nvPr/>
          </p:nvSpPr>
          <p:spPr>
            <a:xfrm>
              <a:off x="129637" y="5989752"/>
              <a:ext cx="2884903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มีแกนสมมาตร 3 แกน</a:t>
              </a:r>
              <a:endParaRPr lang="en-US" sz="2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1DEB83-6629-489B-A434-DAD1ABDE6988}"/>
              </a:ext>
            </a:extLst>
          </p:cNvPr>
          <p:cNvGrpSpPr/>
          <p:nvPr/>
        </p:nvGrpSpPr>
        <p:grpSpPr>
          <a:xfrm>
            <a:off x="3073258" y="4457991"/>
            <a:ext cx="3016342" cy="2294801"/>
            <a:chOff x="3260299" y="4172005"/>
            <a:chExt cx="3016342" cy="2294801"/>
          </a:xfrm>
        </p:grpSpPr>
        <p:sp>
          <p:nvSpPr>
            <p:cNvPr id="119" name="หัวข้อ">
              <a:extLst>
                <a:ext uri="{FF2B5EF4-FFF2-40B4-BE49-F238E27FC236}">
                  <a16:creationId xmlns:a16="http://schemas.microsoft.com/office/drawing/2014/main" id="{3CB47B9C-18D1-4322-BCA6-4610E55A966A}"/>
                </a:ext>
              </a:extLst>
            </p:cNvPr>
            <p:cNvSpPr txBox="1"/>
            <p:nvPr/>
          </p:nvSpPr>
          <p:spPr>
            <a:xfrm>
              <a:off x="3417571" y="4172005"/>
              <a:ext cx="2701799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รูปสี่เหลี่ยม</a:t>
              </a:r>
              <a:endParaRPr lang="en-US" sz="2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608CF34-DB63-42CB-A415-9CA9C4DB22E2}"/>
                </a:ext>
              </a:extLst>
            </p:cNvPr>
            <p:cNvGrpSpPr/>
            <p:nvPr/>
          </p:nvGrpSpPr>
          <p:grpSpPr>
            <a:xfrm>
              <a:off x="4266388" y="4912098"/>
              <a:ext cx="1004165" cy="980773"/>
              <a:chOff x="4046671" y="2342622"/>
              <a:chExt cx="1004165" cy="980773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0B80406-A7C0-4618-9104-1719F987EBB8}"/>
                  </a:ext>
                </a:extLst>
              </p:cNvPr>
              <p:cNvSpPr/>
              <p:nvPr/>
            </p:nvSpPr>
            <p:spPr>
              <a:xfrm>
                <a:off x="4058367" y="2342622"/>
                <a:ext cx="980773" cy="98077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9AD14E2-3541-47DB-BAEF-E01E402C1236}"/>
                  </a:ext>
                </a:extLst>
              </p:cNvPr>
              <p:cNvCxnSpPr>
                <a:cxnSpLocks/>
                <a:stCxn id="122" idx="2"/>
                <a:endCxn id="122" idx="0"/>
              </p:cNvCxnSpPr>
              <p:nvPr/>
            </p:nvCxnSpPr>
            <p:spPr>
              <a:xfrm flipV="1">
                <a:off x="4548754" y="2342622"/>
                <a:ext cx="0" cy="98077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FA6399E-90B1-4C81-A314-E83ABE49D0F8}"/>
                  </a:ext>
                </a:extLst>
              </p:cNvPr>
              <p:cNvCxnSpPr>
                <a:cxnSpLocks/>
                <a:stCxn id="122" idx="1"/>
                <a:endCxn id="122" idx="3"/>
              </p:cNvCxnSpPr>
              <p:nvPr/>
            </p:nvCxnSpPr>
            <p:spPr>
              <a:xfrm>
                <a:off x="4058367" y="2833009"/>
                <a:ext cx="98077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6FACA11-EF5A-4970-B233-A073E4AEF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8367" y="2342622"/>
                <a:ext cx="980773" cy="98077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401F7DC-550C-4D2B-A028-B2E3BFF2F1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6671" y="2342622"/>
                <a:ext cx="1004165" cy="98077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หัวข้อ">
              <a:extLst>
                <a:ext uri="{FF2B5EF4-FFF2-40B4-BE49-F238E27FC236}">
                  <a16:creationId xmlns:a16="http://schemas.microsoft.com/office/drawing/2014/main" id="{99EE1BA7-F02C-4DEA-AF98-57C620449B30}"/>
                </a:ext>
              </a:extLst>
            </p:cNvPr>
            <p:cNvSpPr txBox="1"/>
            <p:nvPr/>
          </p:nvSpPr>
          <p:spPr>
            <a:xfrm>
              <a:off x="3260299" y="5989752"/>
              <a:ext cx="3016342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มีแกนสมมาตร 4 แกน</a:t>
              </a:r>
              <a:endParaRPr lang="en-US" sz="2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3CC8862-82AE-4595-AD08-03C06456F204}"/>
              </a:ext>
            </a:extLst>
          </p:cNvPr>
          <p:cNvGrpSpPr/>
          <p:nvPr/>
        </p:nvGrpSpPr>
        <p:grpSpPr>
          <a:xfrm>
            <a:off x="5938989" y="4457991"/>
            <a:ext cx="3111947" cy="2294801"/>
            <a:chOff x="5973792" y="4172005"/>
            <a:chExt cx="3111947" cy="2294801"/>
          </a:xfrm>
        </p:grpSpPr>
        <p:sp>
          <p:nvSpPr>
            <p:cNvPr id="128" name="หัวข้อ">
              <a:extLst>
                <a:ext uri="{FF2B5EF4-FFF2-40B4-BE49-F238E27FC236}">
                  <a16:creationId xmlns:a16="http://schemas.microsoft.com/office/drawing/2014/main" id="{7C4B0696-1F98-40A0-8BC0-55601C5F95F5}"/>
                </a:ext>
              </a:extLst>
            </p:cNvPr>
            <p:cNvSpPr txBox="1"/>
            <p:nvPr/>
          </p:nvSpPr>
          <p:spPr>
            <a:xfrm>
              <a:off x="6185614" y="4172005"/>
              <a:ext cx="268830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รูปห้าเหลี่ยม</a:t>
              </a:r>
              <a:endParaRPr lang="en-US" sz="2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29" name="หัวข้อ">
              <a:extLst>
                <a:ext uri="{FF2B5EF4-FFF2-40B4-BE49-F238E27FC236}">
                  <a16:creationId xmlns:a16="http://schemas.microsoft.com/office/drawing/2014/main" id="{40C6C207-39AE-497D-81C2-F5248DD46C91}"/>
                </a:ext>
              </a:extLst>
            </p:cNvPr>
            <p:cNvSpPr txBox="1"/>
            <p:nvPr/>
          </p:nvSpPr>
          <p:spPr>
            <a:xfrm>
              <a:off x="5973792" y="5989752"/>
              <a:ext cx="3111947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มีแกนสมมาตร 5 แกน</a:t>
              </a:r>
              <a:endParaRPr lang="en-US" sz="2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4B7AC004-D501-42C6-85EE-0BF9AEACD674}"/>
                </a:ext>
              </a:extLst>
            </p:cNvPr>
            <p:cNvGrpSpPr/>
            <p:nvPr/>
          </p:nvGrpSpPr>
          <p:grpSpPr>
            <a:xfrm>
              <a:off x="6893432" y="4680807"/>
              <a:ext cx="1272667" cy="1212064"/>
              <a:chOff x="6960006" y="2226976"/>
              <a:chExt cx="1272667" cy="1212064"/>
            </a:xfrm>
          </p:grpSpPr>
          <p:sp>
            <p:nvSpPr>
              <p:cNvPr id="131" name="Pentagon 130">
                <a:extLst>
                  <a:ext uri="{FF2B5EF4-FFF2-40B4-BE49-F238E27FC236}">
                    <a16:creationId xmlns:a16="http://schemas.microsoft.com/office/drawing/2014/main" id="{7FBA97F1-D489-46BE-9BD9-6CBF174C0922}"/>
                  </a:ext>
                </a:extLst>
              </p:cNvPr>
              <p:cNvSpPr/>
              <p:nvPr/>
            </p:nvSpPr>
            <p:spPr>
              <a:xfrm>
                <a:off x="6960006" y="2226976"/>
                <a:ext cx="1272667" cy="1212064"/>
              </a:xfrm>
              <a:prstGeom prst="pentagon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161A9D8-3E5D-4CBA-AD6D-FD1FAB087C7C}"/>
                  </a:ext>
                </a:extLst>
              </p:cNvPr>
              <p:cNvCxnSpPr>
                <a:stCxn id="131" idx="0"/>
                <a:endCxn id="131" idx="3"/>
              </p:cNvCxnSpPr>
              <p:nvPr/>
            </p:nvCxnSpPr>
            <p:spPr>
              <a:xfrm>
                <a:off x="7596340" y="2226976"/>
                <a:ext cx="0" cy="121206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C5086CF-0E13-46FF-8BC0-6282D0887851}"/>
                  </a:ext>
                </a:extLst>
              </p:cNvPr>
              <p:cNvCxnSpPr>
                <a:cxnSpLocks/>
                <a:stCxn id="131" idx="1"/>
              </p:cNvCxnSpPr>
              <p:nvPr/>
            </p:nvCxnSpPr>
            <p:spPr>
              <a:xfrm>
                <a:off x="6960007" y="2689942"/>
                <a:ext cx="1151889" cy="36659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8E1833A9-3DD9-4548-8BA0-235D59AAE33C}"/>
                  </a:ext>
                </a:extLst>
              </p:cNvPr>
              <p:cNvCxnSpPr>
                <a:cxnSpLocks/>
                <a:endCxn id="131" idx="5"/>
              </p:cNvCxnSpPr>
              <p:nvPr/>
            </p:nvCxnSpPr>
            <p:spPr>
              <a:xfrm flipV="1">
                <a:off x="7066051" y="2689942"/>
                <a:ext cx="1166621" cy="36659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ECEA7B2-36A6-4CA6-B6C7-A4853B5A80EC}"/>
                  </a:ext>
                </a:extLst>
              </p:cNvPr>
              <p:cNvCxnSpPr>
                <a:cxnSpLocks/>
                <a:endCxn id="131" idx="4"/>
              </p:cNvCxnSpPr>
              <p:nvPr/>
            </p:nvCxnSpPr>
            <p:spPr>
              <a:xfrm>
                <a:off x="7281316" y="2446058"/>
                <a:ext cx="708298" cy="99297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FA2984A-5BDE-408C-AA2C-D399883B2593}"/>
                  </a:ext>
                </a:extLst>
              </p:cNvPr>
              <p:cNvCxnSpPr>
                <a:cxnSpLocks/>
                <a:stCxn id="131" idx="2"/>
              </p:cNvCxnSpPr>
              <p:nvPr/>
            </p:nvCxnSpPr>
            <p:spPr>
              <a:xfrm flipV="1">
                <a:off x="7203065" y="2457669"/>
                <a:ext cx="708298" cy="98136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C8EF569-3CE8-4712-A16B-58ACA44EEAC1}"/>
              </a:ext>
            </a:extLst>
          </p:cNvPr>
          <p:cNvGrpSpPr/>
          <p:nvPr/>
        </p:nvGrpSpPr>
        <p:grpSpPr>
          <a:xfrm>
            <a:off x="8900325" y="4457991"/>
            <a:ext cx="2842614" cy="2294801"/>
            <a:chOff x="8903906" y="4172005"/>
            <a:chExt cx="2842614" cy="2294801"/>
          </a:xfrm>
        </p:grpSpPr>
        <p:sp>
          <p:nvSpPr>
            <p:cNvPr id="138" name="หัวข้อ">
              <a:extLst>
                <a:ext uri="{FF2B5EF4-FFF2-40B4-BE49-F238E27FC236}">
                  <a16:creationId xmlns:a16="http://schemas.microsoft.com/office/drawing/2014/main" id="{8F0C38E2-245B-4354-87CA-E0DA486E4F24}"/>
                </a:ext>
              </a:extLst>
            </p:cNvPr>
            <p:cNvSpPr txBox="1"/>
            <p:nvPr/>
          </p:nvSpPr>
          <p:spPr>
            <a:xfrm>
              <a:off x="8975213" y="4172005"/>
              <a:ext cx="2700000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รูปหกเหลี่ยม</a:t>
              </a:r>
              <a:endParaRPr lang="en-US" sz="28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9" name="หัวข้อ">
              <a:extLst>
                <a:ext uri="{FF2B5EF4-FFF2-40B4-BE49-F238E27FC236}">
                  <a16:creationId xmlns:a16="http://schemas.microsoft.com/office/drawing/2014/main" id="{DF489A7A-3610-47E5-A92E-58E0B92C91CE}"/>
                </a:ext>
              </a:extLst>
            </p:cNvPr>
            <p:cNvSpPr txBox="1"/>
            <p:nvPr/>
          </p:nvSpPr>
          <p:spPr>
            <a:xfrm>
              <a:off x="8903906" y="5989752"/>
              <a:ext cx="2842614" cy="4770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n w="0"/>
                  <a:latin typeface="Itim" panose="00000500000000000000" pitchFamily="2" charset="-34"/>
                  <a:cs typeface="Itim" panose="00000500000000000000" pitchFamily="2" charset="-34"/>
                </a:rPr>
                <a:t>มีแกนสมมาตร 6 แกน</a:t>
              </a:r>
              <a:endParaRPr lang="en-US" sz="2400" dirty="0">
                <a:ln w="0"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ACB0330-8DC1-42EB-80C8-98A68FB017C0}"/>
                </a:ext>
              </a:extLst>
            </p:cNvPr>
            <p:cNvGrpSpPr/>
            <p:nvPr/>
          </p:nvGrpSpPr>
          <p:grpSpPr>
            <a:xfrm>
              <a:off x="9626900" y="4682183"/>
              <a:ext cx="1396627" cy="1210688"/>
              <a:chOff x="9913140" y="2227664"/>
              <a:chExt cx="1396627" cy="1210688"/>
            </a:xfrm>
          </p:grpSpPr>
          <p:sp>
            <p:nvSpPr>
              <p:cNvPr id="141" name="Graphic 436">
                <a:extLst>
                  <a:ext uri="{FF2B5EF4-FFF2-40B4-BE49-F238E27FC236}">
                    <a16:creationId xmlns:a16="http://schemas.microsoft.com/office/drawing/2014/main" id="{5A4D73C7-6700-4E42-B356-F4E94D14A3E4}"/>
                  </a:ext>
                </a:extLst>
              </p:cNvPr>
              <p:cNvSpPr/>
              <p:nvPr/>
            </p:nvSpPr>
            <p:spPr>
              <a:xfrm>
                <a:off x="9913140" y="2227664"/>
                <a:ext cx="1396627" cy="1210688"/>
              </a:xfrm>
              <a:custGeom>
                <a:avLst/>
                <a:gdLst>
                  <a:gd name="connsiteX0" fmla="*/ 1047732 w 1396627"/>
                  <a:gd name="connsiteY0" fmla="*/ 0 h 1210688"/>
                  <a:gd name="connsiteX1" fmla="*/ 348896 w 1396627"/>
                  <a:gd name="connsiteY1" fmla="*/ 0 h 1210688"/>
                  <a:gd name="connsiteX2" fmla="*/ 0 w 1396627"/>
                  <a:gd name="connsiteY2" fmla="*/ 604822 h 1210688"/>
                  <a:gd name="connsiteX3" fmla="*/ 348896 w 1396627"/>
                  <a:gd name="connsiteY3" fmla="*/ 1210689 h 1210688"/>
                  <a:gd name="connsiteX4" fmla="*/ 1047732 w 1396627"/>
                  <a:gd name="connsiteY4" fmla="*/ 1210689 h 1210688"/>
                  <a:gd name="connsiteX5" fmla="*/ 1396627 w 1396627"/>
                  <a:gd name="connsiteY5" fmla="*/ 604822 h 121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627" h="1210688">
                    <a:moveTo>
                      <a:pt x="1047732" y="0"/>
                    </a:moveTo>
                    <a:lnTo>
                      <a:pt x="348896" y="0"/>
                    </a:lnTo>
                    <a:lnTo>
                      <a:pt x="0" y="604822"/>
                    </a:lnTo>
                    <a:lnTo>
                      <a:pt x="348896" y="1210689"/>
                    </a:lnTo>
                    <a:lnTo>
                      <a:pt x="1047732" y="1210689"/>
                    </a:lnTo>
                    <a:lnTo>
                      <a:pt x="1396627" y="604822"/>
                    </a:lnTo>
                    <a:close/>
                  </a:path>
                </a:pathLst>
              </a:custGeom>
              <a:solidFill>
                <a:srgbClr val="99FFCC"/>
              </a:solidFill>
              <a:ln w="28575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2" name="Graphic 436">
                <a:extLst>
                  <a:ext uri="{FF2B5EF4-FFF2-40B4-BE49-F238E27FC236}">
                    <a16:creationId xmlns:a16="http://schemas.microsoft.com/office/drawing/2014/main" id="{A304F8AF-11F0-4A49-B65F-84E75A55C85B}"/>
                  </a:ext>
                </a:extLst>
              </p:cNvPr>
              <p:cNvSpPr/>
              <p:nvPr/>
            </p:nvSpPr>
            <p:spPr>
              <a:xfrm>
                <a:off x="10262035" y="2227664"/>
                <a:ext cx="698835" cy="1210688"/>
              </a:xfrm>
              <a:custGeom>
                <a:avLst/>
                <a:gdLst>
                  <a:gd name="connsiteX0" fmla="*/ 0 w 698835"/>
                  <a:gd name="connsiteY0" fmla="*/ 0 h 1210688"/>
                  <a:gd name="connsiteX1" fmla="*/ 698836 w 698835"/>
                  <a:gd name="connsiteY1" fmla="*/ 1210689 h 121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8835" h="1210688">
                    <a:moveTo>
                      <a:pt x="0" y="0"/>
                    </a:moveTo>
                    <a:lnTo>
                      <a:pt x="698836" y="1210689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3" name="Graphic 436">
                <a:extLst>
                  <a:ext uri="{FF2B5EF4-FFF2-40B4-BE49-F238E27FC236}">
                    <a16:creationId xmlns:a16="http://schemas.microsoft.com/office/drawing/2014/main" id="{890EA06C-6702-409F-8456-5789D31A8F92}"/>
                  </a:ext>
                </a:extLst>
              </p:cNvPr>
              <p:cNvSpPr/>
              <p:nvPr/>
            </p:nvSpPr>
            <p:spPr>
              <a:xfrm>
                <a:off x="10262035" y="2227664"/>
                <a:ext cx="698835" cy="1210688"/>
              </a:xfrm>
              <a:custGeom>
                <a:avLst/>
                <a:gdLst>
                  <a:gd name="connsiteX0" fmla="*/ 0 w 698835"/>
                  <a:gd name="connsiteY0" fmla="*/ 1210689 h 1210688"/>
                  <a:gd name="connsiteX1" fmla="*/ 698836 w 698835"/>
                  <a:gd name="connsiteY1" fmla="*/ 0 h 121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8835" h="1210688">
                    <a:moveTo>
                      <a:pt x="0" y="1210689"/>
                    </a:moveTo>
                    <a:lnTo>
                      <a:pt x="698836" y="0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4" name="Graphic 436">
                <a:extLst>
                  <a:ext uri="{FF2B5EF4-FFF2-40B4-BE49-F238E27FC236}">
                    <a16:creationId xmlns:a16="http://schemas.microsoft.com/office/drawing/2014/main" id="{EF6CC51E-CBA2-41FD-8782-0D5C39C84B8D}"/>
                  </a:ext>
                </a:extLst>
              </p:cNvPr>
              <p:cNvSpPr/>
              <p:nvPr/>
            </p:nvSpPr>
            <p:spPr>
              <a:xfrm>
                <a:off x="9913140" y="2832486"/>
                <a:ext cx="1396627" cy="10445"/>
              </a:xfrm>
              <a:custGeom>
                <a:avLst/>
                <a:gdLst>
                  <a:gd name="connsiteX0" fmla="*/ 0 w 1396627"/>
                  <a:gd name="connsiteY0" fmla="*/ 0 h 10445"/>
                  <a:gd name="connsiteX1" fmla="*/ 1396627 w 1396627"/>
                  <a:gd name="connsiteY1" fmla="*/ 0 h 1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6627" h="10445">
                    <a:moveTo>
                      <a:pt x="0" y="0"/>
                    </a:moveTo>
                    <a:lnTo>
                      <a:pt x="1396627" y="0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5" name="Graphic 436">
                <a:extLst>
                  <a:ext uri="{FF2B5EF4-FFF2-40B4-BE49-F238E27FC236}">
                    <a16:creationId xmlns:a16="http://schemas.microsoft.com/office/drawing/2014/main" id="{AE3CD12B-6B8E-4C86-ABB5-2795CB0305E1}"/>
                  </a:ext>
                </a:extLst>
              </p:cNvPr>
              <p:cNvSpPr/>
              <p:nvPr/>
            </p:nvSpPr>
            <p:spPr>
              <a:xfrm>
                <a:off x="10611976" y="2227664"/>
                <a:ext cx="10445" cy="1210688"/>
              </a:xfrm>
              <a:custGeom>
                <a:avLst/>
                <a:gdLst>
                  <a:gd name="connsiteX0" fmla="*/ 0 w 10445"/>
                  <a:gd name="connsiteY0" fmla="*/ 0 h 1210688"/>
                  <a:gd name="connsiteX1" fmla="*/ 0 w 10445"/>
                  <a:gd name="connsiteY1" fmla="*/ 1210689 h 121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5" h="1210688">
                    <a:moveTo>
                      <a:pt x="0" y="0"/>
                    </a:moveTo>
                    <a:lnTo>
                      <a:pt x="0" y="1210689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6" name="Graphic 436">
                <a:extLst>
                  <a:ext uri="{FF2B5EF4-FFF2-40B4-BE49-F238E27FC236}">
                    <a16:creationId xmlns:a16="http://schemas.microsoft.com/office/drawing/2014/main" id="{8AE97687-216A-40B8-9192-CF6AC3F2B206}"/>
                  </a:ext>
                </a:extLst>
              </p:cNvPr>
              <p:cNvSpPr/>
              <p:nvPr/>
            </p:nvSpPr>
            <p:spPr>
              <a:xfrm>
                <a:off x="10087588" y="2530598"/>
                <a:ext cx="1046686" cy="607955"/>
              </a:xfrm>
              <a:custGeom>
                <a:avLst/>
                <a:gdLst>
                  <a:gd name="connsiteX0" fmla="*/ 0 w 1046686"/>
                  <a:gd name="connsiteY0" fmla="*/ 0 h 607955"/>
                  <a:gd name="connsiteX1" fmla="*/ 1046687 w 1046686"/>
                  <a:gd name="connsiteY1" fmla="*/ 607956 h 60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6686" h="607955">
                    <a:moveTo>
                      <a:pt x="0" y="0"/>
                    </a:moveTo>
                    <a:lnTo>
                      <a:pt x="1046687" y="607956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7" name="Graphic 436">
                <a:extLst>
                  <a:ext uri="{FF2B5EF4-FFF2-40B4-BE49-F238E27FC236}">
                    <a16:creationId xmlns:a16="http://schemas.microsoft.com/office/drawing/2014/main" id="{A4AF382B-28F4-4FE9-A44B-4DCD118C738A}"/>
                  </a:ext>
                </a:extLst>
              </p:cNvPr>
              <p:cNvSpPr/>
              <p:nvPr/>
            </p:nvSpPr>
            <p:spPr>
              <a:xfrm>
                <a:off x="10087588" y="2530598"/>
                <a:ext cx="1047731" cy="604821"/>
              </a:xfrm>
              <a:custGeom>
                <a:avLst/>
                <a:gdLst>
                  <a:gd name="connsiteX0" fmla="*/ 1047732 w 1047731"/>
                  <a:gd name="connsiteY0" fmla="*/ 0 h 604821"/>
                  <a:gd name="connsiteX1" fmla="*/ 0 w 1047731"/>
                  <a:gd name="connsiteY1" fmla="*/ 604822 h 60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31" h="604821">
                    <a:moveTo>
                      <a:pt x="1047732" y="0"/>
                    </a:moveTo>
                    <a:lnTo>
                      <a:pt x="0" y="604822"/>
                    </a:lnTo>
                  </a:path>
                </a:pathLst>
              </a:custGeom>
              <a:ln w="28575" cap="flat">
                <a:solidFill>
                  <a:srgbClr val="D3112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7F721DEB-7920-43E1-9F7C-8B1B90311DB2}"/>
              </a:ext>
            </a:extLst>
          </p:cNvPr>
          <p:cNvSpPr/>
          <p:nvPr/>
        </p:nvSpPr>
        <p:spPr>
          <a:xfrm flipH="1">
            <a:off x="481667" y="1695368"/>
            <a:ext cx="11347659" cy="2432465"/>
          </a:xfrm>
          <a:prstGeom prst="wedgeRoundRectCallout">
            <a:avLst>
              <a:gd name="adj1" fmla="val -40605"/>
              <a:gd name="adj2" fmla="val -64853"/>
              <a:gd name="adj3" fmla="val 16667"/>
            </a:avLst>
          </a:prstGeom>
          <a:gradFill flip="none" rotWithShape="1">
            <a:gsLst>
              <a:gs pos="0">
                <a:srgbClr val="81FFFF">
                  <a:tint val="66000"/>
                  <a:satMod val="160000"/>
                </a:srgbClr>
              </a:gs>
              <a:gs pos="50000">
                <a:srgbClr val="81FFFF">
                  <a:tint val="44500"/>
                  <a:satMod val="160000"/>
                </a:srgbClr>
              </a:gs>
              <a:gs pos="100000">
                <a:srgbClr val="81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7F9FA216-0359-42ED-AA0F-B2F6CE52F7D5}"/>
              </a:ext>
            </a:extLst>
          </p:cNvPr>
          <p:cNvSpPr txBox="1"/>
          <p:nvPr/>
        </p:nvSpPr>
        <p:spPr>
          <a:xfrm>
            <a:off x="746910" y="1791348"/>
            <a:ext cx="1105291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-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รูปสามเหลี่ยม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ที่มีความยาวด้านเท่ากันทุกด้าน	มีแกนสมมาตร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แกน</a:t>
            </a:r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47EC0525-F77A-4FBD-802A-25C80F863698}"/>
              </a:ext>
            </a:extLst>
          </p:cNvPr>
          <p:cNvSpPr txBox="1"/>
          <p:nvPr/>
        </p:nvSpPr>
        <p:spPr>
          <a:xfrm>
            <a:off x="746910" y="2340778"/>
            <a:ext cx="1105291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-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รูปสี่เหลี่ยม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ที่มีความยาวด้านเท่ากันทุกด้าน	มีแกนสมมาตร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แกน </a:t>
            </a:r>
          </a:p>
        </p:txBody>
      </p:sp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3E04D604-E34E-48BF-B1C1-31B134300D2A}"/>
              </a:ext>
            </a:extLst>
          </p:cNvPr>
          <p:cNvSpPr txBox="1"/>
          <p:nvPr/>
        </p:nvSpPr>
        <p:spPr>
          <a:xfrm>
            <a:off x="746910" y="2890208"/>
            <a:ext cx="1105291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รูปห้าเหลี่ยม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ที่มีความยาวด้านเท่ากันทุกด้าน	มีแกนสมมาตร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แกน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7D694DCA-17B1-4346-8E54-F6E20BE1A6ED}"/>
              </a:ext>
            </a:extLst>
          </p:cNvPr>
          <p:cNvSpPr txBox="1"/>
          <p:nvPr/>
        </p:nvSpPr>
        <p:spPr>
          <a:xfrm>
            <a:off x="746910" y="3439637"/>
            <a:ext cx="1105291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-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รูปหกเหลี่ยม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ที่มีความยาวด้านเท่ากันทุกด้าน	มีแกนสมมาตร </a:t>
            </a:r>
            <a:r>
              <a:rPr lang="th-TH" sz="30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th-TH" sz="3000" dirty="0">
                <a:ln w="0"/>
                <a:latin typeface="Itim" panose="00000500000000000000" pitchFamily="2" charset="-34"/>
                <a:cs typeface="Itim" panose="00000500000000000000" pitchFamily="2" charset="-34"/>
              </a:rPr>
              <a:t> แกน</a:t>
            </a:r>
          </a:p>
        </p:txBody>
      </p:sp>
    </p:spTree>
    <p:extLst>
      <p:ext uri="{BB962C8B-B14F-4D97-AF65-F5344CB8AC3E}">
        <p14:creationId xmlns:p14="http://schemas.microsoft.com/office/powerpoint/2010/main" val="317313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doors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D3580C-C4C9-4CD3-B9CF-349508AFF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7"/>
          <a:stretch/>
        </p:blipFill>
        <p:spPr>
          <a:xfrm>
            <a:off x="128221" y="173624"/>
            <a:ext cx="11935558" cy="6690167"/>
          </a:xfrm>
          <a:prstGeom prst="rect">
            <a:avLst/>
          </a:prstGeom>
        </p:spPr>
      </p:pic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F658F1EE-EBB1-43E3-B8FA-8CCAB105641B}"/>
              </a:ext>
            </a:extLst>
          </p:cNvPr>
          <p:cNvSpPr txBox="1"/>
          <p:nvPr/>
        </p:nvSpPr>
        <p:spPr>
          <a:xfrm>
            <a:off x="717630" y="331306"/>
            <a:ext cx="1078760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n w="0"/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เขียนแกนสมมาตรและเติมจำนวนแกนสมมาตร</a:t>
            </a:r>
          </a:p>
        </p:txBody>
      </p:sp>
      <p:pic>
        <p:nvPicPr>
          <p:cNvPr id="50" name="Picture 49" descr="Icon&#10;&#10;Description automatically generated with medium confidence">
            <a:extLst>
              <a:ext uri="{FF2B5EF4-FFF2-40B4-BE49-F238E27FC236}">
                <a16:creationId xmlns:a16="http://schemas.microsoft.com/office/drawing/2014/main" id="{266487F1-4385-4FC0-B931-BDA1C10E4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84" y="3667250"/>
            <a:ext cx="933794" cy="900000"/>
          </a:xfrm>
          <a:prstGeom prst="rect">
            <a:avLst/>
          </a:prstGeom>
        </p:spPr>
      </p:pic>
      <p:pic>
        <p:nvPicPr>
          <p:cNvPr id="52" name="Picture 51" descr="Logo, icon&#10;&#10;Description automatically generated">
            <a:extLst>
              <a:ext uri="{FF2B5EF4-FFF2-40B4-BE49-F238E27FC236}">
                <a16:creationId xmlns:a16="http://schemas.microsoft.com/office/drawing/2014/main" id="{86CC4800-C07C-49CE-910F-5575E5B6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84" y="3667250"/>
            <a:ext cx="933794" cy="900000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6FC8AA3D-7E0B-4D70-8953-211211E41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24" y="3667250"/>
            <a:ext cx="933794" cy="9000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6C9DC9CC-8357-4D55-96C7-26B39CCC3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90" y="1258658"/>
            <a:ext cx="937426" cy="900000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extLst>
              <a:ext uri="{FF2B5EF4-FFF2-40B4-BE49-F238E27FC236}">
                <a16:creationId xmlns:a16="http://schemas.microsoft.com/office/drawing/2014/main" id="{C404B9B8-0FA7-4A42-A52A-B3D83665E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47" y="1258658"/>
            <a:ext cx="935644" cy="90000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E2E61555-076A-413B-9D94-F5D475B04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88" y="1258658"/>
            <a:ext cx="933794" cy="900000"/>
          </a:xfrm>
          <a:prstGeom prst="rect">
            <a:avLst/>
          </a:prstGeom>
        </p:spPr>
      </p:pic>
      <p:pic>
        <p:nvPicPr>
          <p:cNvPr id="77" name="Picture 76" descr="A picture containing icon&#10;&#10;Description automatically generated">
            <a:extLst>
              <a:ext uri="{FF2B5EF4-FFF2-40B4-BE49-F238E27FC236}">
                <a16:creationId xmlns:a16="http://schemas.microsoft.com/office/drawing/2014/main" id="{AFA233E0-AB79-4A97-ABFA-016978A16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6" y="1258658"/>
            <a:ext cx="933795" cy="900000"/>
          </a:xfrm>
          <a:prstGeom prst="rect">
            <a:avLst/>
          </a:prstGeom>
        </p:spPr>
      </p:pic>
      <p:sp>
        <p:nvSpPr>
          <p:cNvPr id="148" name="หัวข้อ">
            <a:extLst>
              <a:ext uri="{FF2B5EF4-FFF2-40B4-BE49-F238E27FC236}">
                <a16:creationId xmlns:a16="http://schemas.microsoft.com/office/drawing/2014/main" id="{5D5C1F44-9927-4F5E-B77E-DC45AA02394E}"/>
              </a:ext>
            </a:extLst>
          </p:cNvPr>
          <p:cNvSpPr txBox="1"/>
          <p:nvPr/>
        </p:nvSpPr>
        <p:spPr>
          <a:xfrm>
            <a:off x="1192003" y="2890377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49" name="หัวข้อ">
            <a:extLst>
              <a:ext uri="{FF2B5EF4-FFF2-40B4-BE49-F238E27FC236}">
                <a16:creationId xmlns:a16="http://schemas.microsoft.com/office/drawing/2014/main" id="{01D6FBA5-0A4B-423C-B51F-D01F2DD5C635}"/>
              </a:ext>
            </a:extLst>
          </p:cNvPr>
          <p:cNvSpPr txBox="1"/>
          <p:nvPr/>
        </p:nvSpPr>
        <p:spPr>
          <a:xfrm>
            <a:off x="3808225" y="2890377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51" name="หัวข้อ">
            <a:extLst>
              <a:ext uri="{FF2B5EF4-FFF2-40B4-BE49-F238E27FC236}">
                <a16:creationId xmlns:a16="http://schemas.microsoft.com/office/drawing/2014/main" id="{B01EA7D7-1F97-44B4-8E9D-C5DCB9CB5067}"/>
              </a:ext>
            </a:extLst>
          </p:cNvPr>
          <p:cNvSpPr txBox="1"/>
          <p:nvPr/>
        </p:nvSpPr>
        <p:spPr>
          <a:xfrm>
            <a:off x="6470102" y="2890377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52" name="หัวข้อ">
            <a:extLst>
              <a:ext uri="{FF2B5EF4-FFF2-40B4-BE49-F238E27FC236}">
                <a16:creationId xmlns:a16="http://schemas.microsoft.com/office/drawing/2014/main" id="{004E24A6-26C3-4AB1-B949-1E2634174291}"/>
              </a:ext>
            </a:extLst>
          </p:cNvPr>
          <p:cNvSpPr txBox="1"/>
          <p:nvPr/>
        </p:nvSpPr>
        <p:spPr>
          <a:xfrm>
            <a:off x="3807881" y="5227198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53" name="หัวข้อ">
            <a:extLst>
              <a:ext uri="{FF2B5EF4-FFF2-40B4-BE49-F238E27FC236}">
                <a16:creationId xmlns:a16="http://schemas.microsoft.com/office/drawing/2014/main" id="{C3FA9E02-7131-4192-BCF9-BCEE28EE7C4F}"/>
              </a:ext>
            </a:extLst>
          </p:cNvPr>
          <p:cNvSpPr txBox="1"/>
          <p:nvPr/>
        </p:nvSpPr>
        <p:spPr>
          <a:xfrm>
            <a:off x="6426524" y="5227198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54" name="หัวข้อ">
            <a:extLst>
              <a:ext uri="{FF2B5EF4-FFF2-40B4-BE49-F238E27FC236}">
                <a16:creationId xmlns:a16="http://schemas.microsoft.com/office/drawing/2014/main" id="{B33A4AA7-13FB-48A0-9F44-1590D1F2A9A5}"/>
              </a:ext>
            </a:extLst>
          </p:cNvPr>
          <p:cNvSpPr txBox="1"/>
          <p:nvPr/>
        </p:nvSpPr>
        <p:spPr>
          <a:xfrm>
            <a:off x="9066566" y="2890377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155" name="หัวข้อ">
            <a:extLst>
              <a:ext uri="{FF2B5EF4-FFF2-40B4-BE49-F238E27FC236}">
                <a16:creationId xmlns:a16="http://schemas.microsoft.com/office/drawing/2014/main" id="{D17001B3-BFFE-4CCA-996B-E47761C15A73}"/>
              </a:ext>
            </a:extLst>
          </p:cNvPr>
          <p:cNvSpPr txBox="1"/>
          <p:nvPr/>
        </p:nvSpPr>
        <p:spPr>
          <a:xfrm>
            <a:off x="9066566" y="5279153"/>
            <a:ext cx="19982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</a:t>
            </a:r>
            <a:r>
              <a:rPr lang="th-TH" sz="3600" dirty="0">
                <a:ln w="0"/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390E708-BFB3-4166-A2B1-79C613C285ED}"/>
              </a:ext>
            </a:extLst>
          </p:cNvPr>
          <p:cNvSpPr/>
          <p:nvPr/>
        </p:nvSpPr>
        <p:spPr>
          <a:xfrm>
            <a:off x="4341353" y="4305867"/>
            <a:ext cx="119683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97286C3-1FD3-4B7A-94A0-391A3011CEE8}"/>
              </a:ext>
            </a:extLst>
          </p:cNvPr>
          <p:cNvCxnSpPr>
            <a:cxnSpLocks/>
          </p:cNvCxnSpPr>
          <p:nvPr/>
        </p:nvCxnSpPr>
        <p:spPr>
          <a:xfrm flipV="1">
            <a:off x="4939768" y="4082988"/>
            <a:ext cx="0" cy="110301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6DCA6B4-7A45-4A64-B73D-A48E7ECEA1A1}"/>
              </a:ext>
            </a:extLst>
          </p:cNvPr>
          <p:cNvCxnSpPr>
            <a:cxnSpLocks/>
          </p:cNvCxnSpPr>
          <p:nvPr/>
        </p:nvCxnSpPr>
        <p:spPr>
          <a:xfrm flipH="1">
            <a:off x="4228775" y="4629032"/>
            <a:ext cx="1428313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0">
            <a:extLst>
              <a:ext uri="{FF2B5EF4-FFF2-40B4-BE49-F238E27FC236}">
                <a16:creationId xmlns:a16="http://schemas.microsoft.com/office/drawing/2014/main" id="{7B240409-64D3-49A4-A278-A5CD71E57D5F}"/>
              </a:ext>
            </a:extLst>
          </p:cNvPr>
          <p:cNvSpPr/>
          <p:nvPr/>
        </p:nvSpPr>
        <p:spPr>
          <a:xfrm>
            <a:off x="4407202" y="1702411"/>
            <a:ext cx="950598" cy="1232534"/>
          </a:xfrm>
          <a:custGeom>
            <a:avLst/>
            <a:gdLst>
              <a:gd name="connsiteX0" fmla="*/ 475298 w 950598"/>
              <a:gd name="connsiteY0" fmla="*/ 0 h 1232534"/>
              <a:gd name="connsiteX1" fmla="*/ 0 w 950598"/>
              <a:gd name="connsiteY1" fmla="*/ 475298 h 1232534"/>
              <a:gd name="connsiteX2" fmla="*/ 226695 w 950598"/>
              <a:gd name="connsiteY2" fmla="*/ 1022985 h 1232534"/>
              <a:gd name="connsiteX3" fmla="*/ 452438 w 950598"/>
              <a:gd name="connsiteY3" fmla="*/ 1225868 h 1232534"/>
              <a:gd name="connsiteX4" fmla="*/ 475298 w 950598"/>
              <a:gd name="connsiteY4" fmla="*/ 1232535 h 1232534"/>
              <a:gd name="connsiteX5" fmla="*/ 498158 w 950598"/>
              <a:gd name="connsiteY5" fmla="*/ 1225868 h 1232534"/>
              <a:gd name="connsiteX6" fmla="*/ 723900 w 950598"/>
              <a:gd name="connsiteY6" fmla="*/ 1022985 h 1232534"/>
              <a:gd name="connsiteX7" fmla="*/ 950595 w 950598"/>
              <a:gd name="connsiteY7" fmla="*/ 475298 h 1232534"/>
              <a:gd name="connsiteX8" fmla="*/ 475298 w 950598"/>
              <a:gd name="connsiteY8" fmla="*/ 0 h 1232534"/>
              <a:gd name="connsiteX9" fmla="*/ 475298 w 950598"/>
              <a:gd name="connsiteY9" fmla="*/ 663893 h 1232534"/>
              <a:gd name="connsiteX10" fmla="*/ 286703 w 950598"/>
              <a:gd name="connsiteY10" fmla="*/ 475298 h 1232534"/>
              <a:gd name="connsiteX11" fmla="*/ 475298 w 950598"/>
              <a:gd name="connsiteY11" fmla="*/ 286703 h 1232534"/>
              <a:gd name="connsiteX12" fmla="*/ 663893 w 950598"/>
              <a:gd name="connsiteY12" fmla="*/ 475298 h 1232534"/>
              <a:gd name="connsiteX13" fmla="*/ 475298 w 950598"/>
              <a:gd name="connsiteY13" fmla="*/ 663893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0598" h="1232534">
                <a:moveTo>
                  <a:pt x="475298" y="0"/>
                </a:moveTo>
                <a:cubicBezTo>
                  <a:pt x="213360" y="0"/>
                  <a:pt x="0" y="213360"/>
                  <a:pt x="0" y="475298"/>
                </a:cubicBezTo>
                <a:cubicBezTo>
                  <a:pt x="0" y="662940"/>
                  <a:pt x="78105" y="852488"/>
                  <a:pt x="226695" y="1022985"/>
                </a:cubicBezTo>
                <a:cubicBezTo>
                  <a:pt x="337185" y="1150620"/>
                  <a:pt x="447675" y="1223010"/>
                  <a:pt x="452438" y="1225868"/>
                </a:cubicBezTo>
                <a:cubicBezTo>
                  <a:pt x="459105" y="1230630"/>
                  <a:pt x="467678" y="1232535"/>
                  <a:pt x="475298" y="1232535"/>
                </a:cubicBezTo>
                <a:cubicBezTo>
                  <a:pt x="483870" y="1232535"/>
                  <a:pt x="491490" y="1230630"/>
                  <a:pt x="498158" y="1225868"/>
                </a:cubicBezTo>
                <a:cubicBezTo>
                  <a:pt x="502920" y="1223010"/>
                  <a:pt x="612458" y="1150620"/>
                  <a:pt x="723900" y="1022985"/>
                </a:cubicBezTo>
                <a:cubicBezTo>
                  <a:pt x="872490" y="851535"/>
                  <a:pt x="950595" y="661988"/>
                  <a:pt x="950595" y="475298"/>
                </a:cubicBezTo>
                <a:cubicBezTo>
                  <a:pt x="951548" y="213360"/>
                  <a:pt x="738188" y="0"/>
                  <a:pt x="475298" y="0"/>
                </a:cubicBezTo>
                <a:close/>
                <a:moveTo>
                  <a:pt x="475298" y="663893"/>
                </a:moveTo>
                <a:cubicBezTo>
                  <a:pt x="371475" y="663893"/>
                  <a:pt x="286703" y="579120"/>
                  <a:pt x="286703" y="475298"/>
                </a:cubicBezTo>
                <a:cubicBezTo>
                  <a:pt x="286703" y="371475"/>
                  <a:pt x="371475" y="286703"/>
                  <a:pt x="475298" y="286703"/>
                </a:cubicBezTo>
                <a:cubicBezTo>
                  <a:pt x="579120" y="286703"/>
                  <a:pt x="663893" y="371475"/>
                  <a:pt x="663893" y="475298"/>
                </a:cubicBezTo>
                <a:cubicBezTo>
                  <a:pt x="664845" y="579120"/>
                  <a:pt x="580073" y="663893"/>
                  <a:pt x="475298" y="66389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83CFA5A-1BCB-4616-BE3C-36568AE3E6B3}"/>
              </a:ext>
            </a:extLst>
          </p:cNvPr>
          <p:cNvCxnSpPr>
            <a:cxnSpLocks/>
          </p:cNvCxnSpPr>
          <p:nvPr/>
        </p:nvCxnSpPr>
        <p:spPr>
          <a:xfrm flipV="1">
            <a:off x="4882501" y="1590040"/>
            <a:ext cx="0" cy="14732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FB4D1A-BCC4-4F55-A3B7-CCC426A2ECB0}"/>
              </a:ext>
            </a:extLst>
          </p:cNvPr>
          <p:cNvSpPr/>
          <p:nvPr/>
        </p:nvSpPr>
        <p:spPr>
          <a:xfrm>
            <a:off x="6902638" y="1702411"/>
            <a:ext cx="1220152" cy="1233487"/>
          </a:xfrm>
          <a:custGeom>
            <a:avLst/>
            <a:gdLst>
              <a:gd name="connsiteX0" fmla="*/ 1203007 w 1220152"/>
              <a:gd name="connsiteY0" fmla="*/ 436245 h 1233487"/>
              <a:gd name="connsiteX1" fmla="*/ 1220153 w 1220152"/>
              <a:gd name="connsiteY1" fmla="*/ 470535 h 1233487"/>
              <a:gd name="connsiteX2" fmla="*/ 1220153 w 1220152"/>
              <a:gd name="connsiteY2" fmla="*/ 1189673 h 1233487"/>
              <a:gd name="connsiteX3" fmla="*/ 1176338 w 1220152"/>
              <a:gd name="connsiteY3" fmla="*/ 1233488 h 1233487"/>
              <a:gd name="connsiteX4" fmla="*/ 763905 w 1220152"/>
              <a:gd name="connsiteY4" fmla="*/ 1233488 h 1233487"/>
              <a:gd name="connsiteX5" fmla="*/ 763905 w 1220152"/>
              <a:gd name="connsiteY5" fmla="*/ 799148 h 1233487"/>
              <a:gd name="connsiteX6" fmla="*/ 720090 w 1220152"/>
              <a:gd name="connsiteY6" fmla="*/ 755333 h 1233487"/>
              <a:gd name="connsiteX7" fmla="*/ 498157 w 1220152"/>
              <a:gd name="connsiteY7" fmla="*/ 755333 h 1233487"/>
              <a:gd name="connsiteX8" fmla="*/ 454343 w 1220152"/>
              <a:gd name="connsiteY8" fmla="*/ 799148 h 1233487"/>
              <a:gd name="connsiteX9" fmla="*/ 454343 w 1220152"/>
              <a:gd name="connsiteY9" fmla="*/ 1233488 h 1233487"/>
              <a:gd name="connsiteX10" fmla="*/ 42863 w 1220152"/>
              <a:gd name="connsiteY10" fmla="*/ 1233488 h 1233487"/>
              <a:gd name="connsiteX11" fmla="*/ 0 w 1220152"/>
              <a:gd name="connsiteY11" fmla="*/ 1190625 h 1233487"/>
              <a:gd name="connsiteX12" fmla="*/ 0 w 1220152"/>
              <a:gd name="connsiteY12" fmla="*/ 470535 h 1233487"/>
              <a:gd name="connsiteX13" fmla="*/ 17145 w 1220152"/>
              <a:gd name="connsiteY13" fmla="*/ 436245 h 1233487"/>
              <a:gd name="connsiteX14" fmla="*/ 584835 w 1220152"/>
              <a:gd name="connsiteY14" fmla="*/ 8573 h 1233487"/>
              <a:gd name="connsiteX15" fmla="*/ 636270 w 1220152"/>
              <a:gd name="connsiteY15" fmla="*/ 8573 h 1233487"/>
              <a:gd name="connsiteX16" fmla="*/ 1203007 w 1220152"/>
              <a:gd name="connsiteY16" fmla="*/ 436245 h 12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152" h="1233487">
                <a:moveTo>
                  <a:pt x="1203007" y="436245"/>
                </a:moveTo>
                <a:cubicBezTo>
                  <a:pt x="1213485" y="443865"/>
                  <a:pt x="1220153" y="457200"/>
                  <a:pt x="1220153" y="470535"/>
                </a:cubicBezTo>
                <a:lnTo>
                  <a:pt x="1220153" y="1189673"/>
                </a:lnTo>
                <a:cubicBezTo>
                  <a:pt x="1220153" y="1213485"/>
                  <a:pt x="1200150" y="1233488"/>
                  <a:pt x="1176338" y="1233488"/>
                </a:cubicBezTo>
                <a:lnTo>
                  <a:pt x="763905" y="1233488"/>
                </a:lnTo>
                <a:lnTo>
                  <a:pt x="763905" y="799148"/>
                </a:lnTo>
                <a:cubicBezTo>
                  <a:pt x="763905" y="775335"/>
                  <a:pt x="743903" y="755333"/>
                  <a:pt x="720090" y="755333"/>
                </a:cubicBezTo>
                <a:lnTo>
                  <a:pt x="498157" y="755333"/>
                </a:lnTo>
                <a:cubicBezTo>
                  <a:pt x="474345" y="755333"/>
                  <a:pt x="454343" y="775335"/>
                  <a:pt x="454343" y="799148"/>
                </a:cubicBezTo>
                <a:lnTo>
                  <a:pt x="454343" y="1233488"/>
                </a:lnTo>
                <a:lnTo>
                  <a:pt x="42863" y="1233488"/>
                </a:lnTo>
                <a:cubicBezTo>
                  <a:pt x="19050" y="1233488"/>
                  <a:pt x="0" y="1214438"/>
                  <a:pt x="0" y="1190625"/>
                </a:cubicBezTo>
                <a:lnTo>
                  <a:pt x="0" y="470535"/>
                </a:lnTo>
                <a:cubicBezTo>
                  <a:pt x="0" y="457200"/>
                  <a:pt x="6667" y="444818"/>
                  <a:pt x="17145" y="436245"/>
                </a:cubicBezTo>
                <a:lnTo>
                  <a:pt x="584835" y="8573"/>
                </a:lnTo>
                <a:cubicBezTo>
                  <a:pt x="600075" y="-2858"/>
                  <a:pt x="621030" y="-2858"/>
                  <a:pt x="636270" y="8573"/>
                </a:cubicBezTo>
                <a:lnTo>
                  <a:pt x="1203007" y="436245"/>
                </a:lnTo>
                <a:close/>
              </a:path>
            </a:pathLst>
          </a:custGeom>
          <a:solidFill>
            <a:srgbClr val="A835DD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00B9241-219A-4789-8B64-303700354160}"/>
              </a:ext>
            </a:extLst>
          </p:cNvPr>
          <p:cNvCxnSpPr>
            <a:cxnSpLocks/>
          </p:cNvCxnSpPr>
          <p:nvPr/>
        </p:nvCxnSpPr>
        <p:spPr>
          <a:xfrm flipV="1">
            <a:off x="7512714" y="1590040"/>
            <a:ext cx="0" cy="14732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0">
            <a:extLst>
              <a:ext uri="{FF2B5EF4-FFF2-40B4-BE49-F238E27FC236}">
                <a16:creationId xmlns:a16="http://schemas.microsoft.com/office/drawing/2014/main" id="{7B240409-64D3-49A4-A278-A5CD71E57D5F}"/>
              </a:ext>
            </a:extLst>
          </p:cNvPr>
          <p:cNvSpPr/>
          <p:nvPr/>
        </p:nvSpPr>
        <p:spPr>
          <a:xfrm>
            <a:off x="1884241" y="1748711"/>
            <a:ext cx="765874" cy="1132200"/>
          </a:xfrm>
          <a:custGeom>
            <a:avLst/>
            <a:gdLst>
              <a:gd name="connsiteX0" fmla="*/ 0 w 834389"/>
              <a:gd name="connsiteY0" fmla="*/ 0 h 1233487"/>
              <a:gd name="connsiteX1" fmla="*/ 0 w 834389"/>
              <a:gd name="connsiteY1" fmla="*/ 942023 h 1233487"/>
              <a:gd name="connsiteX2" fmla="*/ 187643 w 834389"/>
              <a:gd name="connsiteY2" fmla="*/ 1233488 h 1233487"/>
              <a:gd name="connsiteX3" fmla="*/ 374333 w 834389"/>
              <a:gd name="connsiteY3" fmla="*/ 942023 h 1233487"/>
              <a:gd name="connsiteX4" fmla="*/ 460058 w 834389"/>
              <a:gd name="connsiteY4" fmla="*/ 942023 h 1233487"/>
              <a:gd name="connsiteX5" fmla="*/ 647700 w 834389"/>
              <a:gd name="connsiteY5" fmla="*/ 1233488 h 1233487"/>
              <a:gd name="connsiteX6" fmla="*/ 834390 w 834389"/>
              <a:gd name="connsiteY6" fmla="*/ 942023 h 1233487"/>
              <a:gd name="connsiteX7" fmla="*/ 834390 w 834389"/>
              <a:gd name="connsiteY7" fmla="*/ 0 h 12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4389" h="1233487">
                <a:moveTo>
                  <a:pt x="0" y="0"/>
                </a:moveTo>
                <a:lnTo>
                  <a:pt x="0" y="942023"/>
                </a:lnTo>
                <a:lnTo>
                  <a:pt x="187643" y="1233488"/>
                </a:lnTo>
                <a:lnTo>
                  <a:pt x="374333" y="942023"/>
                </a:lnTo>
                <a:lnTo>
                  <a:pt x="460058" y="942023"/>
                </a:lnTo>
                <a:lnTo>
                  <a:pt x="647700" y="1233488"/>
                </a:lnTo>
                <a:lnTo>
                  <a:pt x="834390" y="942023"/>
                </a:lnTo>
                <a:lnTo>
                  <a:pt x="834390" y="0"/>
                </a:lnTo>
                <a:close/>
              </a:path>
            </a:pathLst>
          </a:custGeom>
          <a:solidFill>
            <a:srgbClr val="FFFF00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D2DB4CD-1175-4935-8EE3-EF57B84CD31F}"/>
              </a:ext>
            </a:extLst>
          </p:cNvPr>
          <p:cNvCxnSpPr>
            <a:cxnSpLocks/>
          </p:cNvCxnSpPr>
          <p:nvPr/>
        </p:nvCxnSpPr>
        <p:spPr>
          <a:xfrm flipV="1">
            <a:off x="2267178" y="1640867"/>
            <a:ext cx="0" cy="124951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2DFE05E2-ECB7-4DA2-9C05-BBCE7168DFEC}"/>
              </a:ext>
            </a:extLst>
          </p:cNvPr>
          <p:cNvSpPr/>
          <p:nvPr/>
        </p:nvSpPr>
        <p:spPr>
          <a:xfrm>
            <a:off x="7118479" y="4206734"/>
            <a:ext cx="900000" cy="900000"/>
          </a:xfrm>
          <a:prstGeom prst="rect">
            <a:avLst/>
          </a:prstGeom>
          <a:solidFill>
            <a:srgbClr val="FC93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0CE76071-2365-4D73-BD72-0DB337C9E9A2}"/>
              </a:ext>
            </a:extLst>
          </p:cNvPr>
          <p:cNvCxnSpPr>
            <a:cxnSpLocks/>
          </p:cNvCxnSpPr>
          <p:nvPr/>
        </p:nvCxnSpPr>
        <p:spPr>
          <a:xfrm flipV="1">
            <a:off x="7568479" y="4065414"/>
            <a:ext cx="0" cy="11826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5B028011-36B4-4324-A62B-5201D4095296}"/>
              </a:ext>
            </a:extLst>
          </p:cNvPr>
          <p:cNvCxnSpPr>
            <a:cxnSpLocks/>
          </p:cNvCxnSpPr>
          <p:nvPr/>
        </p:nvCxnSpPr>
        <p:spPr>
          <a:xfrm rot="5400000" flipV="1">
            <a:off x="7568479" y="4065414"/>
            <a:ext cx="0" cy="11826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B43868AA-1D7D-4422-9BC7-5B1F9E50C572}"/>
              </a:ext>
            </a:extLst>
          </p:cNvPr>
          <p:cNvCxnSpPr>
            <a:cxnSpLocks/>
          </p:cNvCxnSpPr>
          <p:nvPr/>
        </p:nvCxnSpPr>
        <p:spPr>
          <a:xfrm>
            <a:off x="7014656" y="4092070"/>
            <a:ext cx="1082864" cy="110817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3748AC6-0574-49A3-9841-98FE2748EAD6}"/>
              </a:ext>
            </a:extLst>
          </p:cNvPr>
          <p:cNvCxnSpPr>
            <a:cxnSpLocks/>
          </p:cNvCxnSpPr>
          <p:nvPr/>
        </p:nvCxnSpPr>
        <p:spPr>
          <a:xfrm flipH="1">
            <a:off x="7014656" y="4117250"/>
            <a:ext cx="1082864" cy="10829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que 16">
            <a:extLst>
              <a:ext uri="{FF2B5EF4-FFF2-40B4-BE49-F238E27FC236}">
                <a16:creationId xmlns:a16="http://schemas.microsoft.com/office/drawing/2014/main" id="{D2DC3235-D7F1-4B0B-9789-ABF71FEF60EC}"/>
              </a:ext>
            </a:extLst>
          </p:cNvPr>
          <p:cNvSpPr/>
          <p:nvPr/>
        </p:nvSpPr>
        <p:spPr>
          <a:xfrm>
            <a:off x="9618884" y="1775027"/>
            <a:ext cx="1072602" cy="1072602"/>
          </a:xfrm>
          <a:prstGeom prst="plaque">
            <a:avLst/>
          </a:prstGeom>
          <a:solidFill>
            <a:srgbClr val="33CA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6499F9C-1EDC-47EA-A94C-AD063B854234}"/>
              </a:ext>
            </a:extLst>
          </p:cNvPr>
          <p:cNvCxnSpPr>
            <a:cxnSpLocks/>
          </p:cNvCxnSpPr>
          <p:nvPr/>
        </p:nvCxnSpPr>
        <p:spPr>
          <a:xfrm flipV="1">
            <a:off x="10155185" y="1661160"/>
            <a:ext cx="0" cy="13003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C0012B1B-CB8B-42ED-A965-ABDE07419504}"/>
              </a:ext>
            </a:extLst>
          </p:cNvPr>
          <p:cNvCxnSpPr>
            <a:cxnSpLocks/>
          </p:cNvCxnSpPr>
          <p:nvPr/>
        </p:nvCxnSpPr>
        <p:spPr>
          <a:xfrm rot="5400000" flipV="1">
            <a:off x="10155185" y="1661160"/>
            <a:ext cx="0" cy="13003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45C6BFA-FB6E-4E24-90C2-0E58869681DA}"/>
              </a:ext>
            </a:extLst>
          </p:cNvPr>
          <p:cNvCxnSpPr>
            <a:cxnSpLocks/>
          </p:cNvCxnSpPr>
          <p:nvPr/>
        </p:nvCxnSpPr>
        <p:spPr>
          <a:xfrm>
            <a:off x="9618884" y="1769517"/>
            <a:ext cx="1078112" cy="10873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364F00D-8365-401A-8D6F-BA888AAB6863}"/>
              </a:ext>
            </a:extLst>
          </p:cNvPr>
          <p:cNvCxnSpPr>
            <a:cxnSpLocks/>
          </p:cNvCxnSpPr>
          <p:nvPr/>
        </p:nvCxnSpPr>
        <p:spPr>
          <a:xfrm flipV="1">
            <a:off x="9607864" y="1764008"/>
            <a:ext cx="1089132" cy="10928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Graphic 436">
            <a:extLst>
              <a:ext uri="{FF2B5EF4-FFF2-40B4-BE49-F238E27FC236}">
                <a16:creationId xmlns:a16="http://schemas.microsoft.com/office/drawing/2014/main" id="{9B3A0B90-C7EA-4EB8-BF31-00116CD1F860}"/>
              </a:ext>
            </a:extLst>
          </p:cNvPr>
          <p:cNvSpPr/>
          <p:nvPr/>
        </p:nvSpPr>
        <p:spPr>
          <a:xfrm rot="5400000">
            <a:off x="9559400" y="4205212"/>
            <a:ext cx="1162614" cy="1007829"/>
          </a:xfrm>
          <a:custGeom>
            <a:avLst/>
            <a:gdLst>
              <a:gd name="connsiteX0" fmla="*/ 1047732 w 1396627"/>
              <a:gd name="connsiteY0" fmla="*/ 0 h 1210688"/>
              <a:gd name="connsiteX1" fmla="*/ 348896 w 1396627"/>
              <a:gd name="connsiteY1" fmla="*/ 0 h 1210688"/>
              <a:gd name="connsiteX2" fmla="*/ 0 w 1396627"/>
              <a:gd name="connsiteY2" fmla="*/ 604822 h 1210688"/>
              <a:gd name="connsiteX3" fmla="*/ 348896 w 1396627"/>
              <a:gd name="connsiteY3" fmla="*/ 1210689 h 1210688"/>
              <a:gd name="connsiteX4" fmla="*/ 1047732 w 1396627"/>
              <a:gd name="connsiteY4" fmla="*/ 1210689 h 1210688"/>
              <a:gd name="connsiteX5" fmla="*/ 1396627 w 1396627"/>
              <a:gd name="connsiteY5" fmla="*/ 604822 h 121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627" h="1210688">
                <a:moveTo>
                  <a:pt x="1047732" y="0"/>
                </a:moveTo>
                <a:lnTo>
                  <a:pt x="348896" y="0"/>
                </a:lnTo>
                <a:lnTo>
                  <a:pt x="0" y="604822"/>
                </a:lnTo>
                <a:lnTo>
                  <a:pt x="348896" y="1210689"/>
                </a:lnTo>
                <a:lnTo>
                  <a:pt x="1047732" y="1210689"/>
                </a:lnTo>
                <a:lnTo>
                  <a:pt x="1396627" y="604822"/>
                </a:lnTo>
                <a:close/>
              </a:path>
            </a:pathLst>
          </a:custGeom>
          <a:solidFill>
            <a:srgbClr val="99FFCC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D7F2669-BB15-4AB7-B013-18B9FEE11967}"/>
              </a:ext>
            </a:extLst>
          </p:cNvPr>
          <p:cNvCxnSpPr>
            <a:cxnSpLocks/>
          </p:cNvCxnSpPr>
          <p:nvPr/>
        </p:nvCxnSpPr>
        <p:spPr>
          <a:xfrm>
            <a:off x="10140707" y="3986719"/>
            <a:ext cx="0" cy="144481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79AA849D-D208-4E61-80D5-8E191515982A}"/>
              </a:ext>
            </a:extLst>
          </p:cNvPr>
          <p:cNvCxnSpPr>
            <a:cxnSpLocks/>
          </p:cNvCxnSpPr>
          <p:nvPr/>
        </p:nvCxnSpPr>
        <p:spPr>
          <a:xfrm>
            <a:off x="9418521" y="4709127"/>
            <a:ext cx="1444371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B7722E83-2D19-488F-AB7B-B340AC8178E2}"/>
              </a:ext>
            </a:extLst>
          </p:cNvPr>
          <p:cNvCxnSpPr>
            <a:cxnSpLocks/>
          </p:cNvCxnSpPr>
          <p:nvPr/>
        </p:nvCxnSpPr>
        <p:spPr>
          <a:xfrm>
            <a:off x="9765706" y="4049685"/>
            <a:ext cx="760353" cy="126013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10C7CBBC-DE32-462E-9E43-DA2CD2AF8EC4}"/>
              </a:ext>
            </a:extLst>
          </p:cNvPr>
          <p:cNvCxnSpPr>
            <a:cxnSpLocks/>
          </p:cNvCxnSpPr>
          <p:nvPr/>
        </p:nvCxnSpPr>
        <p:spPr>
          <a:xfrm>
            <a:off x="9474539" y="4316986"/>
            <a:ext cx="1329344" cy="77326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E821318F-1C0D-4ABD-9202-18A27FB10AA1}"/>
              </a:ext>
            </a:extLst>
          </p:cNvPr>
          <p:cNvCxnSpPr>
            <a:cxnSpLocks/>
          </p:cNvCxnSpPr>
          <p:nvPr/>
        </p:nvCxnSpPr>
        <p:spPr>
          <a:xfrm flipH="1">
            <a:off x="9496019" y="4350399"/>
            <a:ext cx="1283997" cy="72314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94F30C09-84BA-466C-84AA-23D5323C2A44}"/>
              </a:ext>
            </a:extLst>
          </p:cNvPr>
          <p:cNvCxnSpPr>
            <a:cxnSpLocks/>
          </p:cNvCxnSpPr>
          <p:nvPr/>
        </p:nvCxnSpPr>
        <p:spPr>
          <a:xfrm flipH="1">
            <a:off x="9794345" y="4049685"/>
            <a:ext cx="733563" cy="129593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2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hred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9" grpId="0"/>
      <p:bldP spid="151" grpId="0"/>
      <p:bldP spid="152" grpId="0"/>
      <p:bldP spid="153" grpId="0"/>
      <p:bldP spid="154" grpId="0"/>
      <p:bldP spid="15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ง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2731-40B0-40B9-B434-85F822FCB589}"/>
              </a:ext>
            </a:extLst>
          </p:cNvPr>
          <p:cNvSpPr txBox="1"/>
          <p:nvPr/>
        </p:nvSpPr>
        <p:spPr>
          <a:xfrm>
            <a:off x="1689100" y="1078347"/>
            <a:ext cx="8269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44E9D-A7D8-067F-72EA-52F98BD3BCB0}"/>
              </a:ext>
            </a:extLst>
          </p:cNvPr>
          <p:cNvSpPr txBox="1"/>
          <p:nvPr/>
        </p:nvSpPr>
        <p:spPr>
          <a:xfrm>
            <a:off x="1522845" y="2578299"/>
            <a:ext cx="10768715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รูปที่มีแกนสมมาตร บางรูปมีแกนสมมาตร 1 แกน</a:t>
            </a:r>
          </a:p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บางรูปมีแกนสมมาตรมากกว่า 1 แกน</a:t>
            </a:r>
          </a:p>
        </p:txBody>
      </p:sp>
    </p:spTree>
    <p:extLst>
      <p:ext uri="{BB962C8B-B14F-4D97-AF65-F5344CB8AC3E}">
        <p14:creationId xmlns:p14="http://schemas.microsoft.com/office/powerpoint/2010/main" val="41256747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2D9DC88-09E0-4093-BE2D-A7647CC2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2594411-8BE6-4735-8A7B-5A1195919F61}"/>
              </a:ext>
            </a:extLst>
          </p:cNvPr>
          <p:cNvGrpSpPr/>
          <p:nvPr/>
        </p:nvGrpSpPr>
        <p:grpSpPr>
          <a:xfrm>
            <a:off x="753285" y="3875809"/>
            <a:ext cx="10685433" cy="2504209"/>
            <a:chOff x="1561296" y="3932222"/>
            <a:chExt cx="9642997" cy="25042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0C569D-074E-4F03-A579-379949AF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296" y="3932222"/>
              <a:ext cx="9642997" cy="2504209"/>
            </a:xfrm>
            <a:prstGeom prst="rect">
              <a:avLst/>
            </a:prstGeom>
          </p:spPr>
        </p:pic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F1788DBF-8718-4E28-AE1A-7EA2F0824F44}"/>
                </a:ext>
              </a:extLst>
            </p:cNvPr>
            <p:cNvSpPr txBox="1"/>
            <p:nvPr/>
          </p:nvSpPr>
          <p:spPr>
            <a:xfrm>
              <a:off x="2176023" y="4412343"/>
              <a:ext cx="8709446" cy="15663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:</a:t>
              </a: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ประยุกต์ใช้รูปที่มีแกนสมมาตร</a:t>
              </a:r>
            </a:p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                 เพื่อประดิษฐ์ผลงานต่างๆ</a:t>
              </a:r>
              <a:endParaRPr lang="en-US" sz="34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969FB3-4F02-4F9E-835D-CC93706BFB0F}"/>
              </a:ext>
            </a:extLst>
          </p:cNvPr>
          <p:cNvGrpSpPr/>
          <p:nvPr/>
        </p:nvGrpSpPr>
        <p:grpSpPr>
          <a:xfrm>
            <a:off x="962629" y="688168"/>
            <a:ext cx="10266744" cy="2837860"/>
            <a:chOff x="962629" y="688168"/>
            <a:chExt cx="10266744" cy="283786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E6C8D6-A22A-40AA-899A-52643491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629" y="688168"/>
              <a:ext cx="10266744" cy="2837860"/>
            </a:xfrm>
            <a:prstGeom prst="rect">
              <a:avLst/>
            </a:prstGeom>
          </p:spPr>
        </p:pic>
        <p:sp>
          <p:nvSpPr>
            <p:cNvPr id="32" name="หัวข้อ">
              <a:extLst>
                <a:ext uri="{FF2B5EF4-FFF2-40B4-BE49-F238E27FC236}">
                  <a16:creationId xmlns:a16="http://schemas.microsoft.com/office/drawing/2014/main" id="{C7DC0A48-842E-4D33-9771-602AAB3BB4BB}"/>
                </a:ext>
              </a:extLst>
            </p:cNvPr>
            <p:cNvSpPr txBox="1"/>
            <p:nvPr/>
          </p:nvSpPr>
          <p:spPr>
            <a:xfrm>
              <a:off x="1772856" y="1106908"/>
              <a:ext cx="8322198" cy="10248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6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การประยุกต์ใช้รูปที่มี</a:t>
              </a:r>
              <a:endParaRPr lang="en-US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9" name="หัวข้อ">
              <a:extLst>
                <a:ext uri="{FF2B5EF4-FFF2-40B4-BE49-F238E27FC236}">
                  <a16:creationId xmlns:a16="http://schemas.microsoft.com/office/drawing/2014/main" id="{BBBE50E5-6A4B-454A-AD0E-BF7814AC8401}"/>
                </a:ext>
              </a:extLst>
            </p:cNvPr>
            <p:cNvSpPr txBox="1"/>
            <p:nvPr/>
          </p:nvSpPr>
          <p:spPr>
            <a:xfrm>
              <a:off x="1772856" y="1908851"/>
              <a:ext cx="8322198" cy="10248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6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แกนสมมาตร (๑)</a:t>
              </a:r>
              <a:endParaRPr lang="en-US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446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35764450-3028-4BC4-9534-D768AD16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" y="0"/>
            <a:ext cx="12186722" cy="6858000"/>
          </a:xfrm>
          <a:prstGeom prst="rect">
            <a:avLst/>
          </a:prstGeom>
        </p:spPr>
      </p:pic>
      <p:grpSp>
        <p:nvGrpSpPr>
          <p:cNvPr id="8" name="Graphic 6">
            <a:extLst>
              <a:ext uri="{FF2B5EF4-FFF2-40B4-BE49-F238E27FC236}">
                <a16:creationId xmlns:a16="http://schemas.microsoft.com/office/drawing/2014/main" id="{1B2E609F-F2E2-44FE-A033-9AD29D05E628}"/>
              </a:ext>
            </a:extLst>
          </p:cNvPr>
          <p:cNvGrpSpPr/>
          <p:nvPr/>
        </p:nvGrpSpPr>
        <p:grpSpPr>
          <a:xfrm>
            <a:off x="10152629" y="5214885"/>
            <a:ext cx="1696884" cy="1523275"/>
            <a:chOff x="10152629" y="5214885"/>
            <a:chExt cx="1696884" cy="15232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D52559-964A-41F8-9966-8A66B6C80785}"/>
                </a:ext>
              </a:extLst>
            </p:cNvPr>
            <p:cNvSpPr/>
            <p:nvPr/>
          </p:nvSpPr>
          <p:spPr>
            <a:xfrm>
              <a:off x="10163507" y="6516739"/>
              <a:ext cx="1686007" cy="221421"/>
            </a:xfrm>
            <a:custGeom>
              <a:avLst/>
              <a:gdLst>
                <a:gd name="connsiteX0" fmla="*/ 1686007 w 1686007"/>
                <a:gd name="connsiteY0" fmla="*/ 110711 h 221421"/>
                <a:gd name="connsiteX1" fmla="*/ 843004 w 1686007"/>
                <a:gd name="connsiteY1" fmla="*/ 221422 h 221421"/>
                <a:gd name="connsiteX2" fmla="*/ 0 w 1686007"/>
                <a:gd name="connsiteY2" fmla="*/ 110711 h 221421"/>
                <a:gd name="connsiteX3" fmla="*/ 843004 w 1686007"/>
                <a:gd name="connsiteY3" fmla="*/ 0 h 221421"/>
                <a:gd name="connsiteX4" fmla="*/ 1686007 w 1686007"/>
                <a:gd name="connsiteY4" fmla="*/ 110711 h 22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007" h="221421">
                  <a:moveTo>
                    <a:pt x="1686007" y="110711"/>
                  </a:moveTo>
                  <a:cubicBezTo>
                    <a:pt x="1686007" y="171855"/>
                    <a:pt x="1308582" y="221422"/>
                    <a:pt x="843004" y="221422"/>
                  </a:cubicBezTo>
                  <a:cubicBezTo>
                    <a:pt x="377426" y="221422"/>
                    <a:pt x="0" y="171855"/>
                    <a:pt x="0" y="110711"/>
                  </a:cubicBezTo>
                  <a:cubicBezTo>
                    <a:pt x="0" y="49567"/>
                    <a:pt x="377426" y="0"/>
                    <a:pt x="843004" y="0"/>
                  </a:cubicBezTo>
                  <a:cubicBezTo>
                    <a:pt x="1308582" y="0"/>
                    <a:pt x="1686007" y="49567"/>
                    <a:pt x="1686007" y="110711"/>
                  </a:cubicBezTo>
                  <a:close/>
                </a:path>
              </a:pathLst>
            </a:custGeom>
            <a:solidFill>
              <a:srgbClr val="8DAF44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EFD9199-04D5-49BF-B89E-FFBAD20F0117}"/>
                </a:ext>
              </a:extLst>
            </p:cNvPr>
            <p:cNvSpPr/>
            <p:nvPr/>
          </p:nvSpPr>
          <p:spPr>
            <a:xfrm>
              <a:off x="10332908" y="5214885"/>
              <a:ext cx="87332" cy="1380552"/>
            </a:xfrm>
            <a:custGeom>
              <a:avLst/>
              <a:gdLst>
                <a:gd name="connsiteX0" fmla="*/ 86701 w 87332"/>
                <a:gd name="connsiteY0" fmla="*/ 1375217 h 1380552"/>
                <a:gd name="connsiteX1" fmla="*/ 45351 w 87332"/>
                <a:gd name="connsiteY1" fmla="*/ 1373883 h 1380552"/>
                <a:gd name="connsiteX2" fmla="*/ 57356 w 87332"/>
                <a:gd name="connsiteY2" fmla="*/ 770975 h 1380552"/>
                <a:gd name="connsiteX3" fmla="*/ 0 w 87332"/>
                <a:gd name="connsiteY3" fmla="*/ 42684 h 1380552"/>
                <a:gd name="connsiteX4" fmla="*/ 20008 w 87332"/>
                <a:gd name="connsiteY4" fmla="*/ 0 h 1380552"/>
                <a:gd name="connsiteX5" fmla="*/ 78698 w 87332"/>
                <a:gd name="connsiteY5" fmla="*/ 757636 h 1380552"/>
                <a:gd name="connsiteX6" fmla="*/ 86701 w 87332"/>
                <a:gd name="connsiteY6" fmla="*/ 1375217 h 138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332" h="1380552">
                  <a:moveTo>
                    <a:pt x="86701" y="1375217"/>
                  </a:moveTo>
                  <a:cubicBezTo>
                    <a:pt x="73363" y="1381886"/>
                    <a:pt x="56022" y="1383220"/>
                    <a:pt x="45351" y="1373883"/>
                  </a:cubicBezTo>
                  <a:cubicBezTo>
                    <a:pt x="45351" y="1371215"/>
                    <a:pt x="65359" y="1065760"/>
                    <a:pt x="57356" y="770975"/>
                  </a:cubicBezTo>
                  <a:cubicBezTo>
                    <a:pt x="49353" y="477524"/>
                    <a:pt x="1334" y="46685"/>
                    <a:pt x="0" y="42684"/>
                  </a:cubicBezTo>
                  <a:lnTo>
                    <a:pt x="20008" y="0"/>
                  </a:lnTo>
                  <a:cubicBezTo>
                    <a:pt x="22676" y="18674"/>
                    <a:pt x="70695" y="448179"/>
                    <a:pt x="78698" y="757636"/>
                  </a:cubicBezTo>
                  <a:cubicBezTo>
                    <a:pt x="88035" y="1067093"/>
                    <a:pt x="88035" y="1363212"/>
                    <a:pt x="86701" y="1375217"/>
                  </a:cubicBezTo>
                  <a:close/>
                </a:path>
              </a:pathLst>
            </a:custGeom>
            <a:solidFill>
              <a:srgbClr val="205526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1E7F5745-92AE-4D94-902C-95C5D0AD2B89}"/>
                </a:ext>
              </a:extLst>
            </p:cNvPr>
            <p:cNvGrpSpPr/>
            <p:nvPr/>
          </p:nvGrpSpPr>
          <p:grpSpPr>
            <a:xfrm>
              <a:off x="10152629" y="5594414"/>
              <a:ext cx="477916" cy="291849"/>
              <a:chOff x="10152629" y="5594414"/>
              <a:chExt cx="477916" cy="291849"/>
            </a:xfrm>
            <a:solidFill>
              <a:srgbClr val="1D4B23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A9B0B57-68CD-4753-8E70-4E2F43706895}"/>
                  </a:ext>
                </a:extLst>
              </p:cNvPr>
              <p:cNvSpPr/>
              <p:nvPr/>
            </p:nvSpPr>
            <p:spPr>
              <a:xfrm>
                <a:off x="10152629" y="5615830"/>
                <a:ext cx="214959" cy="103508"/>
              </a:xfrm>
              <a:custGeom>
                <a:avLst/>
                <a:gdLst>
                  <a:gd name="connsiteX0" fmla="*/ 164272 w 214959"/>
                  <a:gd name="connsiteY0" fmla="*/ 32561 h 103508"/>
                  <a:gd name="connsiteX1" fmla="*/ 97579 w 214959"/>
                  <a:gd name="connsiteY1" fmla="*/ 4550 h 103508"/>
                  <a:gd name="connsiteX2" fmla="*/ 1541 w 214959"/>
                  <a:gd name="connsiteY2" fmla="*/ 35229 h 103508"/>
                  <a:gd name="connsiteX3" fmla="*/ 116253 w 214959"/>
                  <a:gd name="connsiteY3" fmla="*/ 95253 h 103508"/>
                  <a:gd name="connsiteX4" fmla="*/ 214959 w 214959"/>
                  <a:gd name="connsiteY4" fmla="*/ 63240 h 103508"/>
                  <a:gd name="connsiteX5" fmla="*/ 176277 w 214959"/>
                  <a:gd name="connsiteY5" fmla="*/ 39231 h 103508"/>
                  <a:gd name="connsiteX6" fmla="*/ 164272 w 214959"/>
                  <a:gd name="connsiteY6" fmla="*/ 32561 h 10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959" h="103508">
                    <a:moveTo>
                      <a:pt x="164272" y="32561"/>
                    </a:moveTo>
                    <a:cubicBezTo>
                      <a:pt x="142931" y="21890"/>
                      <a:pt x="121589" y="9886"/>
                      <a:pt x="97579" y="4550"/>
                    </a:cubicBezTo>
                    <a:cubicBezTo>
                      <a:pt x="61565" y="-4787"/>
                      <a:pt x="8210" y="-2119"/>
                      <a:pt x="1541" y="35229"/>
                    </a:cubicBezTo>
                    <a:cubicBezTo>
                      <a:pt x="-10464" y="92585"/>
                      <a:pt x="49560" y="117929"/>
                      <a:pt x="116253" y="95253"/>
                    </a:cubicBezTo>
                    <a:cubicBezTo>
                      <a:pt x="182947" y="72577"/>
                      <a:pt x="214959" y="63240"/>
                      <a:pt x="214959" y="63240"/>
                    </a:cubicBezTo>
                    <a:cubicBezTo>
                      <a:pt x="201621" y="53903"/>
                      <a:pt x="184280" y="44566"/>
                      <a:pt x="176277" y="39231"/>
                    </a:cubicBezTo>
                    <a:cubicBezTo>
                      <a:pt x="172276" y="36563"/>
                      <a:pt x="168274" y="33895"/>
                      <a:pt x="164272" y="32561"/>
                    </a:cubicBezTo>
                    <a:close/>
                  </a:path>
                </a:pathLst>
              </a:custGeom>
              <a:solidFill>
                <a:srgbClr val="1D4B23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C14A17-8682-41EF-B6F9-AE5291FF28D9}"/>
                  </a:ext>
                </a:extLst>
              </p:cNvPr>
              <p:cNvSpPr/>
              <p:nvPr/>
            </p:nvSpPr>
            <p:spPr>
              <a:xfrm>
                <a:off x="10163481" y="5779110"/>
                <a:ext cx="214778" cy="107153"/>
              </a:xfrm>
              <a:custGeom>
                <a:avLst/>
                <a:gdLst>
                  <a:gd name="connsiteX0" fmla="*/ 157422 w 214778"/>
                  <a:gd name="connsiteY0" fmla="*/ 12005 h 107153"/>
                  <a:gd name="connsiteX1" fmla="*/ 86727 w 214778"/>
                  <a:gd name="connsiteY1" fmla="*/ 0 h 107153"/>
                  <a:gd name="connsiteX2" fmla="*/ 26 w 214778"/>
                  <a:gd name="connsiteY2" fmla="*/ 53355 h 107153"/>
                  <a:gd name="connsiteX3" fmla="*/ 125409 w 214778"/>
                  <a:gd name="connsiteY3" fmla="*/ 85367 h 107153"/>
                  <a:gd name="connsiteX4" fmla="*/ 214778 w 214778"/>
                  <a:gd name="connsiteY4" fmla="*/ 30679 h 107153"/>
                  <a:gd name="connsiteX5" fmla="*/ 170761 w 214778"/>
                  <a:gd name="connsiteY5" fmla="*/ 16006 h 107153"/>
                  <a:gd name="connsiteX6" fmla="*/ 157422 w 214778"/>
                  <a:gd name="connsiteY6" fmla="*/ 12005 h 10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778" h="107153">
                    <a:moveTo>
                      <a:pt x="157422" y="12005"/>
                    </a:moveTo>
                    <a:cubicBezTo>
                      <a:pt x="134746" y="6669"/>
                      <a:pt x="110737" y="0"/>
                      <a:pt x="86727" y="0"/>
                    </a:cubicBezTo>
                    <a:cubicBezTo>
                      <a:pt x="49379" y="0"/>
                      <a:pt x="-1308" y="14673"/>
                      <a:pt x="26" y="53355"/>
                    </a:cubicBezTo>
                    <a:cubicBezTo>
                      <a:pt x="1360" y="112045"/>
                      <a:pt x="64051" y="122716"/>
                      <a:pt x="125409" y="85367"/>
                    </a:cubicBezTo>
                    <a:cubicBezTo>
                      <a:pt x="185433" y="48019"/>
                      <a:pt x="213444" y="30679"/>
                      <a:pt x="214778" y="30679"/>
                    </a:cubicBezTo>
                    <a:cubicBezTo>
                      <a:pt x="200106" y="25343"/>
                      <a:pt x="181432" y="20008"/>
                      <a:pt x="170761" y="16006"/>
                    </a:cubicBezTo>
                    <a:cubicBezTo>
                      <a:pt x="165425" y="13339"/>
                      <a:pt x="161424" y="12005"/>
                      <a:pt x="157422" y="12005"/>
                    </a:cubicBezTo>
                    <a:close/>
                  </a:path>
                </a:pathLst>
              </a:custGeom>
              <a:solidFill>
                <a:srgbClr val="1D4B23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8E30FB2-04E8-4CD6-894F-F0656541526D}"/>
                  </a:ext>
                </a:extLst>
              </p:cNvPr>
              <p:cNvSpPr/>
              <p:nvPr/>
            </p:nvSpPr>
            <p:spPr>
              <a:xfrm>
                <a:off x="10403603" y="5594414"/>
                <a:ext cx="212598" cy="105646"/>
              </a:xfrm>
              <a:custGeom>
                <a:avLst/>
                <a:gdLst>
                  <a:gd name="connsiteX0" fmla="*/ 48019 w 212598"/>
                  <a:gd name="connsiteY0" fmla="*/ 43306 h 105646"/>
                  <a:gd name="connsiteX1" fmla="*/ 110711 w 212598"/>
                  <a:gd name="connsiteY1" fmla="*/ 8626 h 105646"/>
                  <a:gd name="connsiteX2" fmla="*/ 209417 w 212598"/>
                  <a:gd name="connsiteY2" fmla="*/ 29967 h 105646"/>
                  <a:gd name="connsiteX3" fmla="*/ 101374 w 212598"/>
                  <a:gd name="connsiteY3" fmla="*/ 101996 h 105646"/>
                  <a:gd name="connsiteX4" fmla="*/ 0 w 212598"/>
                  <a:gd name="connsiteY4" fmla="*/ 80654 h 105646"/>
                  <a:gd name="connsiteX5" fmla="*/ 36014 w 212598"/>
                  <a:gd name="connsiteY5" fmla="*/ 52643 h 105646"/>
                  <a:gd name="connsiteX6" fmla="*/ 48019 w 212598"/>
                  <a:gd name="connsiteY6" fmla="*/ 43306 h 10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598" h="105646">
                    <a:moveTo>
                      <a:pt x="48019" y="43306"/>
                    </a:moveTo>
                    <a:cubicBezTo>
                      <a:pt x="68027" y="29967"/>
                      <a:pt x="89369" y="17963"/>
                      <a:pt x="110711" y="8626"/>
                    </a:cubicBezTo>
                    <a:cubicBezTo>
                      <a:pt x="145391" y="-4713"/>
                      <a:pt x="198746" y="-6047"/>
                      <a:pt x="209417" y="29967"/>
                    </a:cubicBezTo>
                    <a:cubicBezTo>
                      <a:pt x="226757" y="85990"/>
                      <a:pt x="170735" y="116669"/>
                      <a:pt x="101374" y="101996"/>
                    </a:cubicBezTo>
                    <a:cubicBezTo>
                      <a:pt x="32013" y="87324"/>
                      <a:pt x="0" y="80654"/>
                      <a:pt x="0" y="80654"/>
                    </a:cubicBezTo>
                    <a:cubicBezTo>
                      <a:pt x="13339" y="69983"/>
                      <a:pt x="28011" y="59313"/>
                      <a:pt x="36014" y="52643"/>
                    </a:cubicBezTo>
                    <a:cubicBezTo>
                      <a:pt x="40016" y="48642"/>
                      <a:pt x="44018" y="45974"/>
                      <a:pt x="48019" y="43306"/>
                    </a:cubicBezTo>
                    <a:close/>
                  </a:path>
                </a:pathLst>
              </a:custGeom>
              <a:solidFill>
                <a:srgbClr val="1D4B23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0071E58-17A6-4543-9C00-1AE1659AB581}"/>
                  </a:ext>
                </a:extLst>
              </p:cNvPr>
              <p:cNvSpPr/>
              <p:nvPr/>
            </p:nvSpPr>
            <p:spPr>
              <a:xfrm>
                <a:off x="10415608" y="5761361"/>
                <a:ext cx="214938" cy="104750"/>
              </a:xfrm>
              <a:custGeom>
                <a:avLst/>
                <a:gdLst>
                  <a:gd name="connsiteX0" fmla="*/ 53355 w 214938"/>
                  <a:gd name="connsiteY0" fmla="*/ 20417 h 104750"/>
                  <a:gd name="connsiteX1" fmla="*/ 122716 w 214938"/>
                  <a:gd name="connsiteY1" fmla="*/ 1743 h 104750"/>
                  <a:gd name="connsiteX2" fmla="*/ 214753 w 214938"/>
                  <a:gd name="connsiteY2" fmla="*/ 45761 h 104750"/>
                  <a:gd name="connsiteX3" fmla="*/ 93371 w 214938"/>
                  <a:gd name="connsiteY3" fmla="*/ 89778 h 104750"/>
                  <a:gd name="connsiteX4" fmla="*/ 0 w 214938"/>
                  <a:gd name="connsiteY4" fmla="*/ 44427 h 104750"/>
                  <a:gd name="connsiteX5" fmla="*/ 41350 w 214938"/>
                  <a:gd name="connsiteY5" fmla="*/ 25753 h 104750"/>
                  <a:gd name="connsiteX6" fmla="*/ 53355 w 214938"/>
                  <a:gd name="connsiteY6" fmla="*/ 20417 h 10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938" h="104750">
                    <a:moveTo>
                      <a:pt x="53355" y="20417"/>
                    </a:moveTo>
                    <a:cubicBezTo>
                      <a:pt x="76030" y="12414"/>
                      <a:pt x="98706" y="5745"/>
                      <a:pt x="122716" y="1743"/>
                    </a:cubicBezTo>
                    <a:cubicBezTo>
                      <a:pt x="157396" y="-4926"/>
                      <a:pt x="212085" y="7079"/>
                      <a:pt x="214753" y="45761"/>
                    </a:cubicBezTo>
                    <a:cubicBezTo>
                      <a:pt x="218754" y="103117"/>
                      <a:pt x="157396" y="120457"/>
                      <a:pt x="93371" y="89778"/>
                    </a:cubicBezTo>
                    <a:cubicBezTo>
                      <a:pt x="29345" y="59100"/>
                      <a:pt x="0" y="44427"/>
                      <a:pt x="0" y="44427"/>
                    </a:cubicBezTo>
                    <a:cubicBezTo>
                      <a:pt x="14673" y="37758"/>
                      <a:pt x="32013" y="29754"/>
                      <a:pt x="41350" y="25753"/>
                    </a:cubicBezTo>
                    <a:cubicBezTo>
                      <a:pt x="45351" y="24419"/>
                      <a:pt x="49353" y="21751"/>
                      <a:pt x="53355" y="20417"/>
                    </a:cubicBezTo>
                    <a:close/>
                  </a:path>
                </a:pathLst>
              </a:custGeom>
              <a:solidFill>
                <a:srgbClr val="1D4B23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9A3AE4-1599-48CE-8E39-6552EDBB8BC5}"/>
                </a:ext>
              </a:extLst>
            </p:cNvPr>
            <p:cNvSpPr/>
            <p:nvPr/>
          </p:nvSpPr>
          <p:spPr>
            <a:xfrm>
              <a:off x="11181247" y="5980462"/>
              <a:ext cx="553449" cy="304178"/>
            </a:xfrm>
            <a:custGeom>
              <a:avLst/>
              <a:gdLst>
                <a:gd name="connsiteX0" fmla="*/ 1334 w 553449"/>
                <a:gd name="connsiteY0" fmla="*/ 240158 h 304178"/>
                <a:gd name="connsiteX1" fmla="*/ 161398 w 553449"/>
                <a:gd name="connsiteY1" fmla="*/ 118776 h 304178"/>
                <a:gd name="connsiteX2" fmla="*/ 381486 w 553449"/>
                <a:gd name="connsiteY2" fmla="*/ 181468 h 304178"/>
                <a:gd name="connsiteX3" fmla="*/ 450847 w 553449"/>
                <a:gd name="connsiteY3" fmla="*/ 69423 h 304178"/>
                <a:gd name="connsiteX4" fmla="*/ 369481 w 553449"/>
                <a:gd name="connsiteY4" fmla="*/ 58752 h 304178"/>
                <a:gd name="connsiteX5" fmla="*/ 465519 w 553449"/>
                <a:gd name="connsiteY5" fmla="*/ 1396 h 304178"/>
                <a:gd name="connsiteX6" fmla="*/ 534881 w 553449"/>
                <a:gd name="connsiteY6" fmla="*/ 204144 h 304178"/>
                <a:gd name="connsiteX7" fmla="*/ 310791 w 553449"/>
                <a:gd name="connsiteY7" fmla="*/ 296181 h 304178"/>
                <a:gd name="connsiteX8" fmla="*/ 114713 w 553449"/>
                <a:gd name="connsiteY8" fmla="*/ 241492 h 304178"/>
                <a:gd name="connsiteX9" fmla="*/ 0 w 553449"/>
                <a:gd name="connsiteY9" fmla="*/ 290845 h 304178"/>
                <a:gd name="connsiteX10" fmla="*/ 1334 w 553449"/>
                <a:gd name="connsiteY10" fmla="*/ 240158 h 30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449" h="304178">
                  <a:moveTo>
                    <a:pt x="1334" y="240158"/>
                  </a:moveTo>
                  <a:cubicBezTo>
                    <a:pt x="1334" y="240158"/>
                    <a:pt x="41350" y="132115"/>
                    <a:pt x="161398" y="118776"/>
                  </a:cubicBezTo>
                  <a:cubicBezTo>
                    <a:pt x="268107" y="108105"/>
                    <a:pt x="322796" y="166796"/>
                    <a:pt x="381486" y="181468"/>
                  </a:cubicBezTo>
                  <a:cubicBezTo>
                    <a:pt x="441510" y="196141"/>
                    <a:pt x="492197" y="130781"/>
                    <a:pt x="450847" y="69423"/>
                  </a:cubicBezTo>
                  <a:cubicBezTo>
                    <a:pt x="417500" y="21404"/>
                    <a:pt x="369481" y="58752"/>
                    <a:pt x="369481" y="58752"/>
                  </a:cubicBezTo>
                  <a:cubicBezTo>
                    <a:pt x="369481" y="58752"/>
                    <a:pt x="390823" y="-10609"/>
                    <a:pt x="465519" y="1396"/>
                  </a:cubicBezTo>
                  <a:cubicBezTo>
                    <a:pt x="540216" y="13401"/>
                    <a:pt x="578898" y="122778"/>
                    <a:pt x="534881" y="204144"/>
                  </a:cubicBezTo>
                  <a:cubicBezTo>
                    <a:pt x="490863" y="285510"/>
                    <a:pt x="417500" y="321524"/>
                    <a:pt x="310791" y="296181"/>
                  </a:cubicBezTo>
                  <a:cubicBezTo>
                    <a:pt x="233427" y="278840"/>
                    <a:pt x="193411" y="228153"/>
                    <a:pt x="114713" y="241492"/>
                  </a:cubicBezTo>
                  <a:cubicBezTo>
                    <a:pt x="60024" y="250829"/>
                    <a:pt x="0" y="290845"/>
                    <a:pt x="0" y="290845"/>
                  </a:cubicBezTo>
                  <a:cubicBezTo>
                    <a:pt x="1334" y="272171"/>
                    <a:pt x="1334" y="256165"/>
                    <a:pt x="1334" y="240158"/>
                  </a:cubicBezTo>
                  <a:close/>
                </a:path>
              </a:pathLst>
            </a:custGeom>
            <a:solidFill>
              <a:srgbClr val="318E36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25FE77-700A-436C-8733-A5DB40FAC6D1}"/>
                </a:ext>
              </a:extLst>
            </p:cNvPr>
            <p:cNvSpPr/>
            <p:nvPr/>
          </p:nvSpPr>
          <p:spPr>
            <a:xfrm>
              <a:off x="10626992" y="5995031"/>
              <a:ext cx="510237" cy="281952"/>
            </a:xfrm>
            <a:custGeom>
              <a:avLst/>
              <a:gdLst>
                <a:gd name="connsiteX0" fmla="*/ 510237 w 510237"/>
                <a:gd name="connsiteY0" fmla="*/ 224255 h 281952"/>
                <a:gd name="connsiteX1" fmla="*/ 359510 w 510237"/>
                <a:gd name="connsiteY1" fmla="*/ 108209 h 281952"/>
                <a:gd name="connsiteX2" fmla="*/ 156763 w 510237"/>
                <a:gd name="connsiteY2" fmla="*/ 166899 h 281952"/>
                <a:gd name="connsiteX3" fmla="*/ 94071 w 510237"/>
                <a:gd name="connsiteY3" fmla="*/ 64191 h 281952"/>
                <a:gd name="connsiteX4" fmla="*/ 168767 w 510237"/>
                <a:gd name="connsiteY4" fmla="*/ 53520 h 281952"/>
                <a:gd name="connsiteX5" fmla="*/ 80732 w 510237"/>
                <a:gd name="connsiteY5" fmla="*/ 1499 h 281952"/>
                <a:gd name="connsiteX6" fmla="*/ 16707 w 510237"/>
                <a:gd name="connsiteY6" fmla="*/ 189575 h 281952"/>
                <a:gd name="connsiteX7" fmla="*/ 222122 w 510237"/>
                <a:gd name="connsiteY7" fmla="*/ 274942 h 281952"/>
                <a:gd name="connsiteX8" fmla="*/ 402194 w 510237"/>
                <a:gd name="connsiteY8" fmla="*/ 224255 h 281952"/>
                <a:gd name="connsiteX9" fmla="*/ 507570 w 510237"/>
                <a:gd name="connsiteY9" fmla="*/ 272274 h 281952"/>
                <a:gd name="connsiteX10" fmla="*/ 510237 w 510237"/>
                <a:gd name="connsiteY10" fmla="*/ 224255 h 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237" h="281952">
                  <a:moveTo>
                    <a:pt x="510237" y="224255"/>
                  </a:moveTo>
                  <a:cubicBezTo>
                    <a:pt x="510237" y="224255"/>
                    <a:pt x="470221" y="118880"/>
                    <a:pt x="359510" y="108209"/>
                  </a:cubicBezTo>
                  <a:cubicBezTo>
                    <a:pt x="262138" y="97538"/>
                    <a:pt x="211451" y="152226"/>
                    <a:pt x="156763" y="166899"/>
                  </a:cubicBezTo>
                  <a:cubicBezTo>
                    <a:pt x="102074" y="180238"/>
                    <a:pt x="54055" y="120214"/>
                    <a:pt x="94071" y="64191"/>
                  </a:cubicBezTo>
                  <a:cubicBezTo>
                    <a:pt x="124750" y="18840"/>
                    <a:pt x="168767" y="53520"/>
                    <a:pt x="168767" y="53520"/>
                  </a:cubicBezTo>
                  <a:cubicBezTo>
                    <a:pt x="168767" y="53520"/>
                    <a:pt x="148759" y="-10505"/>
                    <a:pt x="80732" y="1499"/>
                  </a:cubicBezTo>
                  <a:cubicBezTo>
                    <a:pt x="12705" y="13504"/>
                    <a:pt x="-23309" y="113544"/>
                    <a:pt x="16707" y="189575"/>
                  </a:cubicBezTo>
                  <a:cubicBezTo>
                    <a:pt x="56723" y="264271"/>
                    <a:pt x="124750" y="297618"/>
                    <a:pt x="222122" y="274942"/>
                  </a:cubicBezTo>
                  <a:cubicBezTo>
                    <a:pt x="292817" y="258936"/>
                    <a:pt x="330165" y="212250"/>
                    <a:pt x="402194" y="224255"/>
                  </a:cubicBezTo>
                  <a:cubicBezTo>
                    <a:pt x="452881" y="232258"/>
                    <a:pt x="507570" y="272274"/>
                    <a:pt x="507570" y="272274"/>
                  </a:cubicBezTo>
                  <a:lnTo>
                    <a:pt x="510237" y="224255"/>
                  </a:lnTo>
                  <a:close/>
                </a:path>
              </a:pathLst>
            </a:custGeom>
            <a:solidFill>
              <a:srgbClr val="318E36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567170-2847-41C2-B5C1-B100311F7C31}"/>
                </a:ext>
              </a:extLst>
            </p:cNvPr>
            <p:cNvSpPr/>
            <p:nvPr/>
          </p:nvSpPr>
          <p:spPr>
            <a:xfrm>
              <a:off x="10552996" y="6535413"/>
              <a:ext cx="429505" cy="192076"/>
            </a:xfrm>
            <a:custGeom>
              <a:avLst/>
              <a:gdLst>
                <a:gd name="connsiteX0" fmla="*/ 429505 w 429505"/>
                <a:gd name="connsiteY0" fmla="*/ 96038 h 192076"/>
                <a:gd name="connsiteX1" fmla="*/ 214753 w 429505"/>
                <a:gd name="connsiteY1" fmla="*/ 192077 h 192076"/>
                <a:gd name="connsiteX2" fmla="*/ 0 w 429505"/>
                <a:gd name="connsiteY2" fmla="*/ 96038 h 192076"/>
                <a:gd name="connsiteX3" fmla="*/ 214753 w 429505"/>
                <a:gd name="connsiteY3" fmla="*/ 0 h 192076"/>
                <a:gd name="connsiteX4" fmla="*/ 429505 w 429505"/>
                <a:gd name="connsiteY4" fmla="*/ 96038 h 19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505" h="192076">
                  <a:moveTo>
                    <a:pt x="429505" y="96038"/>
                  </a:moveTo>
                  <a:cubicBezTo>
                    <a:pt x="429505" y="149393"/>
                    <a:pt x="333467" y="192077"/>
                    <a:pt x="214753" y="192077"/>
                  </a:cubicBezTo>
                  <a:cubicBezTo>
                    <a:pt x="96038" y="192077"/>
                    <a:pt x="0" y="149393"/>
                    <a:pt x="0" y="96038"/>
                  </a:cubicBezTo>
                  <a:cubicBezTo>
                    <a:pt x="0" y="42684"/>
                    <a:pt x="96038" y="0"/>
                    <a:pt x="214753" y="0"/>
                  </a:cubicBezTo>
                  <a:cubicBezTo>
                    <a:pt x="333467" y="1334"/>
                    <a:pt x="429505" y="44018"/>
                    <a:pt x="429505" y="96038"/>
                  </a:cubicBezTo>
                  <a:close/>
                </a:path>
              </a:pathLst>
            </a:custGeom>
            <a:solidFill>
              <a:srgbClr val="778D37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01B0C7-1839-482B-BCE4-518A2B381766}"/>
                </a:ext>
              </a:extLst>
            </p:cNvPr>
            <p:cNvSpPr/>
            <p:nvPr/>
          </p:nvSpPr>
          <p:spPr>
            <a:xfrm>
              <a:off x="11110552" y="6591322"/>
              <a:ext cx="133386" cy="45464"/>
            </a:xfrm>
            <a:custGeom>
              <a:avLst/>
              <a:gdLst>
                <a:gd name="connsiteX0" fmla="*/ 133387 w 133386"/>
                <a:gd name="connsiteY0" fmla="*/ 22789 h 45464"/>
                <a:gd name="connsiteX1" fmla="*/ 66693 w 133386"/>
                <a:gd name="connsiteY1" fmla="*/ 45464 h 45464"/>
                <a:gd name="connsiteX2" fmla="*/ 0 w 133386"/>
                <a:gd name="connsiteY2" fmla="*/ 22789 h 45464"/>
                <a:gd name="connsiteX3" fmla="*/ 66693 w 133386"/>
                <a:gd name="connsiteY3" fmla="*/ 113 h 45464"/>
                <a:gd name="connsiteX4" fmla="*/ 133387 w 133386"/>
                <a:gd name="connsiteY4" fmla="*/ 22789 h 4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86" h="45464">
                  <a:moveTo>
                    <a:pt x="133387" y="22789"/>
                  </a:moveTo>
                  <a:cubicBezTo>
                    <a:pt x="133387" y="36127"/>
                    <a:pt x="102708" y="45464"/>
                    <a:pt x="66693" y="45464"/>
                  </a:cubicBezTo>
                  <a:cubicBezTo>
                    <a:pt x="29345" y="45464"/>
                    <a:pt x="0" y="34793"/>
                    <a:pt x="0" y="22789"/>
                  </a:cubicBezTo>
                  <a:cubicBezTo>
                    <a:pt x="0" y="10784"/>
                    <a:pt x="30679" y="113"/>
                    <a:pt x="66693" y="113"/>
                  </a:cubicBezTo>
                  <a:cubicBezTo>
                    <a:pt x="104042" y="-1221"/>
                    <a:pt x="133387" y="9450"/>
                    <a:pt x="133387" y="22789"/>
                  </a:cubicBezTo>
                  <a:close/>
                </a:path>
              </a:pathLst>
            </a:custGeom>
            <a:solidFill>
              <a:srgbClr val="778D37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97A380-91B9-452F-A041-3E92F0F5D1B4}"/>
                </a:ext>
              </a:extLst>
            </p:cNvPr>
            <p:cNvSpPr/>
            <p:nvPr/>
          </p:nvSpPr>
          <p:spPr>
            <a:xfrm>
              <a:off x="11131894" y="6027209"/>
              <a:ext cx="72028" cy="594747"/>
            </a:xfrm>
            <a:custGeom>
              <a:avLst/>
              <a:gdLst>
                <a:gd name="connsiteX0" fmla="*/ 25343 w 72028"/>
                <a:gd name="connsiteY0" fmla="*/ 0 h 594747"/>
                <a:gd name="connsiteX1" fmla="*/ 0 w 72028"/>
                <a:gd name="connsiteY1" fmla="*/ 308123 h 594747"/>
                <a:gd name="connsiteX2" fmla="*/ 13339 w 72028"/>
                <a:gd name="connsiteY2" fmla="*/ 588235 h 594747"/>
                <a:gd name="connsiteX3" fmla="*/ 72029 w 72028"/>
                <a:gd name="connsiteY3" fmla="*/ 588235 h 594747"/>
                <a:gd name="connsiteX4" fmla="*/ 49353 w 72028"/>
                <a:gd name="connsiteY4" fmla="*/ 229425 h 594747"/>
                <a:gd name="connsiteX5" fmla="*/ 64026 w 72028"/>
                <a:gd name="connsiteY5" fmla="*/ 6669 h 594747"/>
                <a:gd name="connsiteX6" fmla="*/ 25343 w 72028"/>
                <a:gd name="connsiteY6" fmla="*/ 0 h 59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8" h="594747">
                  <a:moveTo>
                    <a:pt x="25343" y="0"/>
                  </a:moveTo>
                  <a:cubicBezTo>
                    <a:pt x="25343" y="0"/>
                    <a:pt x="0" y="154729"/>
                    <a:pt x="0" y="308123"/>
                  </a:cubicBezTo>
                  <a:cubicBezTo>
                    <a:pt x="0" y="461518"/>
                    <a:pt x="13339" y="588235"/>
                    <a:pt x="13339" y="588235"/>
                  </a:cubicBezTo>
                  <a:cubicBezTo>
                    <a:pt x="36014" y="597572"/>
                    <a:pt x="50687" y="596238"/>
                    <a:pt x="72029" y="588235"/>
                  </a:cubicBezTo>
                  <a:cubicBezTo>
                    <a:pt x="72029" y="588235"/>
                    <a:pt x="49353" y="361478"/>
                    <a:pt x="49353" y="229425"/>
                  </a:cubicBezTo>
                  <a:cubicBezTo>
                    <a:pt x="49353" y="97372"/>
                    <a:pt x="64026" y="6669"/>
                    <a:pt x="64026" y="6669"/>
                  </a:cubicBezTo>
                  <a:cubicBezTo>
                    <a:pt x="50687" y="4002"/>
                    <a:pt x="41350" y="4002"/>
                    <a:pt x="25343" y="0"/>
                  </a:cubicBezTo>
                  <a:close/>
                </a:path>
              </a:pathLst>
            </a:custGeom>
            <a:solidFill>
              <a:srgbClr val="205526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86C91F2-DB61-4965-B196-0DEAEC907BAC}"/>
                </a:ext>
              </a:extLst>
            </p:cNvPr>
            <p:cNvSpPr/>
            <p:nvPr/>
          </p:nvSpPr>
          <p:spPr>
            <a:xfrm>
              <a:off x="11322637" y="6583432"/>
              <a:ext cx="341469" cy="61357"/>
            </a:xfrm>
            <a:custGeom>
              <a:avLst/>
              <a:gdLst>
                <a:gd name="connsiteX0" fmla="*/ 341470 w 341469"/>
                <a:gd name="connsiteY0" fmla="*/ 30679 h 61357"/>
                <a:gd name="connsiteX1" fmla="*/ 170735 w 341469"/>
                <a:gd name="connsiteY1" fmla="*/ 61358 h 61357"/>
                <a:gd name="connsiteX2" fmla="*/ 0 w 341469"/>
                <a:gd name="connsiteY2" fmla="*/ 30679 h 61357"/>
                <a:gd name="connsiteX3" fmla="*/ 170735 w 341469"/>
                <a:gd name="connsiteY3" fmla="*/ 0 h 61357"/>
                <a:gd name="connsiteX4" fmla="*/ 341470 w 341469"/>
                <a:gd name="connsiteY4" fmla="*/ 30679 h 6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469" h="61357">
                  <a:moveTo>
                    <a:pt x="341470" y="30679"/>
                  </a:moveTo>
                  <a:cubicBezTo>
                    <a:pt x="341470" y="47622"/>
                    <a:pt x="265029" y="61358"/>
                    <a:pt x="170735" y="61358"/>
                  </a:cubicBezTo>
                  <a:cubicBezTo>
                    <a:pt x="76441" y="61358"/>
                    <a:pt x="0" y="47623"/>
                    <a:pt x="0" y="30679"/>
                  </a:cubicBezTo>
                  <a:cubicBezTo>
                    <a:pt x="0" y="13735"/>
                    <a:pt x="76441" y="0"/>
                    <a:pt x="170735" y="0"/>
                  </a:cubicBezTo>
                  <a:cubicBezTo>
                    <a:pt x="265029" y="0"/>
                    <a:pt x="341470" y="13735"/>
                    <a:pt x="341470" y="30679"/>
                  </a:cubicBezTo>
                  <a:close/>
                </a:path>
              </a:pathLst>
            </a:custGeom>
            <a:solidFill>
              <a:srgbClr val="778D37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2" name="Graphic 6">
              <a:extLst>
                <a:ext uri="{FF2B5EF4-FFF2-40B4-BE49-F238E27FC236}">
                  <a16:creationId xmlns:a16="http://schemas.microsoft.com/office/drawing/2014/main" id="{E3F7D9A2-83D2-462B-9A12-4BFBDA8069FB}"/>
                </a:ext>
              </a:extLst>
            </p:cNvPr>
            <p:cNvGrpSpPr/>
            <p:nvPr/>
          </p:nvGrpSpPr>
          <p:grpSpPr>
            <a:xfrm>
              <a:off x="11279088" y="6329788"/>
              <a:ext cx="428645" cy="284345"/>
              <a:chOff x="11279088" y="6329788"/>
              <a:chExt cx="428645" cy="284345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3EF1B8E-13A8-45CE-8FA2-17676AD19C14}"/>
                  </a:ext>
                </a:extLst>
              </p:cNvPr>
              <p:cNvSpPr/>
              <p:nvPr/>
            </p:nvSpPr>
            <p:spPr>
              <a:xfrm>
                <a:off x="11279088" y="6329788"/>
                <a:ext cx="428645" cy="284345"/>
              </a:xfrm>
              <a:custGeom>
                <a:avLst/>
                <a:gdLst>
                  <a:gd name="connsiteX0" fmla="*/ 218285 w 428645"/>
                  <a:gd name="connsiteY0" fmla="*/ 230968 h 284345"/>
                  <a:gd name="connsiteX1" fmla="*/ 219619 w 428645"/>
                  <a:gd name="connsiteY1" fmla="*/ 229634 h 284345"/>
                  <a:gd name="connsiteX2" fmla="*/ 303652 w 428645"/>
                  <a:gd name="connsiteY2" fmla="*/ 138931 h 284345"/>
                  <a:gd name="connsiteX3" fmla="*/ 330330 w 428645"/>
                  <a:gd name="connsiteY3" fmla="*/ 118923 h 284345"/>
                  <a:gd name="connsiteX4" fmla="*/ 375681 w 428645"/>
                  <a:gd name="connsiteY4" fmla="*/ 102917 h 284345"/>
                  <a:gd name="connsiteX5" fmla="*/ 427702 w 428645"/>
                  <a:gd name="connsiteY5" fmla="*/ 194953 h 284345"/>
                  <a:gd name="connsiteX6" fmla="*/ 421033 w 428645"/>
                  <a:gd name="connsiteY6" fmla="*/ 250976 h 284345"/>
                  <a:gd name="connsiteX7" fmla="*/ 403692 w 428645"/>
                  <a:gd name="connsiteY7" fmla="*/ 270984 h 284345"/>
                  <a:gd name="connsiteX8" fmla="*/ 295649 w 428645"/>
                  <a:gd name="connsiteY8" fmla="*/ 282989 h 284345"/>
                  <a:gd name="connsiteX9" fmla="*/ 204946 w 428645"/>
                  <a:gd name="connsiteY9" fmla="*/ 280321 h 284345"/>
                  <a:gd name="connsiteX10" fmla="*/ 22207 w 428645"/>
                  <a:gd name="connsiteY10" fmla="*/ 249642 h 284345"/>
                  <a:gd name="connsiteX11" fmla="*/ 3533 w 428645"/>
                  <a:gd name="connsiteY11" fmla="*/ 173612 h 284345"/>
                  <a:gd name="connsiteX12" fmla="*/ 24874 w 428645"/>
                  <a:gd name="connsiteY12" fmla="*/ 140265 h 284345"/>
                  <a:gd name="connsiteX13" fmla="*/ 44882 w 428645"/>
                  <a:gd name="connsiteY13" fmla="*/ 129594 h 284345"/>
                  <a:gd name="connsiteX14" fmla="*/ 143589 w 428645"/>
                  <a:gd name="connsiteY14" fmla="*/ 182949 h 284345"/>
                  <a:gd name="connsiteX15" fmla="*/ 183604 w 428645"/>
                  <a:gd name="connsiteY15" fmla="*/ 232302 h 284345"/>
                  <a:gd name="connsiteX16" fmla="*/ 166264 w 428645"/>
                  <a:gd name="connsiteY16" fmla="*/ 129594 h 284345"/>
                  <a:gd name="connsiteX17" fmla="*/ 158261 w 428645"/>
                  <a:gd name="connsiteY17" fmla="*/ 69570 h 284345"/>
                  <a:gd name="connsiteX18" fmla="*/ 167598 w 428645"/>
                  <a:gd name="connsiteY18" fmla="*/ 20217 h 284345"/>
                  <a:gd name="connsiteX19" fmla="*/ 184938 w 428645"/>
                  <a:gd name="connsiteY19" fmla="*/ 8212 h 284345"/>
                  <a:gd name="connsiteX20" fmla="*/ 239627 w 428645"/>
                  <a:gd name="connsiteY20" fmla="*/ 209 h 284345"/>
                  <a:gd name="connsiteX21" fmla="*/ 264970 w 428645"/>
                  <a:gd name="connsiteY21" fmla="*/ 82909 h 284345"/>
                  <a:gd name="connsiteX22" fmla="*/ 234291 w 428645"/>
                  <a:gd name="connsiteY22" fmla="*/ 173612 h 284345"/>
                  <a:gd name="connsiteX23" fmla="*/ 218285 w 428645"/>
                  <a:gd name="connsiteY23" fmla="*/ 230968 h 28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28645" h="284345">
                    <a:moveTo>
                      <a:pt x="218285" y="230968"/>
                    </a:moveTo>
                    <a:cubicBezTo>
                      <a:pt x="218285" y="230968"/>
                      <a:pt x="218285" y="230968"/>
                      <a:pt x="219619" y="229634"/>
                    </a:cubicBezTo>
                    <a:cubicBezTo>
                      <a:pt x="244962" y="194953"/>
                      <a:pt x="272974" y="164275"/>
                      <a:pt x="303652" y="138931"/>
                    </a:cubicBezTo>
                    <a:cubicBezTo>
                      <a:pt x="312990" y="132262"/>
                      <a:pt x="322327" y="125592"/>
                      <a:pt x="330330" y="118923"/>
                    </a:cubicBezTo>
                    <a:cubicBezTo>
                      <a:pt x="343668" y="109586"/>
                      <a:pt x="359675" y="101583"/>
                      <a:pt x="375681" y="102917"/>
                    </a:cubicBezTo>
                    <a:cubicBezTo>
                      <a:pt x="413029" y="106918"/>
                      <a:pt x="425034" y="165608"/>
                      <a:pt x="427702" y="194953"/>
                    </a:cubicBezTo>
                    <a:cubicBezTo>
                      <a:pt x="429036" y="213628"/>
                      <a:pt x="430370" y="234969"/>
                      <a:pt x="421033" y="250976"/>
                    </a:cubicBezTo>
                    <a:cubicBezTo>
                      <a:pt x="417031" y="258979"/>
                      <a:pt x="409028" y="266982"/>
                      <a:pt x="403692" y="270984"/>
                    </a:cubicBezTo>
                    <a:cubicBezTo>
                      <a:pt x="382351" y="285656"/>
                      <a:pt x="355673" y="285656"/>
                      <a:pt x="295649" y="282989"/>
                    </a:cubicBezTo>
                    <a:cubicBezTo>
                      <a:pt x="235625" y="280321"/>
                      <a:pt x="204946" y="280321"/>
                      <a:pt x="204946" y="280321"/>
                    </a:cubicBezTo>
                    <a:cubicBezTo>
                      <a:pt x="146256" y="282989"/>
                      <a:pt x="72894" y="289658"/>
                      <a:pt x="22207" y="249642"/>
                    </a:cubicBezTo>
                    <a:cubicBezTo>
                      <a:pt x="865" y="232302"/>
                      <a:pt x="-4471" y="200289"/>
                      <a:pt x="3533" y="173612"/>
                    </a:cubicBezTo>
                    <a:cubicBezTo>
                      <a:pt x="7534" y="160273"/>
                      <a:pt x="14203" y="149602"/>
                      <a:pt x="24874" y="140265"/>
                    </a:cubicBezTo>
                    <a:cubicBezTo>
                      <a:pt x="31544" y="134929"/>
                      <a:pt x="38213" y="132262"/>
                      <a:pt x="44882" y="129594"/>
                    </a:cubicBezTo>
                    <a:cubicBezTo>
                      <a:pt x="82231" y="117589"/>
                      <a:pt x="123581" y="154937"/>
                      <a:pt x="143589" y="182949"/>
                    </a:cubicBezTo>
                    <a:cubicBezTo>
                      <a:pt x="154259" y="197621"/>
                      <a:pt x="183604" y="232302"/>
                      <a:pt x="183604" y="232302"/>
                    </a:cubicBezTo>
                    <a:cubicBezTo>
                      <a:pt x="183604" y="232302"/>
                      <a:pt x="171600" y="160273"/>
                      <a:pt x="166264" y="129594"/>
                    </a:cubicBezTo>
                    <a:cubicBezTo>
                      <a:pt x="163596" y="109586"/>
                      <a:pt x="158261" y="90912"/>
                      <a:pt x="158261" y="69570"/>
                    </a:cubicBezTo>
                    <a:cubicBezTo>
                      <a:pt x="158261" y="53564"/>
                      <a:pt x="158261" y="32222"/>
                      <a:pt x="167598" y="20217"/>
                    </a:cubicBezTo>
                    <a:cubicBezTo>
                      <a:pt x="171600" y="14881"/>
                      <a:pt x="178269" y="9546"/>
                      <a:pt x="184938" y="8212"/>
                    </a:cubicBezTo>
                    <a:cubicBezTo>
                      <a:pt x="200945" y="4211"/>
                      <a:pt x="222287" y="-1125"/>
                      <a:pt x="239627" y="209"/>
                    </a:cubicBezTo>
                    <a:cubicBezTo>
                      <a:pt x="278309" y="4211"/>
                      <a:pt x="272974" y="54897"/>
                      <a:pt x="264970" y="82909"/>
                    </a:cubicBezTo>
                    <a:cubicBezTo>
                      <a:pt x="254299" y="121591"/>
                      <a:pt x="240961" y="153604"/>
                      <a:pt x="234291" y="173612"/>
                    </a:cubicBezTo>
                    <a:cubicBezTo>
                      <a:pt x="227622" y="196287"/>
                      <a:pt x="218285" y="230968"/>
                      <a:pt x="218285" y="230968"/>
                    </a:cubicBezTo>
                    <a:close/>
                  </a:path>
                </a:pathLst>
              </a:custGeom>
              <a:solidFill>
                <a:srgbClr val="3A6631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8B86804-4CCF-4FE8-89CB-624E957E5275}"/>
                  </a:ext>
                </a:extLst>
              </p:cNvPr>
              <p:cNvSpPr/>
              <p:nvPr/>
            </p:nvSpPr>
            <p:spPr>
              <a:xfrm>
                <a:off x="11293292" y="6516632"/>
                <a:ext cx="172068" cy="80138"/>
              </a:xfrm>
              <a:custGeom>
                <a:avLst/>
                <a:gdLst>
                  <a:gd name="connsiteX0" fmla="*/ 172069 w 172068"/>
                  <a:gd name="connsiteY0" fmla="*/ 80139 h 80138"/>
                  <a:gd name="connsiteX1" fmla="*/ 73363 w 172068"/>
                  <a:gd name="connsiteY1" fmla="*/ 4108 h 80138"/>
                  <a:gd name="connsiteX2" fmla="*/ 0 w 172068"/>
                  <a:gd name="connsiteY2" fmla="*/ 18781 h 80138"/>
                  <a:gd name="connsiteX3" fmla="*/ 172069 w 172068"/>
                  <a:gd name="connsiteY3" fmla="*/ 80139 h 8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068" h="80138">
                    <a:moveTo>
                      <a:pt x="172069" y="80139"/>
                    </a:moveTo>
                    <a:cubicBezTo>
                      <a:pt x="172069" y="80139"/>
                      <a:pt x="124050" y="18781"/>
                      <a:pt x="73363" y="4108"/>
                    </a:cubicBezTo>
                    <a:cubicBezTo>
                      <a:pt x="22676" y="-10564"/>
                      <a:pt x="0" y="18781"/>
                      <a:pt x="0" y="18781"/>
                    </a:cubicBezTo>
                    <a:lnTo>
                      <a:pt x="172069" y="80139"/>
                    </a:lnTo>
                    <a:close/>
                  </a:path>
                </a:pathLst>
              </a:custGeom>
              <a:solidFill>
                <a:srgbClr val="69B346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6CF324F-288D-407C-B9EB-F7BF90B2A9F9}"/>
                  </a:ext>
                </a:extLst>
              </p:cNvPr>
              <p:cNvSpPr/>
              <p:nvPr/>
            </p:nvSpPr>
            <p:spPr>
              <a:xfrm>
                <a:off x="11500041" y="6495024"/>
                <a:ext cx="173402" cy="105748"/>
              </a:xfrm>
              <a:custGeom>
                <a:avLst/>
                <a:gdLst>
                  <a:gd name="connsiteX0" fmla="*/ 0 w 173402"/>
                  <a:gd name="connsiteY0" fmla="*/ 100413 h 105748"/>
                  <a:gd name="connsiteX1" fmla="*/ 112045 w 173402"/>
                  <a:gd name="connsiteY1" fmla="*/ 1707 h 105748"/>
                  <a:gd name="connsiteX2" fmla="*/ 173403 w 173402"/>
                  <a:gd name="connsiteY2" fmla="*/ 24383 h 105748"/>
                  <a:gd name="connsiteX3" fmla="*/ 106709 w 173402"/>
                  <a:gd name="connsiteY3" fmla="*/ 65733 h 105748"/>
                  <a:gd name="connsiteX4" fmla="*/ 0 w 173402"/>
                  <a:gd name="connsiteY4" fmla="*/ 105749 h 105748"/>
                  <a:gd name="connsiteX5" fmla="*/ 0 w 173402"/>
                  <a:gd name="connsiteY5" fmla="*/ 100413 h 10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02" h="105748">
                    <a:moveTo>
                      <a:pt x="0" y="100413"/>
                    </a:moveTo>
                    <a:cubicBezTo>
                      <a:pt x="0" y="100413"/>
                      <a:pt x="72029" y="9710"/>
                      <a:pt x="112045" y="1707"/>
                    </a:cubicBezTo>
                    <a:cubicBezTo>
                      <a:pt x="152061" y="-7630"/>
                      <a:pt x="173403" y="24383"/>
                      <a:pt x="173403" y="24383"/>
                    </a:cubicBezTo>
                    <a:cubicBezTo>
                      <a:pt x="173403" y="24383"/>
                      <a:pt x="141390" y="49726"/>
                      <a:pt x="106709" y="65733"/>
                    </a:cubicBezTo>
                    <a:cubicBezTo>
                      <a:pt x="73363" y="81739"/>
                      <a:pt x="0" y="105749"/>
                      <a:pt x="0" y="105749"/>
                    </a:cubicBezTo>
                    <a:lnTo>
                      <a:pt x="0" y="100413"/>
                    </a:lnTo>
                    <a:close/>
                  </a:path>
                </a:pathLst>
              </a:custGeom>
              <a:solidFill>
                <a:srgbClr val="69B346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257DC1-6827-4236-8D42-319FD9249305}"/>
                  </a:ext>
                </a:extLst>
              </p:cNvPr>
              <p:cNvSpPr/>
              <p:nvPr/>
            </p:nvSpPr>
            <p:spPr>
              <a:xfrm>
                <a:off x="11469066" y="6391355"/>
                <a:ext cx="32088" cy="205415"/>
              </a:xfrm>
              <a:custGeom>
                <a:avLst/>
                <a:gdLst>
                  <a:gd name="connsiteX0" fmla="*/ 28308 w 32088"/>
                  <a:gd name="connsiteY0" fmla="*/ 0 h 205415"/>
                  <a:gd name="connsiteX1" fmla="*/ 26974 w 32088"/>
                  <a:gd name="connsiteY1" fmla="*/ 94705 h 205415"/>
                  <a:gd name="connsiteX2" fmla="*/ 13635 w 32088"/>
                  <a:gd name="connsiteY2" fmla="*/ 205415 h 205415"/>
                  <a:gd name="connsiteX3" fmla="*/ 2964 w 32088"/>
                  <a:gd name="connsiteY3" fmla="*/ 200080 h 205415"/>
                  <a:gd name="connsiteX4" fmla="*/ 2964 w 32088"/>
                  <a:gd name="connsiteY4" fmla="*/ 77364 h 205415"/>
                  <a:gd name="connsiteX5" fmla="*/ 28308 w 32088"/>
                  <a:gd name="connsiteY5" fmla="*/ 0 h 20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88" h="205415">
                    <a:moveTo>
                      <a:pt x="28308" y="0"/>
                    </a:moveTo>
                    <a:cubicBezTo>
                      <a:pt x="28308" y="0"/>
                      <a:pt x="37645" y="40016"/>
                      <a:pt x="26974" y="94705"/>
                    </a:cubicBezTo>
                    <a:cubicBezTo>
                      <a:pt x="16303" y="149393"/>
                      <a:pt x="13635" y="205415"/>
                      <a:pt x="13635" y="205415"/>
                    </a:cubicBezTo>
                    <a:lnTo>
                      <a:pt x="2964" y="200080"/>
                    </a:lnTo>
                    <a:cubicBezTo>
                      <a:pt x="2964" y="200080"/>
                      <a:pt x="-3705" y="129385"/>
                      <a:pt x="2964" y="77364"/>
                    </a:cubicBezTo>
                    <a:cubicBezTo>
                      <a:pt x="9633" y="24010"/>
                      <a:pt x="28308" y="0"/>
                      <a:pt x="28308" y="0"/>
                    </a:cubicBezTo>
                    <a:close/>
                  </a:path>
                </a:pathLst>
              </a:custGeom>
              <a:solidFill>
                <a:srgbClr val="69B346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543F5A7-E3C0-4F2A-AC1F-4C53D02F0DC5}"/>
                </a:ext>
              </a:extLst>
            </p:cNvPr>
            <p:cNvSpPr/>
            <p:nvPr/>
          </p:nvSpPr>
          <p:spPr>
            <a:xfrm>
              <a:off x="10909138" y="6145608"/>
              <a:ext cx="228091" cy="105691"/>
            </a:xfrm>
            <a:custGeom>
              <a:avLst/>
              <a:gdLst>
                <a:gd name="connsiteX0" fmla="*/ 0 w 228091"/>
                <a:gd name="connsiteY0" fmla="*/ 25659 h 105691"/>
                <a:gd name="connsiteX1" fmla="*/ 117380 w 228091"/>
                <a:gd name="connsiteY1" fmla="*/ 1650 h 105691"/>
                <a:gd name="connsiteX2" fmla="*/ 228091 w 228091"/>
                <a:gd name="connsiteY2" fmla="*/ 87017 h 105691"/>
                <a:gd name="connsiteX3" fmla="*/ 226757 w 228091"/>
                <a:gd name="connsiteY3" fmla="*/ 105691 h 105691"/>
                <a:gd name="connsiteX4" fmla="*/ 110711 w 228091"/>
                <a:gd name="connsiteY4" fmla="*/ 33662 h 105691"/>
                <a:gd name="connsiteX5" fmla="*/ 0 w 228091"/>
                <a:gd name="connsiteY5" fmla="*/ 25659 h 10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091" h="105691">
                  <a:moveTo>
                    <a:pt x="0" y="25659"/>
                  </a:moveTo>
                  <a:cubicBezTo>
                    <a:pt x="0" y="25659"/>
                    <a:pt x="52021" y="-7688"/>
                    <a:pt x="117380" y="1650"/>
                  </a:cubicBezTo>
                  <a:cubicBezTo>
                    <a:pt x="165399" y="8319"/>
                    <a:pt x="228091" y="87017"/>
                    <a:pt x="228091" y="87017"/>
                  </a:cubicBezTo>
                  <a:lnTo>
                    <a:pt x="226757" y="105691"/>
                  </a:lnTo>
                  <a:cubicBezTo>
                    <a:pt x="226757" y="105691"/>
                    <a:pt x="173403" y="51003"/>
                    <a:pt x="110711" y="33662"/>
                  </a:cubicBezTo>
                  <a:cubicBezTo>
                    <a:pt x="58690" y="18990"/>
                    <a:pt x="0" y="25659"/>
                    <a:pt x="0" y="25659"/>
                  </a:cubicBezTo>
                  <a:close/>
                </a:path>
              </a:pathLst>
            </a:custGeom>
            <a:solidFill>
              <a:srgbClr val="26692E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AB1DE1-2A2B-4008-831E-8695C90BD95B}"/>
                </a:ext>
              </a:extLst>
            </p:cNvPr>
            <p:cNvSpPr/>
            <p:nvPr/>
          </p:nvSpPr>
          <p:spPr>
            <a:xfrm>
              <a:off x="11181247" y="6145608"/>
              <a:ext cx="228091" cy="107024"/>
            </a:xfrm>
            <a:custGeom>
              <a:avLst/>
              <a:gdLst>
                <a:gd name="connsiteX0" fmla="*/ 228091 w 228091"/>
                <a:gd name="connsiteY0" fmla="*/ 25659 h 107024"/>
                <a:gd name="connsiteX1" fmla="*/ 110711 w 228091"/>
                <a:gd name="connsiteY1" fmla="*/ 1650 h 107024"/>
                <a:gd name="connsiteX2" fmla="*/ 0 w 228091"/>
                <a:gd name="connsiteY2" fmla="*/ 87017 h 107024"/>
                <a:gd name="connsiteX3" fmla="*/ 0 w 228091"/>
                <a:gd name="connsiteY3" fmla="*/ 107025 h 107024"/>
                <a:gd name="connsiteX4" fmla="*/ 117380 w 228091"/>
                <a:gd name="connsiteY4" fmla="*/ 32328 h 107024"/>
                <a:gd name="connsiteX5" fmla="*/ 228091 w 228091"/>
                <a:gd name="connsiteY5" fmla="*/ 25659 h 10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091" h="107024">
                  <a:moveTo>
                    <a:pt x="228091" y="25659"/>
                  </a:moveTo>
                  <a:cubicBezTo>
                    <a:pt x="228091" y="25659"/>
                    <a:pt x="176070" y="-7688"/>
                    <a:pt x="110711" y="1650"/>
                  </a:cubicBezTo>
                  <a:cubicBezTo>
                    <a:pt x="62692" y="8319"/>
                    <a:pt x="0" y="87017"/>
                    <a:pt x="0" y="87017"/>
                  </a:cubicBezTo>
                  <a:lnTo>
                    <a:pt x="0" y="107025"/>
                  </a:lnTo>
                  <a:cubicBezTo>
                    <a:pt x="0" y="107025"/>
                    <a:pt x="53355" y="51003"/>
                    <a:pt x="117380" y="32328"/>
                  </a:cubicBezTo>
                  <a:cubicBezTo>
                    <a:pt x="169401" y="18990"/>
                    <a:pt x="228091" y="25659"/>
                    <a:pt x="228091" y="25659"/>
                  </a:cubicBezTo>
                  <a:close/>
                </a:path>
              </a:pathLst>
            </a:custGeom>
            <a:solidFill>
              <a:srgbClr val="26692E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7BC70AE-3697-40A8-BB2E-C5824C62470C}"/>
                </a:ext>
              </a:extLst>
            </p:cNvPr>
            <p:cNvSpPr/>
            <p:nvPr/>
          </p:nvSpPr>
          <p:spPr>
            <a:xfrm>
              <a:off x="11154570" y="6027209"/>
              <a:ext cx="41349" cy="29196"/>
            </a:xfrm>
            <a:custGeom>
              <a:avLst/>
              <a:gdLst>
                <a:gd name="connsiteX0" fmla="*/ 0 w 41349"/>
                <a:gd name="connsiteY0" fmla="*/ 22676 h 29196"/>
                <a:gd name="connsiteX1" fmla="*/ 17340 w 41349"/>
                <a:gd name="connsiteY1" fmla="*/ 28011 h 29196"/>
                <a:gd name="connsiteX2" fmla="*/ 38682 w 41349"/>
                <a:gd name="connsiteY2" fmla="*/ 28011 h 29196"/>
                <a:gd name="connsiteX3" fmla="*/ 41350 w 41349"/>
                <a:gd name="connsiteY3" fmla="*/ 5335 h 29196"/>
                <a:gd name="connsiteX4" fmla="*/ 14673 w 41349"/>
                <a:gd name="connsiteY4" fmla="*/ 2668 h 29196"/>
                <a:gd name="connsiteX5" fmla="*/ 1334 w 41349"/>
                <a:gd name="connsiteY5" fmla="*/ 0 h 29196"/>
                <a:gd name="connsiteX6" fmla="*/ 0 w 41349"/>
                <a:gd name="connsiteY6" fmla="*/ 22676 h 2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9" h="29196">
                  <a:moveTo>
                    <a:pt x="0" y="22676"/>
                  </a:moveTo>
                  <a:cubicBezTo>
                    <a:pt x="0" y="22676"/>
                    <a:pt x="6669" y="25343"/>
                    <a:pt x="17340" y="28011"/>
                  </a:cubicBezTo>
                  <a:cubicBezTo>
                    <a:pt x="32013" y="30679"/>
                    <a:pt x="38682" y="28011"/>
                    <a:pt x="38682" y="28011"/>
                  </a:cubicBezTo>
                  <a:lnTo>
                    <a:pt x="41350" y="5335"/>
                  </a:lnTo>
                  <a:cubicBezTo>
                    <a:pt x="41350" y="5335"/>
                    <a:pt x="21342" y="2668"/>
                    <a:pt x="14673" y="2668"/>
                  </a:cubicBezTo>
                  <a:cubicBezTo>
                    <a:pt x="8003" y="1334"/>
                    <a:pt x="1334" y="0"/>
                    <a:pt x="1334" y="0"/>
                  </a:cubicBezTo>
                  <a:lnTo>
                    <a:pt x="0" y="22676"/>
                  </a:lnTo>
                  <a:close/>
                </a:path>
              </a:pathLst>
            </a:custGeom>
            <a:solidFill>
              <a:srgbClr val="1C351C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C90E9CB-2081-41E4-9A8A-1279437A6E8F}"/>
                </a:ext>
              </a:extLst>
            </p:cNvPr>
            <p:cNvSpPr/>
            <p:nvPr/>
          </p:nvSpPr>
          <p:spPr>
            <a:xfrm>
              <a:off x="10358251" y="5453647"/>
              <a:ext cx="25343" cy="72028"/>
            </a:xfrm>
            <a:custGeom>
              <a:avLst/>
              <a:gdLst>
                <a:gd name="connsiteX0" fmla="*/ 2668 w 25343"/>
                <a:gd name="connsiteY0" fmla="*/ 72029 h 72028"/>
                <a:gd name="connsiteX1" fmla="*/ 25343 w 25343"/>
                <a:gd name="connsiteY1" fmla="*/ 68027 h 72028"/>
                <a:gd name="connsiteX2" fmla="*/ 20008 w 25343"/>
                <a:gd name="connsiteY2" fmla="*/ 0 h 72028"/>
                <a:gd name="connsiteX3" fmla="*/ 9337 w 25343"/>
                <a:gd name="connsiteY3" fmla="*/ 25343 h 72028"/>
                <a:gd name="connsiteX4" fmla="*/ 0 w 25343"/>
                <a:gd name="connsiteY4" fmla="*/ 42684 h 72028"/>
                <a:gd name="connsiteX5" fmla="*/ 2668 w 25343"/>
                <a:gd name="connsiteY5" fmla="*/ 72029 h 7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43" h="72028">
                  <a:moveTo>
                    <a:pt x="2668" y="72029"/>
                  </a:moveTo>
                  <a:lnTo>
                    <a:pt x="25343" y="68027"/>
                  </a:lnTo>
                  <a:lnTo>
                    <a:pt x="20008" y="0"/>
                  </a:lnTo>
                  <a:cubicBezTo>
                    <a:pt x="20008" y="0"/>
                    <a:pt x="16006" y="14673"/>
                    <a:pt x="9337" y="25343"/>
                  </a:cubicBezTo>
                  <a:cubicBezTo>
                    <a:pt x="4002" y="36014"/>
                    <a:pt x="0" y="42684"/>
                    <a:pt x="0" y="42684"/>
                  </a:cubicBezTo>
                  <a:lnTo>
                    <a:pt x="2668" y="72029"/>
                  </a:lnTo>
                  <a:close/>
                </a:path>
              </a:pathLst>
            </a:custGeom>
            <a:solidFill>
              <a:srgbClr val="1C381D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6">
            <a:extLst>
              <a:ext uri="{FF2B5EF4-FFF2-40B4-BE49-F238E27FC236}">
                <a16:creationId xmlns:a16="http://schemas.microsoft.com/office/drawing/2014/main" id="{21CF1D2C-1DE6-4583-BA52-D8BA26ABBB71}"/>
              </a:ext>
            </a:extLst>
          </p:cNvPr>
          <p:cNvGrpSpPr/>
          <p:nvPr/>
        </p:nvGrpSpPr>
        <p:grpSpPr>
          <a:xfrm>
            <a:off x="10804402" y="5316259"/>
            <a:ext cx="857211" cy="717452"/>
            <a:chOff x="10804402" y="5316259"/>
            <a:chExt cx="857211" cy="71745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88DB5F9-4204-46D8-A1A5-3E2DD92571D4}"/>
                </a:ext>
              </a:extLst>
            </p:cNvPr>
            <p:cNvSpPr/>
            <p:nvPr/>
          </p:nvSpPr>
          <p:spPr>
            <a:xfrm>
              <a:off x="10985169" y="5323347"/>
              <a:ext cx="146725" cy="273023"/>
            </a:xfrm>
            <a:custGeom>
              <a:avLst/>
              <a:gdLst>
                <a:gd name="connsiteX0" fmla="*/ 0 w 146725"/>
                <a:gd name="connsiteY0" fmla="*/ 82281 h 273023"/>
                <a:gd name="connsiteX1" fmla="*/ 53355 w 146725"/>
                <a:gd name="connsiteY1" fmla="*/ 2249 h 273023"/>
                <a:gd name="connsiteX2" fmla="*/ 146725 w 146725"/>
                <a:gd name="connsiteY2" fmla="*/ 60939 h 273023"/>
                <a:gd name="connsiteX3" fmla="*/ 104042 w 146725"/>
                <a:gd name="connsiteY3" fmla="*/ 164980 h 273023"/>
                <a:gd name="connsiteX4" fmla="*/ 81366 w 146725"/>
                <a:gd name="connsiteY4" fmla="*/ 273023 h 273023"/>
                <a:gd name="connsiteX5" fmla="*/ 40016 w 146725"/>
                <a:gd name="connsiteY5" fmla="*/ 147640 h 273023"/>
                <a:gd name="connsiteX6" fmla="*/ 0 w 146725"/>
                <a:gd name="connsiteY6" fmla="*/ 82281 h 27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25" h="273023">
                  <a:moveTo>
                    <a:pt x="0" y="82281"/>
                  </a:moveTo>
                  <a:cubicBezTo>
                    <a:pt x="0" y="82281"/>
                    <a:pt x="9337" y="14253"/>
                    <a:pt x="53355" y="2249"/>
                  </a:cubicBezTo>
                  <a:cubicBezTo>
                    <a:pt x="113379" y="-13758"/>
                    <a:pt x="146725" y="60939"/>
                    <a:pt x="146725" y="60939"/>
                  </a:cubicBezTo>
                  <a:cubicBezTo>
                    <a:pt x="146725" y="60939"/>
                    <a:pt x="121382" y="102289"/>
                    <a:pt x="104042" y="164980"/>
                  </a:cubicBezTo>
                  <a:cubicBezTo>
                    <a:pt x="94704" y="199661"/>
                    <a:pt x="81366" y="273023"/>
                    <a:pt x="81366" y="273023"/>
                  </a:cubicBezTo>
                  <a:cubicBezTo>
                    <a:pt x="81366" y="273023"/>
                    <a:pt x="60024" y="186322"/>
                    <a:pt x="40016" y="147640"/>
                  </a:cubicBezTo>
                  <a:cubicBezTo>
                    <a:pt x="20008" y="110292"/>
                    <a:pt x="0" y="82281"/>
                    <a:pt x="0" y="82281"/>
                  </a:cubicBezTo>
                  <a:close/>
                </a:path>
              </a:pathLst>
            </a:custGeom>
            <a:solidFill>
              <a:srgbClr val="B79E0C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F868BFA-59C5-4750-B3C9-3E610A1870BF}"/>
                </a:ext>
              </a:extLst>
            </p:cNvPr>
            <p:cNvSpPr/>
            <p:nvPr/>
          </p:nvSpPr>
          <p:spPr>
            <a:xfrm>
              <a:off x="11346646" y="5341586"/>
              <a:ext cx="145391" cy="252116"/>
            </a:xfrm>
            <a:custGeom>
              <a:avLst/>
              <a:gdLst>
                <a:gd name="connsiteX0" fmla="*/ 0 w 145391"/>
                <a:gd name="connsiteY0" fmla="*/ 61374 h 252116"/>
                <a:gd name="connsiteX1" fmla="*/ 78698 w 145391"/>
                <a:gd name="connsiteY1" fmla="*/ 16 h 252116"/>
                <a:gd name="connsiteX2" fmla="*/ 145391 w 145391"/>
                <a:gd name="connsiteY2" fmla="*/ 81382 h 252116"/>
                <a:gd name="connsiteX3" fmla="*/ 96038 w 145391"/>
                <a:gd name="connsiteY3" fmla="*/ 144074 h 252116"/>
                <a:gd name="connsiteX4" fmla="*/ 54689 w 145391"/>
                <a:gd name="connsiteY4" fmla="*/ 210767 h 252116"/>
                <a:gd name="connsiteX5" fmla="*/ 28011 w 145391"/>
                <a:gd name="connsiteY5" fmla="*/ 252117 h 252116"/>
                <a:gd name="connsiteX6" fmla="*/ 24010 w 145391"/>
                <a:gd name="connsiteY6" fmla="*/ 164082 h 252116"/>
                <a:gd name="connsiteX7" fmla="*/ 10671 w 145391"/>
                <a:gd name="connsiteY7" fmla="*/ 96054 h 252116"/>
                <a:gd name="connsiteX8" fmla="*/ 0 w 145391"/>
                <a:gd name="connsiteY8" fmla="*/ 61374 h 25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391" h="252116">
                  <a:moveTo>
                    <a:pt x="0" y="61374"/>
                  </a:moveTo>
                  <a:cubicBezTo>
                    <a:pt x="0" y="61374"/>
                    <a:pt x="29345" y="1350"/>
                    <a:pt x="78698" y="16"/>
                  </a:cubicBezTo>
                  <a:cubicBezTo>
                    <a:pt x="136054" y="-1318"/>
                    <a:pt x="145391" y="81382"/>
                    <a:pt x="145391" y="81382"/>
                  </a:cubicBezTo>
                  <a:cubicBezTo>
                    <a:pt x="145391" y="81382"/>
                    <a:pt x="117380" y="112061"/>
                    <a:pt x="96038" y="144074"/>
                  </a:cubicBezTo>
                  <a:cubicBezTo>
                    <a:pt x="74697" y="176086"/>
                    <a:pt x="64026" y="192093"/>
                    <a:pt x="54689" y="210767"/>
                  </a:cubicBezTo>
                  <a:cubicBezTo>
                    <a:pt x="44018" y="229441"/>
                    <a:pt x="28011" y="252117"/>
                    <a:pt x="28011" y="252117"/>
                  </a:cubicBezTo>
                  <a:cubicBezTo>
                    <a:pt x="28011" y="252117"/>
                    <a:pt x="29345" y="200096"/>
                    <a:pt x="24010" y="164082"/>
                  </a:cubicBezTo>
                  <a:cubicBezTo>
                    <a:pt x="18674" y="128067"/>
                    <a:pt x="17340" y="114728"/>
                    <a:pt x="10671" y="96054"/>
                  </a:cubicBezTo>
                  <a:cubicBezTo>
                    <a:pt x="6669" y="77380"/>
                    <a:pt x="0" y="61374"/>
                    <a:pt x="0" y="61374"/>
                  </a:cubicBezTo>
                  <a:close/>
                </a:path>
              </a:pathLst>
            </a:custGeom>
            <a:solidFill>
              <a:srgbClr val="B79E0C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08E8244-DF90-4D31-A6D8-3EDCE6C2B33F}"/>
                </a:ext>
              </a:extLst>
            </p:cNvPr>
            <p:cNvSpPr/>
            <p:nvPr/>
          </p:nvSpPr>
          <p:spPr>
            <a:xfrm>
              <a:off x="10804402" y="5316259"/>
              <a:ext cx="857211" cy="717452"/>
            </a:xfrm>
            <a:custGeom>
              <a:avLst/>
              <a:gdLst>
                <a:gd name="connsiteX0" fmla="*/ 2029 w 857211"/>
                <a:gd name="connsiteY0" fmla="*/ 194745 h 717452"/>
                <a:gd name="connsiteX1" fmla="*/ 184768 w 857211"/>
                <a:gd name="connsiteY1" fmla="*/ 630919 h 717452"/>
                <a:gd name="connsiteX2" fmla="*/ 795679 w 857211"/>
                <a:gd name="connsiteY2" fmla="*/ 474857 h 717452"/>
                <a:gd name="connsiteX3" fmla="*/ 765000 w 857211"/>
                <a:gd name="connsiteY3" fmla="*/ 77364 h 717452"/>
                <a:gd name="connsiteX4" fmla="*/ 572924 w 857211"/>
                <a:gd name="connsiteY4" fmla="*/ 278778 h 717452"/>
                <a:gd name="connsiteX5" fmla="*/ 436869 w 857211"/>
                <a:gd name="connsiteY5" fmla="*/ 0 h 717452"/>
                <a:gd name="connsiteX6" fmla="*/ 263467 w 857211"/>
                <a:gd name="connsiteY6" fmla="*/ 280112 h 717452"/>
                <a:gd name="connsiteX7" fmla="*/ 107404 w 857211"/>
                <a:gd name="connsiteY7" fmla="*/ 45351 h 717452"/>
                <a:gd name="connsiteX8" fmla="*/ 2029 w 857211"/>
                <a:gd name="connsiteY8" fmla="*/ 194745 h 71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11" h="717452">
                  <a:moveTo>
                    <a:pt x="2029" y="194745"/>
                  </a:moveTo>
                  <a:cubicBezTo>
                    <a:pt x="2029" y="194745"/>
                    <a:pt x="-32652" y="454849"/>
                    <a:pt x="184768" y="630919"/>
                  </a:cubicBezTo>
                  <a:cubicBezTo>
                    <a:pt x="379513" y="789649"/>
                    <a:pt x="659625" y="725624"/>
                    <a:pt x="795679" y="474857"/>
                  </a:cubicBezTo>
                  <a:cubicBezTo>
                    <a:pt x="887716" y="304122"/>
                    <a:pt x="875711" y="77364"/>
                    <a:pt x="765000" y="77364"/>
                  </a:cubicBezTo>
                  <a:cubicBezTo>
                    <a:pt x="654289" y="77364"/>
                    <a:pt x="572924" y="278778"/>
                    <a:pt x="572924" y="278778"/>
                  </a:cubicBezTo>
                  <a:cubicBezTo>
                    <a:pt x="572924" y="278778"/>
                    <a:pt x="584928" y="0"/>
                    <a:pt x="436869" y="0"/>
                  </a:cubicBezTo>
                  <a:cubicBezTo>
                    <a:pt x="288810" y="0"/>
                    <a:pt x="263467" y="280112"/>
                    <a:pt x="263467" y="280112"/>
                  </a:cubicBezTo>
                  <a:cubicBezTo>
                    <a:pt x="263467" y="280112"/>
                    <a:pt x="211446" y="45351"/>
                    <a:pt x="107404" y="45351"/>
                  </a:cubicBezTo>
                  <a:cubicBezTo>
                    <a:pt x="3363" y="45351"/>
                    <a:pt x="2029" y="194745"/>
                    <a:pt x="2029" y="194745"/>
                  </a:cubicBezTo>
                  <a:close/>
                </a:path>
              </a:pathLst>
            </a:custGeom>
            <a:solidFill>
              <a:srgbClr val="FFE90A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7DB6AD-74B6-482C-B5CF-6F7368A57E74}"/>
                </a:ext>
              </a:extLst>
            </p:cNvPr>
            <p:cNvSpPr/>
            <p:nvPr/>
          </p:nvSpPr>
          <p:spPr>
            <a:xfrm>
              <a:off x="11520049" y="5425868"/>
              <a:ext cx="101497" cy="202515"/>
            </a:xfrm>
            <a:custGeom>
              <a:avLst/>
              <a:gdLst>
                <a:gd name="connsiteX0" fmla="*/ 0 w 101497"/>
                <a:gd name="connsiteY0" fmla="*/ 18442 h 202515"/>
                <a:gd name="connsiteX1" fmla="*/ 85367 w 101497"/>
                <a:gd name="connsiteY1" fmla="*/ 14440 h 202515"/>
                <a:gd name="connsiteX2" fmla="*/ 69361 w 101497"/>
                <a:gd name="connsiteY2" fmla="*/ 202516 h 202515"/>
                <a:gd name="connsiteX3" fmla="*/ 48019 w 101497"/>
                <a:gd name="connsiteY3" fmla="*/ 59792 h 202515"/>
                <a:gd name="connsiteX4" fmla="*/ 0 w 101497"/>
                <a:gd name="connsiteY4" fmla="*/ 18442 h 20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7" h="202515">
                  <a:moveTo>
                    <a:pt x="0" y="18442"/>
                  </a:moveTo>
                  <a:cubicBezTo>
                    <a:pt x="0" y="18442"/>
                    <a:pt x="62692" y="-20240"/>
                    <a:pt x="85367" y="14440"/>
                  </a:cubicBezTo>
                  <a:cubicBezTo>
                    <a:pt x="129385" y="78466"/>
                    <a:pt x="69361" y="202516"/>
                    <a:pt x="69361" y="202516"/>
                  </a:cubicBezTo>
                  <a:cubicBezTo>
                    <a:pt x="69361" y="202516"/>
                    <a:pt x="68027" y="97140"/>
                    <a:pt x="48019" y="59792"/>
                  </a:cubicBezTo>
                  <a:cubicBezTo>
                    <a:pt x="32013" y="31781"/>
                    <a:pt x="0" y="18442"/>
                    <a:pt x="0" y="18442"/>
                  </a:cubicBezTo>
                  <a:close/>
                </a:path>
              </a:pathLst>
            </a:custGeom>
            <a:solidFill>
              <a:srgbClr val="E4CA0B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EEB83A1-552C-4080-A045-82A6A23471C9}"/>
                </a:ext>
              </a:extLst>
            </p:cNvPr>
            <p:cNvSpPr/>
            <p:nvPr/>
          </p:nvSpPr>
          <p:spPr>
            <a:xfrm>
              <a:off x="11193252" y="5349873"/>
              <a:ext cx="147952" cy="217152"/>
            </a:xfrm>
            <a:custGeom>
              <a:avLst/>
              <a:gdLst>
                <a:gd name="connsiteX0" fmla="*/ 0 w 147952"/>
                <a:gd name="connsiteY0" fmla="*/ 26409 h 217152"/>
                <a:gd name="connsiteX1" fmla="*/ 113379 w 147952"/>
                <a:gd name="connsiteY1" fmla="*/ 19740 h 217152"/>
                <a:gd name="connsiteX2" fmla="*/ 145391 w 147952"/>
                <a:gd name="connsiteY2" fmla="*/ 217152 h 217152"/>
                <a:gd name="connsiteX3" fmla="*/ 80032 w 147952"/>
                <a:gd name="connsiteY3" fmla="*/ 53087 h 217152"/>
                <a:gd name="connsiteX4" fmla="*/ 0 w 147952"/>
                <a:gd name="connsiteY4" fmla="*/ 26409 h 2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52" h="217152">
                  <a:moveTo>
                    <a:pt x="0" y="26409"/>
                  </a:moveTo>
                  <a:cubicBezTo>
                    <a:pt x="0" y="26409"/>
                    <a:pt x="54689" y="-28279"/>
                    <a:pt x="113379" y="19740"/>
                  </a:cubicBezTo>
                  <a:cubicBezTo>
                    <a:pt x="161398" y="58422"/>
                    <a:pt x="145391" y="217152"/>
                    <a:pt x="145391" y="217152"/>
                  </a:cubicBezTo>
                  <a:cubicBezTo>
                    <a:pt x="145391" y="217152"/>
                    <a:pt x="138722" y="97104"/>
                    <a:pt x="80032" y="53087"/>
                  </a:cubicBezTo>
                  <a:cubicBezTo>
                    <a:pt x="36014" y="22408"/>
                    <a:pt x="0" y="26409"/>
                    <a:pt x="0" y="26409"/>
                  </a:cubicBezTo>
                  <a:close/>
                </a:path>
              </a:pathLst>
            </a:custGeom>
            <a:solidFill>
              <a:srgbClr val="E4CA0B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2A93D82-98A6-4504-8471-3DFE880B9FFE}"/>
                </a:ext>
              </a:extLst>
            </p:cNvPr>
            <p:cNvSpPr/>
            <p:nvPr/>
          </p:nvSpPr>
          <p:spPr>
            <a:xfrm>
              <a:off x="10873124" y="5409187"/>
              <a:ext cx="157396" cy="188516"/>
            </a:xfrm>
            <a:custGeom>
              <a:avLst/>
              <a:gdLst>
                <a:gd name="connsiteX0" fmla="*/ 0 w 157396"/>
                <a:gd name="connsiteY0" fmla="*/ 12447 h 188516"/>
                <a:gd name="connsiteX1" fmla="*/ 81366 w 157396"/>
                <a:gd name="connsiteY1" fmla="*/ 7111 h 188516"/>
                <a:gd name="connsiteX2" fmla="*/ 157396 w 157396"/>
                <a:gd name="connsiteY2" fmla="*/ 188517 h 188516"/>
                <a:gd name="connsiteX3" fmla="*/ 68027 w 157396"/>
                <a:gd name="connsiteY3" fmla="*/ 55130 h 188516"/>
                <a:gd name="connsiteX4" fmla="*/ 0 w 157396"/>
                <a:gd name="connsiteY4" fmla="*/ 12447 h 1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96" h="188516">
                  <a:moveTo>
                    <a:pt x="0" y="12447"/>
                  </a:moveTo>
                  <a:cubicBezTo>
                    <a:pt x="0" y="12447"/>
                    <a:pt x="42684" y="-11563"/>
                    <a:pt x="81366" y="7111"/>
                  </a:cubicBezTo>
                  <a:cubicBezTo>
                    <a:pt x="141390" y="35122"/>
                    <a:pt x="157396" y="188517"/>
                    <a:pt x="157396" y="188517"/>
                  </a:cubicBezTo>
                  <a:cubicBezTo>
                    <a:pt x="157396" y="188517"/>
                    <a:pt x="112045" y="88477"/>
                    <a:pt x="68027" y="55130"/>
                  </a:cubicBezTo>
                  <a:cubicBezTo>
                    <a:pt x="26677" y="24451"/>
                    <a:pt x="0" y="12447"/>
                    <a:pt x="0" y="12447"/>
                  </a:cubicBezTo>
                  <a:close/>
                </a:path>
              </a:pathLst>
            </a:custGeom>
            <a:solidFill>
              <a:srgbClr val="E4CA0B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8" name="Graphic 6">
            <a:extLst>
              <a:ext uri="{FF2B5EF4-FFF2-40B4-BE49-F238E27FC236}">
                <a16:creationId xmlns:a16="http://schemas.microsoft.com/office/drawing/2014/main" id="{16F2B5E6-C676-45CC-B213-CB39EC5B03F9}"/>
              </a:ext>
            </a:extLst>
          </p:cNvPr>
          <p:cNvGrpSpPr/>
          <p:nvPr/>
        </p:nvGrpSpPr>
        <p:grpSpPr>
          <a:xfrm>
            <a:off x="9978259" y="4895754"/>
            <a:ext cx="670803" cy="639696"/>
            <a:chOff x="9978259" y="4895754"/>
            <a:chExt cx="670803" cy="639696"/>
          </a:xfrm>
        </p:grpSpPr>
        <p:grpSp>
          <p:nvGrpSpPr>
            <p:cNvPr id="39" name="Graphic 6">
              <a:extLst>
                <a:ext uri="{FF2B5EF4-FFF2-40B4-BE49-F238E27FC236}">
                  <a16:creationId xmlns:a16="http://schemas.microsoft.com/office/drawing/2014/main" id="{017F5813-DDD7-4B84-A2E7-2E9D08A50186}"/>
                </a:ext>
              </a:extLst>
            </p:cNvPr>
            <p:cNvGrpSpPr/>
            <p:nvPr/>
          </p:nvGrpSpPr>
          <p:grpSpPr>
            <a:xfrm>
              <a:off x="9978259" y="4895754"/>
              <a:ext cx="670803" cy="639696"/>
              <a:chOff x="9978259" y="4895754"/>
              <a:chExt cx="670803" cy="639696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49D17F4-795E-4367-AB05-830A5316359A}"/>
                  </a:ext>
                </a:extLst>
              </p:cNvPr>
              <p:cNvSpPr/>
              <p:nvPr/>
            </p:nvSpPr>
            <p:spPr>
              <a:xfrm>
                <a:off x="9978259" y="4895754"/>
                <a:ext cx="670803" cy="639696"/>
              </a:xfrm>
              <a:custGeom>
                <a:avLst/>
                <a:gdLst>
                  <a:gd name="connsiteX0" fmla="*/ 386662 w 670803"/>
                  <a:gd name="connsiteY0" fmla="*/ 337 h 639696"/>
                  <a:gd name="connsiteX1" fmla="*/ 290623 w 670803"/>
                  <a:gd name="connsiteY1" fmla="*/ 129722 h 639696"/>
                  <a:gd name="connsiteX2" fmla="*/ 194585 w 670803"/>
                  <a:gd name="connsiteY2" fmla="*/ 32349 h 639696"/>
                  <a:gd name="connsiteX3" fmla="*/ 81206 w 670803"/>
                  <a:gd name="connsiteY3" fmla="*/ 144394 h 639696"/>
                  <a:gd name="connsiteX4" fmla="*/ 145232 w 670803"/>
                  <a:gd name="connsiteY4" fmla="*/ 239099 h 639696"/>
                  <a:gd name="connsiteX5" fmla="*/ 61198 w 670803"/>
                  <a:gd name="connsiteY5" fmla="*/ 219091 h 639696"/>
                  <a:gd name="connsiteX6" fmla="*/ 19848 w 670803"/>
                  <a:gd name="connsiteY6" fmla="*/ 345808 h 639696"/>
                  <a:gd name="connsiteX7" fmla="*/ 111885 w 670803"/>
                  <a:gd name="connsiteY7" fmla="*/ 372485 h 639696"/>
                  <a:gd name="connsiteX8" fmla="*/ 73203 w 670803"/>
                  <a:gd name="connsiteY8" fmla="*/ 520545 h 639696"/>
                  <a:gd name="connsiteX9" fmla="*/ 235935 w 670803"/>
                  <a:gd name="connsiteY9" fmla="*/ 497869 h 639696"/>
                  <a:gd name="connsiteX10" fmla="*/ 223930 w 670803"/>
                  <a:gd name="connsiteY10" fmla="*/ 605912 h 639696"/>
                  <a:gd name="connsiteX11" fmla="*/ 307964 w 670803"/>
                  <a:gd name="connsiteY11" fmla="*/ 639259 h 639696"/>
                  <a:gd name="connsiteX12" fmla="*/ 405336 w 670803"/>
                  <a:gd name="connsiteY12" fmla="*/ 533883 h 639696"/>
                  <a:gd name="connsiteX13" fmla="*/ 409337 w 670803"/>
                  <a:gd name="connsiteY13" fmla="*/ 495201 h 639696"/>
                  <a:gd name="connsiteX14" fmla="*/ 533387 w 670803"/>
                  <a:gd name="connsiteY14" fmla="*/ 596575 h 639696"/>
                  <a:gd name="connsiteX15" fmla="*/ 542724 w 670803"/>
                  <a:gd name="connsiteY15" fmla="*/ 457853 h 639696"/>
                  <a:gd name="connsiteX16" fmla="*/ 646766 w 670803"/>
                  <a:gd name="connsiteY16" fmla="*/ 441846 h 639696"/>
                  <a:gd name="connsiteX17" fmla="*/ 622756 w 670803"/>
                  <a:gd name="connsiteY17" fmla="*/ 289786 h 639696"/>
                  <a:gd name="connsiteX18" fmla="*/ 573403 w 670803"/>
                  <a:gd name="connsiteY18" fmla="*/ 280449 h 639696"/>
                  <a:gd name="connsiteX19" fmla="*/ 626758 w 670803"/>
                  <a:gd name="connsiteY19" fmla="*/ 252437 h 639696"/>
                  <a:gd name="connsiteX20" fmla="*/ 622756 w 670803"/>
                  <a:gd name="connsiteY20" fmla="*/ 117717 h 639696"/>
                  <a:gd name="connsiteX21" fmla="*/ 526718 w 670803"/>
                  <a:gd name="connsiteY21" fmla="*/ 104378 h 639696"/>
                  <a:gd name="connsiteX22" fmla="*/ 481366 w 670803"/>
                  <a:gd name="connsiteY22" fmla="*/ 128388 h 639696"/>
                  <a:gd name="connsiteX23" fmla="*/ 444018 w 670803"/>
                  <a:gd name="connsiteY23" fmla="*/ 165736 h 639696"/>
                  <a:gd name="connsiteX24" fmla="*/ 386662 w 670803"/>
                  <a:gd name="connsiteY24" fmla="*/ 337 h 63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0803" h="639696">
                    <a:moveTo>
                      <a:pt x="386662" y="337"/>
                    </a:moveTo>
                    <a:cubicBezTo>
                      <a:pt x="297293" y="-7667"/>
                      <a:pt x="290623" y="129722"/>
                      <a:pt x="290623" y="129722"/>
                    </a:cubicBezTo>
                    <a:cubicBezTo>
                      <a:pt x="290623" y="129722"/>
                      <a:pt x="275951" y="48356"/>
                      <a:pt x="194585" y="32349"/>
                    </a:cubicBezTo>
                    <a:cubicBezTo>
                      <a:pt x="119888" y="17677"/>
                      <a:pt x="69202" y="80369"/>
                      <a:pt x="81206" y="144394"/>
                    </a:cubicBezTo>
                    <a:cubicBezTo>
                      <a:pt x="90543" y="193747"/>
                      <a:pt x="138563" y="235097"/>
                      <a:pt x="145232" y="239099"/>
                    </a:cubicBezTo>
                    <a:cubicBezTo>
                      <a:pt x="133227" y="228428"/>
                      <a:pt x="93211" y="216423"/>
                      <a:pt x="61198" y="219091"/>
                    </a:cubicBezTo>
                    <a:cubicBezTo>
                      <a:pt x="1174" y="224426"/>
                      <a:pt x="-18834" y="301790"/>
                      <a:pt x="19848" y="345808"/>
                    </a:cubicBezTo>
                    <a:cubicBezTo>
                      <a:pt x="41190" y="369818"/>
                      <a:pt x="81206" y="377821"/>
                      <a:pt x="111885" y="372485"/>
                    </a:cubicBezTo>
                    <a:cubicBezTo>
                      <a:pt x="111885" y="372485"/>
                      <a:pt x="9178" y="439179"/>
                      <a:pt x="73203" y="520545"/>
                    </a:cubicBezTo>
                    <a:cubicBezTo>
                      <a:pt x="137229" y="601910"/>
                      <a:pt x="234601" y="497869"/>
                      <a:pt x="235935" y="497869"/>
                    </a:cubicBezTo>
                    <a:cubicBezTo>
                      <a:pt x="217261" y="517877"/>
                      <a:pt x="201254" y="568564"/>
                      <a:pt x="223930" y="605912"/>
                    </a:cubicBezTo>
                    <a:cubicBezTo>
                      <a:pt x="239936" y="632589"/>
                      <a:pt x="278619" y="641926"/>
                      <a:pt x="307964" y="639259"/>
                    </a:cubicBezTo>
                    <a:cubicBezTo>
                      <a:pt x="370655" y="635257"/>
                      <a:pt x="393331" y="584570"/>
                      <a:pt x="405336" y="533883"/>
                    </a:cubicBezTo>
                    <a:cubicBezTo>
                      <a:pt x="408004" y="520545"/>
                      <a:pt x="410671" y="508540"/>
                      <a:pt x="409337" y="495201"/>
                    </a:cubicBezTo>
                    <a:cubicBezTo>
                      <a:pt x="409337" y="495201"/>
                      <a:pt x="446686" y="637925"/>
                      <a:pt x="533387" y="596575"/>
                    </a:cubicBezTo>
                    <a:cubicBezTo>
                      <a:pt x="618755" y="555225"/>
                      <a:pt x="542724" y="457853"/>
                      <a:pt x="542724" y="457853"/>
                    </a:cubicBezTo>
                    <a:cubicBezTo>
                      <a:pt x="542724" y="457853"/>
                      <a:pt x="608084" y="488532"/>
                      <a:pt x="646766" y="441846"/>
                    </a:cubicBezTo>
                    <a:cubicBezTo>
                      <a:pt x="685448" y="395161"/>
                      <a:pt x="677445" y="311127"/>
                      <a:pt x="622756" y="289786"/>
                    </a:cubicBezTo>
                    <a:cubicBezTo>
                      <a:pt x="597413" y="281782"/>
                      <a:pt x="573403" y="280449"/>
                      <a:pt x="573403" y="280449"/>
                    </a:cubicBezTo>
                    <a:cubicBezTo>
                      <a:pt x="585408" y="283116"/>
                      <a:pt x="617421" y="259107"/>
                      <a:pt x="626758" y="252437"/>
                    </a:cubicBezTo>
                    <a:cubicBezTo>
                      <a:pt x="672109" y="216423"/>
                      <a:pt x="661438" y="152397"/>
                      <a:pt x="622756" y="117717"/>
                    </a:cubicBezTo>
                    <a:cubicBezTo>
                      <a:pt x="596079" y="93707"/>
                      <a:pt x="558731" y="93707"/>
                      <a:pt x="526718" y="104378"/>
                    </a:cubicBezTo>
                    <a:cubicBezTo>
                      <a:pt x="510711" y="109714"/>
                      <a:pt x="494705" y="117717"/>
                      <a:pt x="481366" y="128388"/>
                    </a:cubicBezTo>
                    <a:cubicBezTo>
                      <a:pt x="469361" y="136391"/>
                      <a:pt x="449353" y="152397"/>
                      <a:pt x="444018" y="165736"/>
                    </a:cubicBezTo>
                    <a:cubicBezTo>
                      <a:pt x="444018" y="165736"/>
                      <a:pt x="504042" y="11007"/>
                      <a:pt x="386662" y="337"/>
                    </a:cubicBezTo>
                    <a:close/>
                  </a:path>
                </a:pathLst>
              </a:custGeom>
              <a:solidFill>
                <a:srgbClr val="D12073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14723B1-35CF-463F-86DA-9DB7EB3580AC}"/>
                  </a:ext>
                </a:extLst>
              </p:cNvPr>
              <p:cNvSpPr/>
              <p:nvPr/>
            </p:nvSpPr>
            <p:spPr>
              <a:xfrm>
                <a:off x="10126144" y="5078810"/>
                <a:ext cx="400189" cy="289490"/>
              </a:xfrm>
              <a:custGeom>
                <a:avLst/>
                <a:gdLst>
                  <a:gd name="connsiteX0" fmla="*/ 400175 w 400189"/>
                  <a:gd name="connsiteY0" fmla="*/ 142744 h 289490"/>
                  <a:gd name="connsiteX1" fmla="*/ 201429 w 400189"/>
                  <a:gd name="connsiteY1" fmla="*/ 289470 h 289490"/>
                  <a:gd name="connsiteX2" fmla="*/ 15 w 400189"/>
                  <a:gd name="connsiteY2" fmla="*/ 146746 h 289490"/>
                  <a:gd name="connsiteX3" fmla="*/ 198761 w 400189"/>
                  <a:gd name="connsiteY3" fmla="*/ 20 h 289490"/>
                  <a:gd name="connsiteX4" fmla="*/ 400175 w 400189"/>
                  <a:gd name="connsiteY4" fmla="*/ 142744 h 289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89" h="289490">
                    <a:moveTo>
                      <a:pt x="400175" y="142744"/>
                    </a:moveTo>
                    <a:cubicBezTo>
                      <a:pt x="401509" y="222776"/>
                      <a:pt x="312139" y="288136"/>
                      <a:pt x="201429" y="289470"/>
                    </a:cubicBezTo>
                    <a:cubicBezTo>
                      <a:pt x="90718" y="290803"/>
                      <a:pt x="15" y="226778"/>
                      <a:pt x="15" y="146746"/>
                    </a:cubicBezTo>
                    <a:cubicBezTo>
                      <a:pt x="-1319" y="66714"/>
                      <a:pt x="88050" y="1354"/>
                      <a:pt x="198761" y="20"/>
                    </a:cubicBezTo>
                    <a:cubicBezTo>
                      <a:pt x="308138" y="-1313"/>
                      <a:pt x="398841" y="62712"/>
                      <a:pt x="400175" y="142744"/>
                    </a:cubicBezTo>
                    <a:close/>
                  </a:path>
                </a:pathLst>
              </a:custGeom>
              <a:solidFill>
                <a:srgbClr val="AB1A61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4E32CA6-F717-4033-AA5D-7A16D41797AC}"/>
                  </a:ext>
                </a:extLst>
              </p:cNvPr>
              <p:cNvSpPr/>
              <p:nvPr/>
            </p:nvSpPr>
            <p:spPr>
              <a:xfrm>
                <a:off x="10232868" y="5153527"/>
                <a:ext cx="177404" cy="125383"/>
              </a:xfrm>
              <a:custGeom>
                <a:avLst/>
                <a:gdLst>
                  <a:gd name="connsiteX0" fmla="*/ 177404 w 177404"/>
                  <a:gd name="connsiteY0" fmla="*/ 61358 h 125383"/>
                  <a:gd name="connsiteX1" fmla="*/ 89369 w 177404"/>
                  <a:gd name="connsiteY1" fmla="*/ 125383 h 125383"/>
                  <a:gd name="connsiteX2" fmla="*/ 0 w 177404"/>
                  <a:gd name="connsiteY2" fmla="*/ 64026 h 125383"/>
                  <a:gd name="connsiteX3" fmla="*/ 88035 w 177404"/>
                  <a:gd name="connsiteY3" fmla="*/ 0 h 125383"/>
                  <a:gd name="connsiteX4" fmla="*/ 177404 w 177404"/>
                  <a:gd name="connsiteY4" fmla="*/ 61358 h 12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404" h="125383">
                    <a:moveTo>
                      <a:pt x="177404" y="61358"/>
                    </a:moveTo>
                    <a:cubicBezTo>
                      <a:pt x="177404" y="96038"/>
                      <a:pt x="138722" y="124050"/>
                      <a:pt x="89369" y="125383"/>
                    </a:cubicBezTo>
                    <a:cubicBezTo>
                      <a:pt x="40016" y="125383"/>
                      <a:pt x="0" y="98706"/>
                      <a:pt x="0" y="64026"/>
                    </a:cubicBezTo>
                    <a:cubicBezTo>
                      <a:pt x="0" y="29345"/>
                      <a:pt x="38682" y="1334"/>
                      <a:pt x="88035" y="0"/>
                    </a:cubicBezTo>
                    <a:cubicBezTo>
                      <a:pt x="137388" y="0"/>
                      <a:pt x="177404" y="26677"/>
                      <a:pt x="177404" y="61358"/>
                    </a:cubicBezTo>
                    <a:close/>
                  </a:path>
                </a:pathLst>
              </a:custGeom>
              <a:solidFill>
                <a:srgbClr val="DFDD20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E9D92E3-91A0-4E6E-A474-CBB7A9AB13B7}"/>
                </a:ext>
              </a:extLst>
            </p:cNvPr>
            <p:cNvSpPr/>
            <p:nvPr/>
          </p:nvSpPr>
          <p:spPr>
            <a:xfrm>
              <a:off x="10232868" y="5205548"/>
              <a:ext cx="177404" cy="72074"/>
            </a:xfrm>
            <a:custGeom>
              <a:avLst/>
              <a:gdLst>
                <a:gd name="connsiteX0" fmla="*/ 89369 w 177404"/>
                <a:gd name="connsiteY0" fmla="*/ 28011 h 72074"/>
                <a:gd name="connsiteX1" fmla="*/ 1334 w 177404"/>
                <a:gd name="connsiteY1" fmla="*/ 2668 h 72074"/>
                <a:gd name="connsiteX2" fmla="*/ 0 w 177404"/>
                <a:gd name="connsiteY2" fmla="*/ 10671 h 72074"/>
                <a:gd name="connsiteX3" fmla="*/ 89369 w 177404"/>
                <a:gd name="connsiteY3" fmla="*/ 72029 h 72074"/>
                <a:gd name="connsiteX4" fmla="*/ 177404 w 177404"/>
                <a:gd name="connsiteY4" fmla="*/ 8003 h 72074"/>
                <a:gd name="connsiteX5" fmla="*/ 176070 w 177404"/>
                <a:gd name="connsiteY5" fmla="*/ 0 h 72074"/>
                <a:gd name="connsiteX6" fmla="*/ 89369 w 177404"/>
                <a:gd name="connsiteY6" fmla="*/ 28011 h 7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04" h="72074">
                  <a:moveTo>
                    <a:pt x="89369" y="28011"/>
                  </a:moveTo>
                  <a:cubicBezTo>
                    <a:pt x="58690" y="28011"/>
                    <a:pt x="28011" y="17340"/>
                    <a:pt x="1334" y="2668"/>
                  </a:cubicBezTo>
                  <a:cubicBezTo>
                    <a:pt x="1334" y="5335"/>
                    <a:pt x="0" y="8003"/>
                    <a:pt x="0" y="10671"/>
                  </a:cubicBezTo>
                  <a:cubicBezTo>
                    <a:pt x="0" y="45351"/>
                    <a:pt x="40016" y="73363"/>
                    <a:pt x="89369" y="72029"/>
                  </a:cubicBezTo>
                  <a:cubicBezTo>
                    <a:pt x="138722" y="72029"/>
                    <a:pt x="177404" y="42684"/>
                    <a:pt x="177404" y="8003"/>
                  </a:cubicBezTo>
                  <a:cubicBezTo>
                    <a:pt x="177404" y="5335"/>
                    <a:pt x="177404" y="2668"/>
                    <a:pt x="176070" y="0"/>
                  </a:cubicBezTo>
                  <a:cubicBezTo>
                    <a:pt x="150727" y="17340"/>
                    <a:pt x="120048" y="28011"/>
                    <a:pt x="89369" y="28011"/>
                  </a:cubicBezTo>
                  <a:close/>
                </a:path>
              </a:pathLst>
            </a:custGeom>
            <a:solidFill>
              <a:srgbClr val="C9C01A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4" name="Graphic 6">
            <a:extLst>
              <a:ext uri="{FF2B5EF4-FFF2-40B4-BE49-F238E27FC236}">
                <a16:creationId xmlns:a16="http://schemas.microsoft.com/office/drawing/2014/main" id="{3037DD75-4832-41FA-971A-C1F0A3DA1874}"/>
              </a:ext>
            </a:extLst>
          </p:cNvPr>
          <p:cNvGrpSpPr/>
          <p:nvPr/>
        </p:nvGrpSpPr>
        <p:grpSpPr>
          <a:xfrm>
            <a:off x="10568104" y="6305716"/>
            <a:ext cx="444577" cy="433252"/>
            <a:chOff x="10568104" y="6305716"/>
            <a:chExt cx="444577" cy="4332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938E2FF-87C8-4985-98C9-D87E93C1CB24}"/>
                </a:ext>
              </a:extLst>
            </p:cNvPr>
            <p:cNvSpPr/>
            <p:nvPr/>
          </p:nvSpPr>
          <p:spPr>
            <a:xfrm>
              <a:off x="10568104" y="6305716"/>
              <a:ext cx="444577" cy="433252"/>
            </a:xfrm>
            <a:custGeom>
              <a:avLst/>
              <a:gdLst>
                <a:gd name="connsiteX0" fmla="*/ 279677 w 444577"/>
                <a:gd name="connsiteY0" fmla="*/ 367085 h 433252"/>
                <a:gd name="connsiteX1" fmla="*/ 186306 w 444577"/>
                <a:gd name="connsiteY1" fmla="*/ 432444 h 433252"/>
                <a:gd name="connsiteX2" fmla="*/ 107608 w 444577"/>
                <a:gd name="connsiteY2" fmla="*/ 357748 h 433252"/>
                <a:gd name="connsiteX3" fmla="*/ 99605 w 444577"/>
                <a:gd name="connsiteY3" fmla="*/ 300391 h 433252"/>
                <a:gd name="connsiteX4" fmla="*/ 7568 w 444577"/>
                <a:gd name="connsiteY4" fmla="*/ 240367 h 433252"/>
                <a:gd name="connsiteX5" fmla="*/ 54253 w 444577"/>
                <a:gd name="connsiteY5" fmla="*/ 137660 h 433252"/>
                <a:gd name="connsiteX6" fmla="*/ 120947 w 444577"/>
                <a:gd name="connsiteY6" fmla="*/ 145663 h 433252"/>
                <a:gd name="connsiteX7" fmla="*/ 135619 w 444577"/>
                <a:gd name="connsiteY7" fmla="*/ 18946 h 433252"/>
                <a:gd name="connsiteX8" fmla="*/ 251666 w 444577"/>
                <a:gd name="connsiteY8" fmla="*/ 24281 h 433252"/>
                <a:gd name="connsiteX9" fmla="*/ 287680 w 444577"/>
                <a:gd name="connsiteY9" fmla="*/ 94976 h 433252"/>
                <a:gd name="connsiteX10" fmla="*/ 377049 w 444577"/>
                <a:gd name="connsiteY10" fmla="*/ 69633 h 433252"/>
                <a:gd name="connsiteX11" fmla="*/ 441075 w 444577"/>
                <a:gd name="connsiteY11" fmla="*/ 192348 h 433252"/>
                <a:gd name="connsiteX12" fmla="*/ 395723 w 444577"/>
                <a:gd name="connsiteY12" fmla="*/ 245703 h 433252"/>
                <a:gd name="connsiteX13" fmla="*/ 425068 w 444577"/>
                <a:gd name="connsiteY13" fmla="*/ 280383 h 433252"/>
                <a:gd name="connsiteX14" fmla="*/ 337033 w 444577"/>
                <a:gd name="connsiteY14" fmla="*/ 393762 h 433252"/>
                <a:gd name="connsiteX15" fmla="*/ 279677 w 444577"/>
                <a:gd name="connsiteY15" fmla="*/ 367085 h 43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577" h="433252">
                  <a:moveTo>
                    <a:pt x="279677" y="367085"/>
                  </a:moveTo>
                  <a:cubicBezTo>
                    <a:pt x="279677" y="367085"/>
                    <a:pt x="255667" y="441781"/>
                    <a:pt x="186306" y="432444"/>
                  </a:cubicBezTo>
                  <a:cubicBezTo>
                    <a:pt x="135619" y="425775"/>
                    <a:pt x="118279" y="387093"/>
                    <a:pt x="107608" y="357748"/>
                  </a:cubicBezTo>
                  <a:cubicBezTo>
                    <a:pt x="96937" y="329736"/>
                    <a:pt x="99605" y="300391"/>
                    <a:pt x="99605" y="300391"/>
                  </a:cubicBezTo>
                  <a:cubicBezTo>
                    <a:pt x="99605" y="300391"/>
                    <a:pt x="30244" y="293722"/>
                    <a:pt x="7568" y="240367"/>
                  </a:cubicBezTo>
                  <a:cubicBezTo>
                    <a:pt x="-15108" y="187013"/>
                    <a:pt x="16905" y="144329"/>
                    <a:pt x="54253" y="137660"/>
                  </a:cubicBezTo>
                  <a:cubicBezTo>
                    <a:pt x="80931" y="132324"/>
                    <a:pt x="120947" y="145663"/>
                    <a:pt x="120947" y="145663"/>
                  </a:cubicBezTo>
                  <a:cubicBezTo>
                    <a:pt x="120947" y="145663"/>
                    <a:pt x="74261" y="58962"/>
                    <a:pt x="135619" y="18946"/>
                  </a:cubicBezTo>
                  <a:cubicBezTo>
                    <a:pt x="192975" y="-18403"/>
                    <a:pt x="232991" y="8275"/>
                    <a:pt x="251666" y="24281"/>
                  </a:cubicBezTo>
                  <a:cubicBezTo>
                    <a:pt x="274341" y="42955"/>
                    <a:pt x="287680" y="94976"/>
                    <a:pt x="287680" y="94976"/>
                  </a:cubicBezTo>
                  <a:cubicBezTo>
                    <a:pt x="287680" y="94976"/>
                    <a:pt x="315691" y="57628"/>
                    <a:pt x="377049" y="69633"/>
                  </a:cubicBezTo>
                  <a:cubicBezTo>
                    <a:pt x="422400" y="78970"/>
                    <a:pt x="455747" y="146997"/>
                    <a:pt x="441075" y="192348"/>
                  </a:cubicBezTo>
                  <a:cubicBezTo>
                    <a:pt x="429070" y="228363"/>
                    <a:pt x="395723" y="245703"/>
                    <a:pt x="395723" y="245703"/>
                  </a:cubicBezTo>
                  <a:cubicBezTo>
                    <a:pt x="399725" y="244369"/>
                    <a:pt x="422400" y="276382"/>
                    <a:pt x="425068" y="280383"/>
                  </a:cubicBezTo>
                  <a:cubicBezTo>
                    <a:pt x="463750" y="349744"/>
                    <a:pt x="390388" y="404433"/>
                    <a:pt x="337033" y="393762"/>
                  </a:cubicBezTo>
                  <a:cubicBezTo>
                    <a:pt x="298351" y="388427"/>
                    <a:pt x="279677" y="367085"/>
                    <a:pt x="279677" y="367085"/>
                  </a:cubicBezTo>
                  <a:close/>
                </a:path>
              </a:pathLst>
            </a:custGeom>
            <a:solidFill>
              <a:srgbClr val="E6532E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E3F480E-0DBA-4624-BC70-6A6BB71F8EC5}"/>
                </a:ext>
              </a:extLst>
            </p:cNvPr>
            <p:cNvSpPr/>
            <p:nvPr/>
          </p:nvSpPr>
          <p:spPr>
            <a:xfrm>
              <a:off x="10685394" y="6421204"/>
              <a:ext cx="230365" cy="232418"/>
            </a:xfrm>
            <a:custGeom>
              <a:avLst/>
              <a:gdLst>
                <a:gd name="connsiteX0" fmla="*/ 214407 w 230365"/>
                <a:gd name="connsiteY0" fmla="*/ 63522 h 232418"/>
                <a:gd name="connsiteX1" fmla="*/ 57011 w 230365"/>
                <a:gd name="connsiteY1" fmla="*/ 12835 h 232418"/>
                <a:gd name="connsiteX2" fmla="*/ 15661 w 230365"/>
                <a:gd name="connsiteY2" fmla="*/ 168897 h 232418"/>
                <a:gd name="connsiteX3" fmla="*/ 173057 w 230365"/>
                <a:gd name="connsiteY3" fmla="*/ 219584 h 232418"/>
                <a:gd name="connsiteX4" fmla="*/ 214407 w 230365"/>
                <a:gd name="connsiteY4" fmla="*/ 63522 h 2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65" h="232418">
                  <a:moveTo>
                    <a:pt x="214407" y="63522"/>
                  </a:moveTo>
                  <a:cubicBezTo>
                    <a:pt x="182394" y="6165"/>
                    <a:pt x="111699" y="-16510"/>
                    <a:pt x="57011" y="12835"/>
                  </a:cubicBezTo>
                  <a:cubicBezTo>
                    <a:pt x="2322" y="42180"/>
                    <a:pt x="-16352" y="111541"/>
                    <a:pt x="15661" y="168897"/>
                  </a:cubicBezTo>
                  <a:cubicBezTo>
                    <a:pt x="47674" y="226253"/>
                    <a:pt x="118369" y="248929"/>
                    <a:pt x="173057" y="219584"/>
                  </a:cubicBezTo>
                  <a:cubicBezTo>
                    <a:pt x="229080" y="190239"/>
                    <a:pt x="246420" y="120878"/>
                    <a:pt x="214407" y="63522"/>
                  </a:cubicBezTo>
                  <a:close/>
                </a:path>
              </a:pathLst>
            </a:custGeom>
            <a:solidFill>
              <a:srgbClr val="BC3B21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9F65D8-0F45-4210-B7C8-856B08424756}"/>
                </a:ext>
              </a:extLst>
            </p:cNvPr>
            <p:cNvSpPr/>
            <p:nvPr/>
          </p:nvSpPr>
          <p:spPr>
            <a:xfrm>
              <a:off x="10718443" y="6439598"/>
              <a:ext cx="190349" cy="192963"/>
            </a:xfrm>
            <a:custGeom>
              <a:avLst/>
              <a:gdLst>
                <a:gd name="connsiteX0" fmla="*/ 177357 w 190349"/>
                <a:gd name="connsiteY0" fmla="*/ 53131 h 192963"/>
                <a:gd name="connsiteX1" fmla="*/ 46638 w 190349"/>
                <a:gd name="connsiteY1" fmla="*/ 10447 h 192963"/>
                <a:gd name="connsiteX2" fmla="*/ 13291 w 190349"/>
                <a:gd name="connsiteY2" fmla="*/ 139832 h 192963"/>
                <a:gd name="connsiteX3" fmla="*/ 144010 w 190349"/>
                <a:gd name="connsiteY3" fmla="*/ 182516 h 192963"/>
                <a:gd name="connsiteX4" fmla="*/ 177357 w 190349"/>
                <a:gd name="connsiteY4" fmla="*/ 53131 h 19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49" h="192963">
                  <a:moveTo>
                    <a:pt x="177357" y="53131"/>
                  </a:moveTo>
                  <a:cubicBezTo>
                    <a:pt x="150679" y="5112"/>
                    <a:pt x="91989" y="-13562"/>
                    <a:pt x="46638" y="10447"/>
                  </a:cubicBezTo>
                  <a:cubicBezTo>
                    <a:pt x="1286" y="34457"/>
                    <a:pt x="-13386" y="91813"/>
                    <a:pt x="13291" y="139832"/>
                  </a:cubicBezTo>
                  <a:cubicBezTo>
                    <a:pt x="39968" y="187852"/>
                    <a:pt x="98658" y="206526"/>
                    <a:pt x="144010" y="182516"/>
                  </a:cubicBezTo>
                  <a:cubicBezTo>
                    <a:pt x="188028" y="158506"/>
                    <a:pt x="204034" y="99816"/>
                    <a:pt x="177357" y="53131"/>
                  </a:cubicBezTo>
                  <a:close/>
                </a:path>
              </a:pathLst>
            </a:custGeom>
            <a:solidFill>
              <a:srgbClr val="F5A520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8" name="Graphic 6">
              <a:extLst>
                <a:ext uri="{FF2B5EF4-FFF2-40B4-BE49-F238E27FC236}">
                  <a16:creationId xmlns:a16="http://schemas.microsoft.com/office/drawing/2014/main" id="{9485F5CF-5B61-4EB6-B378-843D94A57536}"/>
                </a:ext>
              </a:extLst>
            </p:cNvPr>
            <p:cNvGrpSpPr/>
            <p:nvPr/>
          </p:nvGrpSpPr>
          <p:grpSpPr>
            <a:xfrm>
              <a:off x="10739727" y="6474936"/>
              <a:ext cx="150747" cy="135626"/>
              <a:chOff x="10739727" y="6474936"/>
              <a:chExt cx="150747" cy="135626"/>
            </a:xfrm>
            <a:solidFill>
              <a:srgbClr val="D78717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1ABB9DD-54B5-42A6-B7A2-E973A92053F2}"/>
                  </a:ext>
                </a:extLst>
              </p:cNvPr>
              <p:cNvSpPr/>
              <p:nvPr/>
            </p:nvSpPr>
            <p:spPr>
              <a:xfrm>
                <a:off x="10757067" y="6474936"/>
                <a:ext cx="38702" cy="38254"/>
              </a:xfrm>
              <a:custGeom>
                <a:avLst/>
                <a:gdLst>
                  <a:gd name="connsiteX0" fmla="*/ 37359 w 38702"/>
                  <a:gd name="connsiteY0" fmla="*/ 29798 h 38254"/>
                  <a:gd name="connsiteX1" fmla="*/ 12015 w 38702"/>
                  <a:gd name="connsiteY1" fmla="*/ 35133 h 38254"/>
                  <a:gd name="connsiteX2" fmla="*/ 1344 w 38702"/>
                  <a:gd name="connsiteY2" fmla="*/ 8456 h 38254"/>
                  <a:gd name="connsiteX3" fmla="*/ 26688 w 38702"/>
                  <a:gd name="connsiteY3" fmla="*/ 3121 h 38254"/>
                  <a:gd name="connsiteX4" fmla="*/ 37359 w 38702"/>
                  <a:gd name="connsiteY4" fmla="*/ 29798 h 3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2" h="38254">
                    <a:moveTo>
                      <a:pt x="37359" y="29798"/>
                    </a:moveTo>
                    <a:cubicBezTo>
                      <a:pt x="33357" y="39135"/>
                      <a:pt x="22686" y="40469"/>
                      <a:pt x="12015" y="35133"/>
                    </a:cubicBezTo>
                    <a:cubicBezTo>
                      <a:pt x="2678" y="28464"/>
                      <a:pt x="-2657" y="16459"/>
                      <a:pt x="1344" y="8456"/>
                    </a:cubicBezTo>
                    <a:cubicBezTo>
                      <a:pt x="5346" y="-881"/>
                      <a:pt x="16017" y="-2215"/>
                      <a:pt x="26688" y="3121"/>
                    </a:cubicBezTo>
                    <a:cubicBezTo>
                      <a:pt x="36025" y="8456"/>
                      <a:pt x="41360" y="21795"/>
                      <a:pt x="37359" y="29798"/>
                    </a:cubicBezTo>
                    <a:close/>
                  </a:path>
                </a:pathLst>
              </a:custGeom>
              <a:solidFill>
                <a:srgbClr val="D78717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C73731A-F044-4AC3-A0B6-90BF076FE3BF}"/>
                  </a:ext>
                </a:extLst>
              </p:cNvPr>
              <p:cNvSpPr/>
              <p:nvPr/>
            </p:nvSpPr>
            <p:spPr>
              <a:xfrm>
                <a:off x="10739727" y="6545631"/>
                <a:ext cx="38702" cy="38254"/>
              </a:xfrm>
              <a:custGeom>
                <a:avLst/>
                <a:gdLst>
                  <a:gd name="connsiteX0" fmla="*/ 37359 w 38702"/>
                  <a:gd name="connsiteY0" fmla="*/ 29798 h 38254"/>
                  <a:gd name="connsiteX1" fmla="*/ 12015 w 38702"/>
                  <a:gd name="connsiteY1" fmla="*/ 35134 h 38254"/>
                  <a:gd name="connsiteX2" fmla="*/ 1344 w 38702"/>
                  <a:gd name="connsiteY2" fmla="*/ 8456 h 38254"/>
                  <a:gd name="connsiteX3" fmla="*/ 26688 w 38702"/>
                  <a:gd name="connsiteY3" fmla="*/ 3121 h 38254"/>
                  <a:gd name="connsiteX4" fmla="*/ 37359 w 38702"/>
                  <a:gd name="connsiteY4" fmla="*/ 29798 h 3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2" h="38254">
                    <a:moveTo>
                      <a:pt x="37359" y="29798"/>
                    </a:moveTo>
                    <a:cubicBezTo>
                      <a:pt x="33357" y="39135"/>
                      <a:pt x="22686" y="40469"/>
                      <a:pt x="12015" y="35134"/>
                    </a:cubicBezTo>
                    <a:cubicBezTo>
                      <a:pt x="2678" y="28464"/>
                      <a:pt x="-2657" y="16459"/>
                      <a:pt x="1344" y="8456"/>
                    </a:cubicBezTo>
                    <a:cubicBezTo>
                      <a:pt x="5346" y="-881"/>
                      <a:pt x="16017" y="-2215"/>
                      <a:pt x="26688" y="3121"/>
                    </a:cubicBezTo>
                    <a:cubicBezTo>
                      <a:pt x="36025" y="9790"/>
                      <a:pt x="41360" y="21795"/>
                      <a:pt x="37359" y="29798"/>
                    </a:cubicBezTo>
                    <a:close/>
                  </a:path>
                </a:pathLst>
              </a:custGeom>
              <a:solidFill>
                <a:srgbClr val="D78717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1AFE523-6CD3-4935-88F9-8923287FAE28}"/>
                  </a:ext>
                </a:extLst>
              </p:cNvPr>
              <p:cNvSpPr/>
              <p:nvPr/>
            </p:nvSpPr>
            <p:spPr>
              <a:xfrm>
                <a:off x="10851772" y="6488274"/>
                <a:ext cx="38702" cy="38254"/>
              </a:xfrm>
              <a:custGeom>
                <a:avLst/>
                <a:gdLst>
                  <a:gd name="connsiteX0" fmla="*/ 37359 w 38702"/>
                  <a:gd name="connsiteY0" fmla="*/ 29798 h 38254"/>
                  <a:gd name="connsiteX1" fmla="*/ 12015 w 38702"/>
                  <a:gd name="connsiteY1" fmla="*/ 35133 h 38254"/>
                  <a:gd name="connsiteX2" fmla="*/ 1344 w 38702"/>
                  <a:gd name="connsiteY2" fmla="*/ 8456 h 38254"/>
                  <a:gd name="connsiteX3" fmla="*/ 26688 w 38702"/>
                  <a:gd name="connsiteY3" fmla="*/ 3121 h 38254"/>
                  <a:gd name="connsiteX4" fmla="*/ 37359 w 38702"/>
                  <a:gd name="connsiteY4" fmla="*/ 29798 h 3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2" h="38254">
                    <a:moveTo>
                      <a:pt x="37359" y="29798"/>
                    </a:moveTo>
                    <a:cubicBezTo>
                      <a:pt x="33357" y="39135"/>
                      <a:pt x="22686" y="40469"/>
                      <a:pt x="12015" y="35133"/>
                    </a:cubicBezTo>
                    <a:cubicBezTo>
                      <a:pt x="2678" y="28464"/>
                      <a:pt x="-2657" y="16459"/>
                      <a:pt x="1344" y="8456"/>
                    </a:cubicBezTo>
                    <a:cubicBezTo>
                      <a:pt x="5346" y="-881"/>
                      <a:pt x="16017" y="-2215"/>
                      <a:pt x="26688" y="3121"/>
                    </a:cubicBezTo>
                    <a:cubicBezTo>
                      <a:pt x="36025" y="9790"/>
                      <a:pt x="41360" y="21795"/>
                      <a:pt x="37359" y="29798"/>
                    </a:cubicBezTo>
                    <a:close/>
                  </a:path>
                </a:pathLst>
              </a:custGeom>
              <a:solidFill>
                <a:srgbClr val="D78717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6B2F0A0-37C9-4241-8539-4705F0D658EB}"/>
                  </a:ext>
                </a:extLst>
              </p:cNvPr>
              <p:cNvSpPr/>
              <p:nvPr/>
            </p:nvSpPr>
            <p:spPr>
              <a:xfrm>
                <a:off x="10814423" y="6572308"/>
                <a:ext cx="38702" cy="38254"/>
              </a:xfrm>
              <a:custGeom>
                <a:avLst/>
                <a:gdLst>
                  <a:gd name="connsiteX0" fmla="*/ 37359 w 38702"/>
                  <a:gd name="connsiteY0" fmla="*/ 29798 h 38254"/>
                  <a:gd name="connsiteX1" fmla="*/ 12015 w 38702"/>
                  <a:gd name="connsiteY1" fmla="*/ 35134 h 38254"/>
                  <a:gd name="connsiteX2" fmla="*/ 1344 w 38702"/>
                  <a:gd name="connsiteY2" fmla="*/ 8456 h 38254"/>
                  <a:gd name="connsiteX3" fmla="*/ 26688 w 38702"/>
                  <a:gd name="connsiteY3" fmla="*/ 3121 h 38254"/>
                  <a:gd name="connsiteX4" fmla="*/ 37359 w 38702"/>
                  <a:gd name="connsiteY4" fmla="*/ 29798 h 3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2" h="38254">
                    <a:moveTo>
                      <a:pt x="37359" y="29798"/>
                    </a:moveTo>
                    <a:cubicBezTo>
                      <a:pt x="33357" y="39135"/>
                      <a:pt x="22686" y="40469"/>
                      <a:pt x="12015" y="35134"/>
                    </a:cubicBezTo>
                    <a:cubicBezTo>
                      <a:pt x="2678" y="28464"/>
                      <a:pt x="-2657" y="16459"/>
                      <a:pt x="1344" y="8456"/>
                    </a:cubicBezTo>
                    <a:cubicBezTo>
                      <a:pt x="5346" y="-881"/>
                      <a:pt x="16017" y="-2215"/>
                      <a:pt x="26688" y="3121"/>
                    </a:cubicBezTo>
                    <a:cubicBezTo>
                      <a:pt x="36025" y="8456"/>
                      <a:pt x="41360" y="20461"/>
                      <a:pt x="37359" y="29798"/>
                    </a:cubicBezTo>
                    <a:close/>
                  </a:path>
                </a:pathLst>
              </a:custGeom>
              <a:solidFill>
                <a:srgbClr val="D78717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A771684-745E-4253-916D-0BB664F8639F}"/>
                  </a:ext>
                </a:extLst>
              </p:cNvPr>
              <p:cNvSpPr/>
              <p:nvPr/>
            </p:nvSpPr>
            <p:spPr>
              <a:xfrm>
                <a:off x="10801749" y="6515683"/>
                <a:ext cx="38620" cy="39460"/>
              </a:xfrm>
              <a:custGeom>
                <a:avLst/>
                <a:gdLst>
                  <a:gd name="connsiteX0" fmla="*/ 38028 w 38620"/>
                  <a:gd name="connsiteY0" fmla="*/ 29067 h 39460"/>
                  <a:gd name="connsiteX1" fmla="*/ 14018 w 38620"/>
                  <a:gd name="connsiteY1" fmla="*/ 37070 h 39460"/>
                  <a:gd name="connsiteX2" fmla="*/ 680 w 38620"/>
                  <a:gd name="connsiteY2" fmla="*/ 10393 h 39460"/>
                  <a:gd name="connsiteX3" fmla="*/ 24689 w 38620"/>
                  <a:gd name="connsiteY3" fmla="*/ 2390 h 39460"/>
                  <a:gd name="connsiteX4" fmla="*/ 38028 w 38620"/>
                  <a:gd name="connsiteY4" fmla="*/ 29067 h 3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20" h="39460">
                    <a:moveTo>
                      <a:pt x="38028" y="29067"/>
                    </a:moveTo>
                    <a:cubicBezTo>
                      <a:pt x="35360" y="38404"/>
                      <a:pt x="24689" y="42406"/>
                      <a:pt x="14018" y="37070"/>
                    </a:cubicBezTo>
                    <a:cubicBezTo>
                      <a:pt x="3348" y="31735"/>
                      <a:pt x="-1988" y="19730"/>
                      <a:pt x="680" y="10393"/>
                    </a:cubicBezTo>
                    <a:cubicBezTo>
                      <a:pt x="3348" y="1056"/>
                      <a:pt x="14018" y="-2946"/>
                      <a:pt x="24689" y="2390"/>
                    </a:cubicBezTo>
                    <a:cubicBezTo>
                      <a:pt x="34027" y="7725"/>
                      <a:pt x="40696" y="19730"/>
                      <a:pt x="38028" y="29067"/>
                    </a:cubicBezTo>
                    <a:close/>
                  </a:path>
                </a:pathLst>
              </a:custGeom>
              <a:solidFill>
                <a:srgbClr val="D78717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1F7219-7C3E-4927-BE2B-3FA6F5763BEA}"/>
                </a:ext>
              </a:extLst>
            </p:cNvPr>
            <p:cNvSpPr/>
            <p:nvPr/>
          </p:nvSpPr>
          <p:spPr>
            <a:xfrm>
              <a:off x="10725065" y="6325057"/>
              <a:ext cx="104041" cy="70299"/>
            </a:xfrm>
            <a:custGeom>
              <a:avLst/>
              <a:gdLst>
                <a:gd name="connsiteX0" fmla="*/ 0 w 104041"/>
                <a:gd name="connsiteY0" fmla="*/ 16945 h 70299"/>
                <a:gd name="connsiteX1" fmla="*/ 68027 w 104041"/>
                <a:gd name="connsiteY1" fmla="*/ 4940 h 70299"/>
                <a:gd name="connsiteX2" fmla="*/ 104042 w 104041"/>
                <a:gd name="connsiteY2" fmla="*/ 70300 h 70299"/>
                <a:gd name="connsiteX3" fmla="*/ 50687 w 104041"/>
                <a:gd name="connsiteY3" fmla="*/ 26282 h 70299"/>
                <a:gd name="connsiteX4" fmla="*/ 0 w 104041"/>
                <a:gd name="connsiteY4" fmla="*/ 16945 h 7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41" h="70299">
                  <a:moveTo>
                    <a:pt x="0" y="16945"/>
                  </a:moveTo>
                  <a:cubicBezTo>
                    <a:pt x="0" y="16945"/>
                    <a:pt x="37348" y="-11066"/>
                    <a:pt x="68027" y="4940"/>
                  </a:cubicBezTo>
                  <a:cubicBezTo>
                    <a:pt x="98706" y="20947"/>
                    <a:pt x="104042" y="70300"/>
                    <a:pt x="104042" y="70300"/>
                  </a:cubicBezTo>
                  <a:cubicBezTo>
                    <a:pt x="104042" y="70300"/>
                    <a:pt x="84034" y="40955"/>
                    <a:pt x="50687" y="26282"/>
                  </a:cubicBezTo>
                  <a:cubicBezTo>
                    <a:pt x="18674" y="14277"/>
                    <a:pt x="0" y="16945"/>
                    <a:pt x="0" y="16945"/>
                  </a:cubicBezTo>
                  <a:close/>
                </a:path>
              </a:pathLst>
            </a:custGeom>
            <a:solidFill>
              <a:srgbClr val="ED725B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C4CD83-18A1-4C8C-8300-881EC3E585DD}"/>
                </a:ext>
              </a:extLst>
            </p:cNvPr>
            <p:cNvSpPr/>
            <p:nvPr/>
          </p:nvSpPr>
          <p:spPr>
            <a:xfrm>
              <a:off x="10901135" y="6393465"/>
              <a:ext cx="83822" cy="112602"/>
            </a:xfrm>
            <a:custGeom>
              <a:avLst/>
              <a:gdLst>
                <a:gd name="connsiteX0" fmla="*/ 0 w 83822"/>
                <a:gd name="connsiteY0" fmla="*/ 1892 h 112602"/>
                <a:gd name="connsiteX1" fmla="*/ 66693 w 83822"/>
                <a:gd name="connsiteY1" fmla="*/ 20566 h 112602"/>
                <a:gd name="connsiteX2" fmla="*/ 76030 w 83822"/>
                <a:gd name="connsiteY2" fmla="*/ 112603 h 112602"/>
                <a:gd name="connsiteX3" fmla="*/ 45351 w 83822"/>
                <a:gd name="connsiteY3" fmla="*/ 43242 h 112602"/>
                <a:gd name="connsiteX4" fmla="*/ 0 w 83822"/>
                <a:gd name="connsiteY4" fmla="*/ 1892 h 11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2" h="112602">
                  <a:moveTo>
                    <a:pt x="0" y="1892"/>
                  </a:moveTo>
                  <a:cubicBezTo>
                    <a:pt x="0" y="1892"/>
                    <a:pt x="34681" y="-8779"/>
                    <a:pt x="66693" y="20566"/>
                  </a:cubicBezTo>
                  <a:cubicBezTo>
                    <a:pt x="98706" y="49911"/>
                    <a:pt x="76030" y="112603"/>
                    <a:pt x="76030" y="112603"/>
                  </a:cubicBezTo>
                  <a:cubicBezTo>
                    <a:pt x="76030" y="112603"/>
                    <a:pt x="69361" y="71253"/>
                    <a:pt x="45351" y="43242"/>
                  </a:cubicBezTo>
                  <a:cubicBezTo>
                    <a:pt x="26677" y="19232"/>
                    <a:pt x="0" y="1892"/>
                    <a:pt x="0" y="1892"/>
                  </a:cubicBezTo>
                  <a:close/>
                </a:path>
              </a:pathLst>
            </a:custGeom>
            <a:solidFill>
              <a:srgbClr val="ED725B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6154F3-0E79-4D75-95F8-720CD077C7B3}"/>
                </a:ext>
              </a:extLst>
            </p:cNvPr>
            <p:cNvSpPr/>
            <p:nvPr/>
          </p:nvSpPr>
          <p:spPr>
            <a:xfrm>
              <a:off x="10730455" y="6611443"/>
              <a:ext cx="35959" cy="106709"/>
            </a:xfrm>
            <a:custGeom>
              <a:avLst/>
              <a:gdLst>
                <a:gd name="connsiteX0" fmla="*/ 19953 w 35959"/>
                <a:gd name="connsiteY0" fmla="*/ 0 h 106709"/>
                <a:gd name="connsiteX1" fmla="*/ 1279 w 35959"/>
                <a:gd name="connsiteY1" fmla="*/ 52021 h 106709"/>
                <a:gd name="connsiteX2" fmla="*/ 3946 w 35959"/>
                <a:gd name="connsiteY2" fmla="*/ 106709 h 106709"/>
                <a:gd name="connsiteX3" fmla="*/ 17285 w 35959"/>
                <a:gd name="connsiteY3" fmla="*/ 46685 h 106709"/>
                <a:gd name="connsiteX4" fmla="*/ 35959 w 35959"/>
                <a:gd name="connsiteY4" fmla="*/ 17340 h 106709"/>
                <a:gd name="connsiteX5" fmla="*/ 19953 w 35959"/>
                <a:gd name="connsiteY5" fmla="*/ 0 h 1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59" h="106709">
                  <a:moveTo>
                    <a:pt x="19953" y="0"/>
                  </a:moveTo>
                  <a:cubicBezTo>
                    <a:pt x="19953" y="0"/>
                    <a:pt x="5280" y="22676"/>
                    <a:pt x="1279" y="52021"/>
                  </a:cubicBezTo>
                  <a:cubicBezTo>
                    <a:pt x="-2723" y="81366"/>
                    <a:pt x="3946" y="106709"/>
                    <a:pt x="3946" y="106709"/>
                  </a:cubicBezTo>
                  <a:cubicBezTo>
                    <a:pt x="3946" y="106709"/>
                    <a:pt x="7948" y="65359"/>
                    <a:pt x="17285" y="46685"/>
                  </a:cubicBezTo>
                  <a:cubicBezTo>
                    <a:pt x="26622" y="28011"/>
                    <a:pt x="35959" y="17340"/>
                    <a:pt x="35959" y="17340"/>
                  </a:cubicBezTo>
                  <a:lnTo>
                    <a:pt x="19953" y="0"/>
                  </a:lnTo>
                  <a:close/>
                </a:path>
              </a:pathLst>
            </a:custGeom>
            <a:solidFill>
              <a:srgbClr val="BC3B21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9EB5879-102D-407F-8231-7693DAD5DF4C}"/>
                </a:ext>
              </a:extLst>
            </p:cNvPr>
            <p:cNvSpPr/>
            <p:nvPr/>
          </p:nvSpPr>
          <p:spPr>
            <a:xfrm>
              <a:off x="10593012" y="6489517"/>
              <a:ext cx="122715" cy="39226"/>
            </a:xfrm>
            <a:custGeom>
              <a:avLst/>
              <a:gdLst>
                <a:gd name="connsiteX0" fmla="*/ 0 w 122715"/>
                <a:gd name="connsiteY0" fmla="*/ 5880 h 39226"/>
                <a:gd name="connsiteX1" fmla="*/ 65359 w 122715"/>
                <a:gd name="connsiteY1" fmla="*/ 544 h 39226"/>
                <a:gd name="connsiteX2" fmla="*/ 122716 w 122715"/>
                <a:gd name="connsiteY2" fmla="*/ 24554 h 39226"/>
                <a:gd name="connsiteX3" fmla="*/ 117380 w 122715"/>
                <a:gd name="connsiteY3" fmla="*/ 39227 h 39226"/>
                <a:gd name="connsiteX4" fmla="*/ 58690 w 122715"/>
                <a:gd name="connsiteY4" fmla="*/ 15217 h 39226"/>
                <a:gd name="connsiteX5" fmla="*/ 0 w 122715"/>
                <a:gd name="connsiteY5" fmla="*/ 5880 h 3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715" h="39226">
                  <a:moveTo>
                    <a:pt x="0" y="5880"/>
                  </a:moveTo>
                  <a:cubicBezTo>
                    <a:pt x="0" y="5880"/>
                    <a:pt x="33347" y="-2123"/>
                    <a:pt x="65359" y="544"/>
                  </a:cubicBezTo>
                  <a:cubicBezTo>
                    <a:pt x="97372" y="3212"/>
                    <a:pt x="122716" y="24554"/>
                    <a:pt x="122716" y="24554"/>
                  </a:cubicBezTo>
                  <a:lnTo>
                    <a:pt x="117380" y="39227"/>
                  </a:lnTo>
                  <a:cubicBezTo>
                    <a:pt x="117380" y="39227"/>
                    <a:pt x="90703" y="24554"/>
                    <a:pt x="58690" y="15217"/>
                  </a:cubicBezTo>
                  <a:cubicBezTo>
                    <a:pt x="26677" y="7214"/>
                    <a:pt x="0" y="5880"/>
                    <a:pt x="0" y="5880"/>
                  </a:cubicBezTo>
                  <a:close/>
                </a:path>
              </a:pathLst>
            </a:custGeom>
            <a:solidFill>
              <a:srgbClr val="BC3B21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7DB8EA0-B250-4C12-87B5-944A229A9E2F}"/>
                </a:ext>
              </a:extLst>
            </p:cNvPr>
            <p:cNvSpPr/>
            <p:nvPr/>
          </p:nvSpPr>
          <p:spPr>
            <a:xfrm>
              <a:off x="10895800" y="6578096"/>
              <a:ext cx="82716" cy="84033"/>
            </a:xfrm>
            <a:custGeom>
              <a:avLst/>
              <a:gdLst>
                <a:gd name="connsiteX0" fmla="*/ 8003 w 82716"/>
                <a:gd name="connsiteY0" fmla="*/ 0 h 84033"/>
                <a:gd name="connsiteX1" fmla="*/ 62692 w 82716"/>
                <a:gd name="connsiteY1" fmla="*/ 36014 h 84033"/>
                <a:gd name="connsiteX2" fmla="*/ 82700 w 82716"/>
                <a:gd name="connsiteY2" fmla="*/ 84034 h 84033"/>
                <a:gd name="connsiteX3" fmla="*/ 42684 w 82716"/>
                <a:gd name="connsiteY3" fmla="*/ 41350 h 84033"/>
                <a:gd name="connsiteX4" fmla="*/ 0 w 82716"/>
                <a:gd name="connsiteY4" fmla="*/ 13339 h 84033"/>
                <a:gd name="connsiteX5" fmla="*/ 8003 w 82716"/>
                <a:gd name="connsiteY5" fmla="*/ 0 h 8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84033">
                  <a:moveTo>
                    <a:pt x="8003" y="0"/>
                  </a:moveTo>
                  <a:cubicBezTo>
                    <a:pt x="9337" y="1334"/>
                    <a:pt x="42684" y="10671"/>
                    <a:pt x="62692" y="36014"/>
                  </a:cubicBezTo>
                  <a:cubicBezTo>
                    <a:pt x="84034" y="61358"/>
                    <a:pt x="82700" y="84034"/>
                    <a:pt x="82700" y="84034"/>
                  </a:cubicBezTo>
                  <a:cubicBezTo>
                    <a:pt x="82700" y="84034"/>
                    <a:pt x="64026" y="57356"/>
                    <a:pt x="42684" y="41350"/>
                  </a:cubicBezTo>
                  <a:cubicBezTo>
                    <a:pt x="21342" y="25343"/>
                    <a:pt x="0" y="13339"/>
                    <a:pt x="0" y="13339"/>
                  </a:cubicBezTo>
                  <a:lnTo>
                    <a:pt x="8003" y="0"/>
                  </a:lnTo>
                  <a:close/>
                </a:path>
              </a:pathLst>
            </a:custGeom>
            <a:solidFill>
              <a:srgbClr val="BC3B21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B345B24-32DF-4E3C-A05C-897A780FA8F0}"/>
                </a:ext>
              </a:extLst>
            </p:cNvPr>
            <p:cNvSpPr/>
            <p:nvPr/>
          </p:nvSpPr>
          <p:spPr>
            <a:xfrm>
              <a:off x="10719729" y="6342002"/>
              <a:ext cx="50686" cy="110710"/>
            </a:xfrm>
            <a:custGeom>
              <a:avLst/>
              <a:gdLst>
                <a:gd name="connsiteX0" fmla="*/ 0 w 50686"/>
                <a:gd name="connsiteY0" fmla="*/ 0 h 110710"/>
                <a:gd name="connsiteX1" fmla="*/ 33347 w 50686"/>
                <a:gd name="connsiteY1" fmla="*/ 40016 h 110710"/>
                <a:gd name="connsiteX2" fmla="*/ 50687 w 50686"/>
                <a:gd name="connsiteY2" fmla="*/ 104042 h 110710"/>
                <a:gd name="connsiteX3" fmla="*/ 36014 w 50686"/>
                <a:gd name="connsiteY3" fmla="*/ 110711 h 110710"/>
                <a:gd name="connsiteX4" fmla="*/ 21342 w 50686"/>
                <a:gd name="connsiteY4" fmla="*/ 52021 h 110710"/>
                <a:gd name="connsiteX5" fmla="*/ 0 w 50686"/>
                <a:gd name="connsiteY5" fmla="*/ 0 h 11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86" h="110710">
                  <a:moveTo>
                    <a:pt x="0" y="0"/>
                  </a:moveTo>
                  <a:cubicBezTo>
                    <a:pt x="0" y="0"/>
                    <a:pt x="22676" y="14673"/>
                    <a:pt x="33347" y="40016"/>
                  </a:cubicBezTo>
                  <a:cubicBezTo>
                    <a:pt x="45351" y="64026"/>
                    <a:pt x="50687" y="104042"/>
                    <a:pt x="50687" y="104042"/>
                  </a:cubicBezTo>
                  <a:lnTo>
                    <a:pt x="36014" y="110711"/>
                  </a:lnTo>
                  <a:cubicBezTo>
                    <a:pt x="36014" y="110711"/>
                    <a:pt x="32013" y="85367"/>
                    <a:pt x="21342" y="52021"/>
                  </a:cubicBezTo>
                  <a:cubicBezTo>
                    <a:pt x="13339" y="2267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C3B21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88D916A2-ECE1-4A71-9FC3-1B649F32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06" y="351933"/>
            <a:ext cx="1323530" cy="967742"/>
          </a:xfrm>
          <a:prstGeom prst="rect">
            <a:avLst/>
          </a:prstGeom>
        </p:spPr>
      </p:pic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B2B2C344-A989-4682-B04A-814D7A56B9BA}"/>
              </a:ext>
            </a:extLst>
          </p:cNvPr>
          <p:cNvSpPr txBox="1"/>
          <p:nvPr/>
        </p:nvSpPr>
        <p:spPr>
          <a:xfrm>
            <a:off x="1198259" y="2053350"/>
            <a:ext cx="9933635" cy="2351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400" dirty="0">
                <a:effectLst>
                  <a:glow rad="1270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เราสามารถนำความรู้เรื่องรูปที่มีแกนสมมาตรและจำนวนแกนสมมาตรมาประยุกต์ใช้ในกิจกรรมพับกระดาษเพื่อตัดให้เป็นรูปต่าง ๆ ได้</a:t>
            </a:r>
            <a:endParaRPr lang="en-US" sz="3400" dirty="0">
              <a:effectLst>
                <a:glow rad="127000">
                  <a:schemeClr val="bg1"/>
                </a:glo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0874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E5F16-804C-436E-96D6-C870DB43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" y="0"/>
            <a:ext cx="121867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FE987-E359-4E45-B108-26654DAF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3" y="1680306"/>
            <a:ext cx="5459126" cy="50423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3EED6A6-AC34-4CAB-AA5F-A3E6DCDE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78" y="1680306"/>
            <a:ext cx="5459126" cy="5042336"/>
          </a:xfrm>
          <a:prstGeom prst="rect">
            <a:avLst/>
          </a:prstGeom>
        </p:spPr>
      </p:pic>
      <p:pic>
        <p:nvPicPr>
          <p:cNvPr id="7" name="Picture 6" descr="A picture containing text, person, scissors&#10;&#10;Description automatically generated">
            <a:extLst>
              <a:ext uri="{FF2B5EF4-FFF2-40B4-BE49-F238E27FC236}">
                <a16:creationId xmlns:a16="http://schemas.microsoft.com/office/drawing/2014/main" id="{58499810-410A-43ED-8D79-9BB0BF080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6" y="2054510"/>
            <a:ext cx="4713791" cy="3142527"/>
          </a:xfrm>
          <a:prstGeom prst="rect">
            <a:avLst/>
          </a:prstGeom>
        </p:spPr>
      </p:pic>
      <p:pic>
        <p:nvPicPr>
          <p:cNvPr id="67" name="Picture 66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66EE678D-4544-43DE-BB8E-A4A2101CB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5"/>
          <a:stretch/>
        </p:blipFill>
        <p:spPr>
          <a:xfrm>
            <a:off x="6778669" y="1975772"/>
            <a:ext cx="4585576" cy="330000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4818F24-7C24-4EB5-BB13-871976EDB5D2}"/>
              </a:ext>
            </a:extLst>
          </p:cNvPr>
          <p:cNvGrpSpPr/>
          <p:nvPr/>
        </p:nvGrpSpPr>
        <p:grpSpPr>
          <a:xfrm>
            <a:off x="1246208" y="357014"/>
            <a:ext cx="9699585" cy="898007"/>
            <a:chOff x="1129183" y="357014"/>
            <a:chExt cx="9699585" cy="89800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A7B5BC5-9A5D-419B-9C19-5490E067BF3C}"/>
                </a:ext>
              </a:extLst>
            </p:cNvPr>
            <p:cNvSpPr/>
            <p:nvPr/>
          </p:nvSpPr>
          <p:spPr>
            <a:xfrm>
              <a:off x="1129183" y="357014"/>
              <a:ext cx="9699585" cy="8980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54942CB7-71B5-4228-82DD-F65060C8C84E}"/>
                </a:ext>
              </a:extLst>
            </p:cNvPr>
            <p:cNvSpPr txBox="1"/>
            <p:nvPr/>
          </p:nvSpPr>
          <p:spPr>
            <a:xfrm>
              <a:off x="1129183" y="390749"/>
              <a:ext cx="9699585" cy="7815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400" dirty="0">
                  <a:latin typeface="Mali" panose="00000800000000000000" pitchFamily="2" charset="-34"/>
                  <a:cs typeface="Mali" panose="00000800000000000000" pitchFamily="2" charset="-34"/>
                </a:rPr>
                <a:t>การตัดกระดาษทำ</a:t>
              </a:r>
              <a:r>
                <a:rPr lang="th-TH" sz="34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ของตกแต่งสำหรับจัดบอร์ด</a:t>
              </a:r>
              <a:endParaRPr lang="en-US" sz="3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081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E5F16-804C-436E-96D6-C870DB43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" y="0"/>
            <a:ext cx="121867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FE987-E359-4E45-B108-26654DAF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3" y="1680306"/>
            <a:ext cx="5459126" cy="50423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3EED6A6-AC34-4CAB-AA5F-A3E6DCDE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78" y="1680306"/>
            <a:ext cx="5459126" cy="504233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4818F24-7C24-4EB5-BB13-871976EDB5D2}"/>
              </a:ext>
            </a:extLst>
          </p:cNvPr>
          <p:cNvGrpSpPr/>
          <p:nvPr/>
        </p:nvGrpSpPr>
        <p:grpSpPr>
          <a:xfrm>
            <a:off x="1246208" y="231494"/>
            <a:ext cx="9722734" cy="1313454"/>
            <a:chOff x="1129183" y="231494"/>
            <a:chExt cx="9722734" cy="1313454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A7B5BC5-9A5D-419B-9C19-5490E067BF3C}"/>
                </a:ext>
              </a:extLst>
            </p:cNvPr>
            <p:cNvSpPr/>
            <p:nvPr/>
          </p:nvSpPr>
          <p:spPr>
            <a:xfrm>
              <a:off x="1129183" y="231494"/>
              <a:ext cx="9699585" cy="13134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54942CB7-71B5-4228-82DD-F65060C8C84E}"/>
                </a:ext>
              </a:extLst>
            </p:cNvPr>
            <p:cNvSpPr txBox="1"/>
            <p:nvPr/>
          </p:nvSpPr>
          <p:spPr>
            <a:xfrm>
              <a:off x="1152332" y="333007"/>
              <a:ext cx="9699585" cy="11387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300" dirty="0">
                  <a:latin typeface="Mali" panose="00000800000000000000" pitchFamily="2" charset="-34"/>
                  <a:cs typeface="Mali" panose="00000800000000000000" pitchFamily="2" charset="-34"/>
                </a:rPr>
                <a:t>การตัดกระดาษ</a:t>
              </a:r>
              <a:r>
                <a:rPr lang="th-TH" sz="33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ทำพวงมโหตรในงานประเพณีลอยกระทง งานวัด หรืองานบุญ</a:t>
              </a:r>
              <a:endParaRPr lang="en-US" sz="3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867-234A-4821-A0B9-980745603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073" b="35412"/>
          <a:stretch/>
        </p:blipFill>
        <p:spPr>
          <a:xfrm>
            <a:off x="927749" y="2073839"/>
            <a:ext cx="4304009" cy="3301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AE71B-38F9-4DD3-B7D2-B3FFE5841ED2}"/>
              </a:ext>
            </a:extLst>
          </p:cNvPr>
          <p:cNvSpPr txBox="1"/>
          <p:nvPr/>
        </p:nvSpPr>
        <p:spPr>
          <a:xfrm>
            <a:off x="1072589" y="6364266"/>
            <a:ext cx="3985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ที่มา</a:t>
            </a: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: http://khobjaithailand.com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C505E-B464-4AE5-B4AB-4F9465FB3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72" b="13229"/>
          <a:stretch/>
        </p:blipFill>
        <p:spPr>
          <a:xfrm>
            <a:off x="6952829" y="2049263"/>
            <a:ext cx="4133223" cy="32333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8E0DCA-D868-42D7-AD5C-EF7709B853CE}"/>
              </a:ext>
            </a:extLst>
          </p:cNvPr>
          <p:cNvSpPr txBox="1"/>
          <p:nvPr/>
        </p:nvSpPr>
        <p:spPr>
          <a:xfrm>
            <a:off x="6620719" y="6364266"/>
            <a:ext cx="4745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ที่มา</a:t>
            </a: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: https://traveleastthailand.com</a:t>
            </a:r>
          </a:p>
        </p:txBody>
      </p:sp>
    </p:spTree>
    <p:extLst>
      <p:ext uri="{BB962C8B-B14F-4D97-AF65-F5344CB8AC3E}">
        <p14:creationId xmlns:p14="http://schemas.microsoft.com/office/powerpoint/2010/main" val="2589966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รูปสี่เหลี่ยม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รูปสามเหลี่ยม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รูปห้าเหลี่ยม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6731" y="4877632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8530" y="4877632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7529" y="4877632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A1F262-4E19-4B57-B407-E6D6729D2D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38563" y="2274494"/>
            <a:ext cx="4714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4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52FAC-1DAD-4484-8507-B863C57EEB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04829A-021F-4B1E-99E3-8930BFC8CA57}"/>
              </a:ext>
            </a:extLst>
          </p:cNvPr>
          <p:cNvSpPr/>
          <p:nvPr/>
        </p:nvSpPr>
        <p:spPr>
          <a:xfrm>
            <a:off x="0" y="-1"/>
            <a:ext cx="12192000" cy="1064872"/>
          </a:xfrm>
          <a:prstGeom prst="rect">
            <a:avLst/>
          </a:prstGeom>
          <a:solidFill>
            <a:srgbClr val="FFCE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CB887-8E00-4D93-8F4F-9572AA9D32F2}"/>
              </a:ext>
            </a:extLst>
          </p:cNvPr>
          <p:cNvSpPr txBox="1"/>
          <p:nvPr/>
        </p:nvSpPr>
        <p:spPr>
          <a:xfrm>
            <a:off x="0" y="1517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กิจกรรม</a:t>
            </a:r>
            <a:r>
              <a:rPr lang="th-TH" sz="44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“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รูปที่มีแกนสมมาตรกับการตัดกระดาษ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C1B03A-7AA5-4C9C-BDD1-F4A0F2D075BB}"/>
              </a:ext>
            </a:extLst>
          </p:cNvPr>
          <p:cNvGrpSpPr/>
          <p:nvPr/>
        </p:nvGrpSpPr>
        <p:grpSpPr>
          <a:xfrm>
            <a:off x="862893" y="1462546"/>
            <a:ext cx="3618954" cy="850150"/>
            <a:chOff x="689272" y="1462546"/>
            <a:chExt cx="3618954" cy="8501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6DB9491-097D-460A-AF76-3357D8A2199C}"/>
                </a:ext>
              </a:extLst>
            </p:cNvPr>
            <p:cNvSpPr/>
            <p:nvPr/>
          </p:nvSpPr>
          <p:spPr>
            <a:xfrm>
              <a:off x="689272" y="1462546"/>
              <a:ext cx="3618954" cy="850150"/>
            </a:xfrm>
            <a:prstGeom prst="roundRect">
              <a:avLst>
                <a:gd name="adj" fmla="val 50000"/>
              </a:avLst>
            </a:prstGeom>
            <a:solidFill>
              <a:srgbClr val="FF7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BF5CD-E22A-438C-B90C-F358273F43BD}"/>
                </a:ext>
              </a:extLst>
            </p:cNvPr>
            <p:cNvSpPr txBox="1"/>
            <p:nvPr/>
          </p:nvSpPr>
          <p:spPr>
            <a:xfrm>
              <a:off x="1360501" y="1529730"/>
              <a:ext cx="294772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กิจกรรมที่ 1</a:t>
              </a:r>
              <a:endPara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1" name="Heart 40">
            <a:extLst>
              <a:ext uri="{FF2B5EF4-FFF2-40B4-BE49-F238E27FC236}">
                <a16:creationId xmlns:a16="http://schemas.microsoft.com/office/drawing/2014/main" id="{85FC8053-3609-4B91-A850-36A9F75DD1A2}"/>
              </a:ext>
            </a:extLst>
          </p:cNvPr>
          <p:cNvSpPr/>
          <p:nvPr/>
        </p:nvSpPr>
        <p:spPr>
          <a:xfrm>
            <a:off x="295187" y="1245033"/>
            <a:ext cx="1367229" cy="1219199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EFF975-C0BF-4A07-BED3-D60EA1F3BD0D}"/>
              </a:ext>
            </a:extLst>
          </p:cNvPr>
          <p:cNvSpPr/>
          <p:nvPr/>
        </p:nvSpPr>
        <p:spPr>
          <a:xfrm>
            <a:off x="443481" y="2964573"/>
            <a:ext cx="2032937" cy="2032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0F4CFF9-4433-480A-8F29-2A9439C1C98F}"/>
              </a:ext>
            </a:extLst>
          </p:cNvPr>
          <p:cNvGrpSpPr/>
          <p:nvPr/>
        </p:nvGrpSpPr>
        <p:grpSpPr>
          <a:xfrm>
            <a:off x="4926700" y="1490338"/>
            <a:ext cx="6017459" cy="1015663"/>
            <a:chOff x="4926700" y="1490338"/>
            <a:chExt cx="6017459" cy="101566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ACEA8E-FB66-4874-96AA-D0A39236E26F}"/>
                </a:ext>
              </a:extLst>
            </p:cNvPr>
            <p:cNvSpPr txBox="1"/>
            <p:nvPr/>
          </p:nvSpPr>
          <p:spPr>
            <a:xfrm>
              <a:off x="5262788" y="1490338"/>
              <a:ext cx="53568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รูปหัวใจรูปนี้มีแกนสมมาตร 1 แกน </a:t>
              </a:r>
            </a:p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จึงต้องพับกระดาษ 1 ครั้ง</a:t>
              </a:r>
              <a:endParaRPr lang="en-US" sz="30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7" name="Graphic 44">
              <a:extLst>
                <a:ext uri="{FF2B5EF4-FFF2-40B4-BE49-F238E27FC236}">
                  <a16:creationId xmlns:a16="http://schemas.microsoft.com/office/drawing/2014/main" id="{B1BF4A82-F35D-44FC-B330-366D6E60A356}"/>
                </a:ext>
              </a:extLst>
            </p:cNvPr>
            <p:cNvGrpSpPr/>
            <p:nvPr/>
          </p:nvGrpSpPr>
          <p:grpSpPr>
            <a:xfrm rot="21044040">
              <a:off x="10093803" y="1897329"/>
              <a:ext cx="850356" cy="518279"/>
              <a:chOff x="6141112" y="3237428"/>
              <a:chExt cx="850356" cy="518279"/>
            </a:xfrm>
          </p:grpSpPr>
          <p:grpSp>
            <p:nvGrpSpPr>
              <p:cNvPr id="58" name="Graphic 44">
                <a:extLst>
                  <a:ext uri="{FF2B5EF4-FFF2-40B4-BE49-F238E27FC236}">
                    <a16:creationId xmlns:a16="http://schemas.microsoft.com/office/drawing/2014/main" id="{5104BE9F-5A66-4039-8073-E37059B9C157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289E85C-8728-44C0-9BB6-0928EB902295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21E8D90-072C-41C1-AEB4-0E8E86C96668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1" name="Graphic 44">
                <a:extLst>
                  <a:ext uri="{FF2B5EF4-FFF2-40B4-BE49-F238E27FC236}">
                    <a16:creationId xmlns:a16="http://schemas.microsoft.com/office/drawing/2014/main" id="{DC2CAEEE-FE0A-4F37-AFE7-AC00ACC51813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F55259C-146B-4196-B2F7-DEF0412885B6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4E4676A-07FD-437F-B387-FC6C870C5977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A2B0210-4662-4511-969A-F74DDD4479F5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6" name="Graphic 44">
                <a:extLst>
                  <a:ext uri="{FF2B5EF4-FFF2-40B4-BE49-F238E27FC236}">
                    <a16:creationId xmlns:a16="http://schemas.microsoft.com/office/drawing/2014/main" id="{36E05A16-BB1D-4673-9EE2-6CCD27AC90C3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E321983-8A87-4D2C-9396-859BA7768811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83ABEE3-0A5F-485B-B082-9C752CDA2E2B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2" name="Graphic 44">
              <a:extLst>
                <a:ext uri="{FF2B5EF4-FFF2-40B4-BE49-F238E27FC236}">
                  <a16:creationId xmlns:a16="http://schemas.microsoft.com/office/drawing/2014/main" id="{C7507685-49C4-43BC-A3BF-ABC1BB7DB8AA}"/>
                </a:ext>
              </a:extLst>
            </p:cNvPr>
            <p:cNvGrpSpPr/>
            <p:nvPr/>
          </p:nvGrpSpPr>
          <p:grpSpPr>
            <a:xfrm rot="555960" flipH="1">
              <a:off x="4926700" y="1897329"/>
              <a:ext cx="850356" cy="518279"/>
              <a:chOff x="6141112" y="3237428"/>
              <a:chExt cx="850356" cy="518279"/>
            </a:xfrm>
          </p:grpSpPr>
          <p:grpSp>
            <p:nvGrpSpPr>
              <p:cNvPr id="73" name="Graphic 44">
                <a:extLst>
                  <a:ext uri="{FF2B5EF4-FFF2-40B4-BE49-F238E27FC236}">
                    <a16:creationId xmlns:a16="http://schemas.microsoft.com/office/drawing/2014/main" id="{A5A78962-BFA4-4B3B-91FD-00C81F23D9B8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2CDD7D7-D40F-4F54-8F2C-E9EF8BBF5CCD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5BFE1DBF-5BC4-4367-B79E-DE9075D00DDF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4" name="Graphic 44">
                <a:extLst>
                  <a:ext uri="{FF2B5EF4-FFF2-40B4-BE49-F238E27FC236}">
                    <a16:creationId xmlns:a16="http://schemas.microsoft.com/office/drawing/2014/main" id="{70225CD5-2303-48D4-B31F-43A70A8B80AC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A969B25-F5F3-45D5-B113-C7D170A31EFC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9613B737-60C3-4B11-B0BA-5641455C818A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0B52B5B4-583C-45BE-ADF7-07D1C60983B3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5" name="Graphic 44">
                <a:extLst>
                  <a:ext uri="{FF2B5EF4-FFF2-40B4-BE49-F238E27FC236}">
                    <a16:creationId xmlns:a16="http://schemas.microsoft.com/office/drawing/2014/main" id="{7310F07C-D761-430C-A595-F94E64CD7C9B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04F485DC-2679-404C-9E23-B6CF712CC4C5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27B56F6-E6D2-4F6E-AB0D-8D6709B2B0AF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7D69AD3-5861-4F0A-8CEE-1759973BEE9C}"/>
              </a:ext>
            </a:extLst>
          </p:cNvPr>
          <p:cNvGrpSpPr/>
          <p:nvPr/>
        </p:nvGrpSpPr>
        <p:grpSpPr>
          <a:xfrm>
            <a:off x="2654812" y="2904753"/>
            <a:ext cx="2750983" cy="3673666"/>
            <a:chOff x="2654812" y="2904753"/>
            <a:chExt cx="2750983" cy="367366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144849D-7E5E-4B8C-991E-CB1FE7ED6FBD}"/>
                </a:ext>
              </a:extLst>
            </p:cNvPr>
            <p:cNvGrpSpPr/>
            <p:nvPr/>
          </p:nvGrpSpPr>
          <p:grpSpPr>
            <a:xfrm>
              <a:off x="2654812" y="5331864"/>
              <a:ext cx="2750983" cy="1246555"/>
              <a:chOff x="305424" y="5787842"/>
              <a:chExt cx="3090132" cy="1246555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BDE8F1B3-3F28-458E-8C9C-2FE3EA134F9F}"/>
                  </a:ext>
                </a:extLst>
              </p:cNvPr>
              <p:cNvSpPr/>
              <p:nvPr/>
            </p:nvSpPr>
            <p:spPr>
              <a:xfrm>
                <a:off x="305424" y="5787842"/>
                <a:ext cx="3090132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8A2D702-1566-44AC-9068-C2D8A5FF724F}"/>
                  </a:ext>
                </a:extLst>
              </p:cNvPr>
              <p:cNvSpPr txBox="1"/>
              <p:nvPr/>
            </p:nvSpPr>
            <p:spPr>
              <a:xfrm>
                <a:off x="432158" y="5862350"/>
                <a:ext cx="283666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พับกระดาษ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เป็นครึ่งหนึ่ง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7BF0C63-4544-4EB8-AEEF-BB9D26296531}"/>
                </a:ext>
              </a:extLst>
            </p:cNvPr>
            <p:cNvGrpSpPr/>
            <p:nvPr/>
          </p:nvGrpSpPr>
          <p:grpSpPr>
            <a:xfrm>
              <a:off x="3514523" y="2904753"/>
              <a:ext cx="1031561" cy="2130579"/>
              <a:chOff x="4503515" y="3080291"/>
              <a:chExt cx="1031561" cy="213057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50952CB-C578-4120-B04C-07A66B340AA1}"/>
                  </a:ext>
                </a:extLst>
              </p:cNvPr>
              <p:cNvSpPr/>
              <p:nvPr/>
            </p:nvSpPr>
            <p:spPr>
              <a:xfrm rot="21063768">
                <a:off x="4617545" y="3080291"/>
                <a:ext cx="883318" cy="1537049"/>
              </a:xfrm>
              <a:custGeom>
                <a:avLst/>
                <a:gdLst>
                  <a:gd name="connsiteX0" fmla="*/ 0 w 883318"/>
                  <a:gd name="connsiteY0" fmla="*/ 0 h 2032937"/>
                  <a:gd name="connsiteX1" fmla="*/ 883318 w 883318"/>
                  <a:gd name="connsiteY1" fmla="*/ 0 h 2032937"/>
                  <a:gd name="connsiteX2" fmla="*/ 883318 w 883318"/>
                  <a:gd name="connsiteY2" fmla="*/ 2032937 h 2032937"/>
                  <a:gd name="connsiteX3" fmla="*/ 0 w 883318"/>
                  <a:gd name="connsiteY3" fmla="*/ 2032937 h 2032937"/>
                  <a:gd name="connsiteX4" fmla="*/ 0 w 883318"/>
                  <a:gd name="connsiteY4" fmla="*/ 0 h 2032937"/>
                  <a:gd name="connsiteX0" fmla="*/ 0 w 883318"/>
                  <a:gd name="connsiteY0" fmla="*/ 0 h 2032937"/>
                  <a:gd name="connsiteX1" fmla="*/ 883318 w 883318"/>
                  <a:gd name="connsiteY1" fmla="*/ 0 h 2032937"/>
                  <a:gd name="connsiteX2" fmla="*/ 717928 w 883318"/>
                  <a:gd name="connsiteY2" fmla="*/ 1073576 h 2032937"/>
                  <a:gd name="connsiteX3" fmla="*/ 0 w 883318"/>
                  <a:gd name="connsiteY3" fmla="*/ 2032937 h 2032937"/>
                  <a:gd name="connsiteX4" fmla="*/ 0 w 883318"/>
                  <a:gd name="connsiteY4" fmla="*/ 0 h 2032937"/>
                  <a:gd name="connsiteX0" fmla="*/ 0 w 883318"/>
                  <a:gd name="connsiteY0" fmla="*/ 0 h 1537049"/>
                  <a:gd name="connsiteX1" fmla="*/ 883318 w 883318"/>
                  <a:gd name="connsiteY1" fmla="*/ 0 h 1537049"/>
                  <a:gd name="connsiteX2" fmla="*/ 717928 w 883318"/>
                  <a:gd name="connsiteY2" fmla="*/ 1073576 h 1537049"/>
                  <a:gd name="connsiteX3" fmla="*/ 182118 w 883318"/>
                  <a:gd name="connsiteY3" fmla="*/ 1537049 h 1537049"/>
                  <a:gd name="connsiteX4" fmla="*/ 0 w 883318"/>
                  <a:gd name="connsiteY4" fmla="*/ 0 h 153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318" h="1537049">
                    <a:moveTo>
                      <a:pt x="0" y="0"/>
                    </a:moveTo>
                    <a:lnTo>
                      <a:pt x="883318" y="0"/>
                    </a:lnTo>
                    <a:lnTo>
                      <a:pt x="717928" y="1073576"/>
                    </a:lnTo>
                    <a:lnTo>
                      <a:pt x="182118" y="15370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72BE484-33FF-445F-84D4-D5B237EFE3F4}"/>
                  </a:ext>
                </a:extLst>
              </p:cNvPr>
              <p:cNvSpPr/>
              <p:nvPr/>
            </p:nvSpPr>
            <p:spPr>
              <a:xfrm>
                <a:off x="4503515" y="3177933"/>
                <a:ext cx="1031561" cy="203293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697B036-4934-404F-8293-B5CF29B17DA8}"/>
              </a:ext>
            </a:extLst>
          </p:cNvPr>
          <p:cNvGrpSpPr/>
          <p:nvPr/>
        </p:nvGrpSpPr>
        <p:grpSpPr>
          <a:xfrm>
            <a:off x="5630489" y="2866931"/>
            <a:ext cx="3639647" cy="3492957"/>
            <a:chOff x="5630489" y="2866931"/>
            <a:chExt cx="3639647" cy="349295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1F66147-10CC-472E-AA72-EC0453E3E74C}"/>
                </a:ext>
              </a:extLst>
            </p:cNvPr>
            <p:cNvGrpSpPr/>
            <p:nvPr/>
          </p:nvGrpSpPr>
          <p:grpSpPr>
            <a:xfrm>
              <a:off x="6060622" y="5550394"/>
              <a:ext cx="2321119" cy="809494"/>
              <a:chOff x="305424" y="5787842"/>
              <a:chExt cx="2607273" cy="1246555"/>
            </a:xfrm>
          </p:grpSpPr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6BC7AFE1-7DED-4E0B-B937-32627B7284AE}"/>
                  </a:ext>
                </a:extLst>
              </p:cNvPr>
              <p:cNvSpPr/>
              <p:nvPr/>
            </p:nvSpPr>
            <p:spPr>
              <a:xfrm>
                <a:off x="305424" y="5787842"/>
                <a:ext cx="2607273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F5BB3D9-059A-4CEA-94B7-01536A934504}"/>
                  </a:ext>
                </a:extLst>
              </p:cNvPr>
              <p:cNvSpPr txBox="1"/>
              <p:nvPr/>
            </p:nvSpPr>
            <p:spPr>
              <a:xfrm>
                <a:off x="432160" y="5940577"/>
                <a:ext cx="2325054" cy="900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วาดแล้วตัด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398816B-1CA4-47CA-A25F-D1E080DC587A}"/>
                </a:ext>
              </a:extLst>
            </p:cNvPr>
            <p:cNvGrpSpPr/>
            <p:nvPr/>
          </p:nvGrpSpPr>
          <p:grpSpPr>
            <a:xfrm>
              <a:off x="5630489" y="2866931"/>
              <a:ext cx="3639647" cy="2440884"/>
              <a:chOff x="5630489" y="2866931"/>
              <a:chExt cx="3639647" cy="2440884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414BE436-4B08-4E19-9472-FAB24C19E79E}"/>
                  </a:ext>
                </a:extLst>
              </p:cNvPr>
              <p:cNvGrpSpPr/>
              <p:nvPr/>
            </p:nvGrpSpPr>
            <p:grpSpPr>
              <a:xfrm>
                <a:off x="6665493" y="2866931"/>
                <a:ext cx="1031561" cy="2130579"/>
                <a:chOff x="7875512" y="3080291"/>
                <a:chExt cx="1031561" cy="213057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B80789E8-14DB-4D2C-97DD-A51740054314}"/>
                    </a:ext>
                  </a:extLst>
                </p:cNvPr>
                <p:cNvGrpSpPr/>
                <p:nvPr/>
              </p:nvGrpSpPr>
              <p:grpSpPr>
                <a:xfrm>
                  <a:off x="7875512" y="3080291"/>
                  <a:ext cx="1031561" cy="2130579"/>
                  <a:chOff x="4503515" y="3080291"/>
                  <a:chExt cx="1031561" cy="2130579"/>
                </a:xfrm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CAFF3270-8930-415D-B9C4-937AD5451B27}"/>
                      </a:ext>
                    </a:extLst>
                  </p:cNvPr>
                  <p:cNvGrpSpPr/>
                  <p:nvPr/>
                </p:nvGrpSpPr>
                <p:grpSpPr>
                  <a:xfrm>
                    <a:off x="4503515" y="3080291"/>
                    <a:ext cx="1031561" cy="2130579"/>
                    <a:chOff x="4503515" y="3080291"/>
                    <a:chExt cx="1031561" cy="2130579"/>
                  </a:xfrm>
                </p:grpSpPr>
                <p:sp>
                  <p:nvSpPr>
                    <p:cNvPr id="96" name="Rectangle 87">
                      <a:extLst>
                        <a:ext uri="{FF2B5EF4-FFF2-40B4-BE49-F238E27FC236}">
                          <a16:creationId xmlns:a16="http://schemas.microsoft.com/office/drawing/2014/main" id="{74BDC6D4-84A5-4BCE-A88C-D086FAB359A8}"/>
                        </a:ext>
                      </a:extLst>
                    </p:cNvPr>
                    <p:cNvSpPr/>
                    <p:nvPr/>
                  </p:nvSpPr>
                  <p:spPr>
                    <a:xfrm rot="21063768">
                      <a:off x="4617545" y="3080291"/>
                      <a:ext cx="883318" cy="1537049"/>
                    </a:xfrm>
                    <a:custGeom>
                      <a:avLst/>
                      <a:gdLst>
                        <a:gd name="connsiteX0" fmla="*/ 0 w 883318"/>
                        <a:gd name="connsiteY0" fmla="*/ 0 h 2032937"/>
                        <a:gd name="connsiteX1" fmla="*/ 883318 w 883318"/>
                        <a:gd name="connsiteY1" fmla="*/ 0 h 2032937"/>
                        <a:gd name="connsiteX2" fmla="*/ 883318 w 883318"/>
                        <a:gd name="connsiteY2" fmla="*/ 2032937 h 2032937"/>
                        <a:gd name="connsiteX3" fmla="*/ 0 w 883318"/>
                        <a:gd name="connsiteY3" fmla="*/ 2032937 h 2032937"/>
                        <a:gd name="connsiteX4" fmla="*/ 0 w 883318"/>
                        <a:gd name="connsiteY4" fmla="*/ 0 h 2032937"/>
                        <a:gd name="connsiteX0" fmla="*/ 0 w 883318"/>
                        <a:gd name="connsiteY0" fmla="*/ 0 h 2032937"/>
                        <a:gd name="connsiteX1" fmla="*/ 883318 w 883318"/>
                        <a:gd name="connsiteY1" fmla="*/ 0 h 2032937"/>
                        <a:gd name="connsiteX2" fmla="*/ 717928 w 883318"/>
                        <a:gd name="connsiteY2" fmla="*/ 1073576 h 2032937"/>
                        <a:gd name="connsiteX3" fmla="*/ 0 w 883318"/>
                        <a:gd name="connsiteY3" fmla="*/ 2032937 h 2032937"/>
                        <a:gd name="connsiteX4" fmla="*/ 0 w 883318"/>
                        <a:gd name="connsiteY4" fmla="*/ 0 h 2032937"/>
                        <a:gd name="connsiteX0" fmla="*/ 0 w 883318"/>
                        <a:gd name="connsiteY0" fmla="*/ 0 h 1537049"/>
                        <a:gd name="connsiteX1" fmla="*/ 883318 w 883318"/>
                        <a:gd name="connsiteY1" fmla="*/ 0 h 1537049"/>
                        <a:gd name="connsiteX2" fmla="*/ 717928 w 883318"/>
                        <a:gd name="connsiteY2" fmla="*/ 1073576 h 1537049"/>
                        <a:gd name="connsiteX3" fmla="*/ 182118 w 883318"/>
                        <a:gd name="connsiteY3" fmla="*/ 1537049 h 1537049"/>
                        <a:gd name="connsiteX4" fmla="*/ 0 w 883318"/>
                        <a:gd name="connsiteY4" fmla="*/ 0 h 15370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3318" h="1537049">
                          <a:moveTo>
                            <a:pt x="0" y="0"/>
                          </a:moveTo>
                          <a:lnTo>
                            <a:pt x="883318" y="0"/>
                          </a:lnTo>
                          <a:lnTo>
                            <a:pt x="717928" y="1073576"/>
                          </a:lnTo>
                          <a:lnTo>
                            <a:pt x="182118" y="153704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93DC21AA-E323-4869-BEAD-DCE494EF3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3515" y="3177933"/>
                      <a:ext cx="1031561" cy="2032937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pic>
                <p:nvPicPr>
                  <p:cNvPr id="95" name="Picture 94">
                    <a:extLst>
                      <a:ext uri="{FF2B5EF4-FFF2-40B4-BE49-F238E27FC236}">
                        <a16:creationId xmlns:a16="http://schemas.microsoft.com/office/drawing/2014/main" id="{ECC708B8-84B2-4950-968F-54345F8BB0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0000"/>
                  <a:stretch/>
                </p:blipFill>
                <p:spPr>
                  <a:xfrm>
                    <a:off x="4513178" y="3452941"/>
                    <a:ext cx="768162" cy="1353429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3A0B455A-C7C5-4008-8E59-9DBFF1E509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5512" y="3177933"/>
                  <a:ext cx="0" cy="203293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8300CB8F-EE39-46A9-99B8-901F5EC82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830">
                <a:off x="5933405" y="4349186"/>
                <a:ext cx="655713" cy="1261546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2655E41E-3BB0-4B82-B53C-7D46D4253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3903989">
                <a:off x="8215237" y="2327742"/>
                <a:ext cx="220040" cy="1889758"/>
              </a:xfrm>
              <a:prstGeom prst="rect">
                <a:avLst/>
              </a:prstGeom>
            </p:spPr>
          </p:pic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F715623-7F5D-4022-A8AA-BD9C8012EAD4}"/>
              </a:ext>
            </a:extLst>
          </p:cNvPr>
          <p:cNvGrpSpPr/>
          <p:nvPr/>
        </p:nvGrpSpPr>
        <p:grpSpPr>
          <a:xfrm>
            <a:off x="9285888" y="3342063"/>
            <a:ext cx="2321119" cy="3017825"/>
            <a:chOff x="9285888" y="3342063"/>
            <a:chExt cx="2321119" cy="3017825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5CC6EDD-E376-47CD-9D6F-961330FBDBC2}"/>
                </a:ext>
              </a:extLst>
            </p:cNvPr>
            <p:cNvGrpSpPr/>
            <p:nvPr/>
          </p:nvGrpSpPr>
          <p:grpSpPr>
            <a:xfrm>
              <a:off x="9762833" y="3342063"/>
              <a:ext cx="1367229" cy="1353600"/>
              <a:chOff x="10181065" y="3555423"/>
              <a:chExt cx="1367229" cy="1353600"/>
            </a:xfrm>
          </p:grpSpPr>
          <p:sp>
            <p:nvSpPr>
              <p:cNvPr id="101" name="Heart 100">
                <a:extLst>
                  <a:ext uri="{FF2B5EF4-FFF2-40B4-BE49-F238E27FC236}">
                    <a16:creationId xmlns:a16="http://schemas.microsoft.com/office/drawing/2014/main" id="{A345BEC1-82E9-4A7E-9F75-B9B347866BBE}"/>
                  </a:ext>
                </a:extLst>
              </p:cNvPr>
              <p:cNvSpPr/>
              <p:nvPr/>
            </p:nvSpPr>
            <p:spPr>
              <a:xfrm>
                <a:off x="10181065" y="3555423"/>
                <a:ext cx="1367229" cy="1353600"/>
              </a:xfrm>
              <a:prstGeom prst="hear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A4AAF20-C101-434E-A0F6-F3F7C8A4978E}"/>
                  </a:ext>
                </a:extLst>
              </p:cNvPr>
              <p:cNvCxnSpPr>
                <a:cxnSpLocks/>
                <a:stCxn id="101" idx="0"/>
                <a:endCxn id="101" idx="1"/>
              </p:cNvCxnSpPr>
              <p:nvPr/>
            </p:nvCxnSpPr>
            <p:spPr>
              <a:xfrm>
                <a:off x="10864680" y="3893823"/>
                <a:ext cx="0" cy="10152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062ABE5-12CB-4CC4-A0B7-4840B08731FB}"/>
                </a:ext>
              </a:extLst>
            </p:cNvPr>
            <p:cNvGrpSpPr/>
            <p:nvPr/>
          </p:nvGrpSpPr>
          <p:grpSpPr>
            <a:xfrm>
              <a:off x="9285888" y="5550394"/>
              <a:ext cx="2321119" cy="809494"/>
              <a:chOff x="305424" y="5787842"/>
              <a:chExt cx="2607273" cy="1246555"/>
            </a:xfrm>
          </p:grpSpPr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4F4A7448-2ADA-44B4-969B-3BC87983BBB5}"/>
                  </a:ext>
                </a:extLst>
              </p:cNvPr>
              <p:cNvSpPr/>
              <p:nvPr/>
            </p:nvSpPr>
            <p:spPr>
              <a:xfrm>
                <a:off x="305424" y="5787842"/>
                <a:ext cx="2607273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949B1CE-A336-4734-BA35-DC87BF606B6F}"/>
                  </a:ext>
                </a:extLst>
              </p:cNvPr>
              <p:cNvSpPr txBox="1"/>
              <p:nvPr/>
            </p:nvSpPr>
            <p:spPr>
              <a:xfrm>
                <a:off x="432160" y="5940577"/>
                <a:ext cx="2325054" cy="900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คลี่ออก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E871595-AF9E-48F7-A7F9-DC874B46858E}"/>
              </a:ext>
            </a:extLst>
          </p:cNvPr>
          <p:cNvGrpSpPr/>
          <p:nvPr/>
        </p:nvGrpSpPr>
        <p:grpSpPr>
          <a:xfrm>
            <a:off x="6692786" y="4037858"/>
            <a:ext cx="3707362" cy="1245395"/>
            <a:chOff x="6692786" y="4037858"/>
            <a:chExt cx="3707362" cy="1245395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05E5312-A925-4C42-A21C-03FCA8628B03}"/>
                </a:ext>
              </a:extLst>
            </p:cNvPr>
            <p:cNvSpPr txBox="1"/>
            <p:nvPr/>
          </p:nvSpPr>
          <p:spPr>
            <a:xfrm>
              <a:off x="7941370" y="4729255"/>
              <a:ext cx="177516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รอยพับ</a:t>
              </a:r>
              <a:endParaRPr lang="en-US" sz="30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AE4EFB83-7E71-4CB3-A4C6-DE5CCBF316FB}"/>
                </a:ext>
              </a:extLst>
            </p:cNvPr>
            <p:cNvCxnSpPr>
              <a:stCxn id="132" idx="0"/>
            </p:cNvCxnSpPr>
            <p:nvPr/>
          </p:nvCxnSpPr>
          <p:spPr>
            <a:xfrm flipH="1" flipV="1">
              <a:off x="6692786" y="4147779"/>
              <a:ext cx="2136166" cy="5814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A3388FB8-955C-4000-9D63-0AE389242F21}"/>
                </a:ext>
              </a:extLst>
            </p:cNvPr>
            <p:cNvCxnSpPr>
              <a:cxnSpLocks/>
              <a:stCxn id="132" idx="0"/>
            </p:cNvCxnSpPr>
            <p:nvPr/>
          </p:nvCxnSpPr>
          <p:spPr>
            <a:xfrm flipV="1">
              <a:off x="8828952" y="4037858"/>
              <a:ext cx="1571196" cy="6913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74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52FAC-1DAD-4484-8507-B863C57EEB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04829A-021F-4B1E-99E3-8930BFC8CA57}"/>
              </a:ext>
            </a:extLst>
          </p:cNvPr>
          <p:cNvSpPr/>
          <p:nvPr/>
        </p:nvSpPr>
        <p:spPr>
          <a:xfrm>
            <a:off x="0" y="-1"/>
            <a:ext cx="12192000" cy="1064872"/>
          </a:xfrm>
          <a:prstGeom prst="rect">
            <a:avLst/>
          </a:prstGeom>
          <a:solidFill>
            <a:srgbClr val="FFCE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CB887-8E00-4D93-8F4F-9572AA9D32F2}"/>
              </a:ext>
            </a:extLst>
          </p:cNvPr>
          <p:cNvSpPr txBox="1"/>
          <p:nvPr/>
        </p:nvSpPr>
        <p:spPr>
          <a:xfrm>
            <a:off x="0" y="1517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กิจกรรม</a:t>
            </a:r>
            <a:r>
              <a:rPr lang="th-TH" sz="44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“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รูปที่มีแกนสมมาตรกับการตัดกระดาษ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C1B03A-7AA5-4C9C-BDD1-F4A0F2D075BB}"/>
              </a:ext>
            </a:extLst>
          </p:cNvPr>
          <p:cNvGrpSpPr/>
          <p:nvPr/>
        </p:nvGrpSpPr>
        <p:grpSpPr>
          <a:xfrm>
            <a:off x="862893" y="1462546"/>
            <a:ext cx="3618954" cy="850150"/>
            <a:chOff x="689272" y="1462546"/>
            <a:chExt cx="3618954" cy="8501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6DB9491-097D-460A-AF76-3357D8A2199C}"/>
                </a:ext>
              </a:extLst>
            </p:cNvPr>
            <p:cNvSpPr/>
            <p:nvPr/>
          </p:nvSpPr>
          <p:spPr>
            <a:xfrm>
              <a:off x="689272" y="1462546"/>
              <a:ext cx="3618954" cy="850150"/>
            </a:xfrm>
            <a:prstGeom prst="roundRect">
              <a:avLst>
                <a:gd name="adj" fmla="val 50000"/>
              </a:avLst>
            </a:prstGeom>
            <a:solidFill>
              <a:srgbClr val="FF7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BF5CD-E22A-438C-B90C-F358273F43BD}"/>
                </a:ext>
              </a:extLst>
            </p:cNvPr>
            <p:cNvSpPr txBox="1"/>
            <p:nvPr/>
          </p:nvSpPr>
          <p:spPr>
            <a:xfrm>
              <a:off x="1360501" y="1529730"/>
              <a:ext cx="294772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กิจกรรมที่ 2</a:t>
              </a:r>
              <a:endPara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0F4CFF9-4433-480A-8F29-2A9439C1C98F}"/>
              </a:ext>
            </a:extLst>
          </p:cNvPr>
          <p:cNvGrpSpPr/>
          <p:nvPr/>
        </p:nvGrpSpPr>
        <p:grpSpPr>
          <a:xfrm>
            <a:off x="4949849" y="1295468"/>
            <a:ext cx="6017459" cy="1015663"/>
            <a:chOff x="4926700" y="1490338"/>
            <a:chExt cx="6017459" cy="101566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ACEA8E-FB66-4874-96AA-D0A39236E26F}"/>
                </a:ext>
              </a:extLst>
            </p:cNvPr>
            <p:cNvSpPr txBox="1"/>
            <p:nvPr/>
          </p:nvSpPr>
          <p:spPr>
            <a:xfrm>
              <a:off x="5262788" y="1490338"/>
              <a:ext cx="53568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 2 แกน </a:t>
              </a:r>
            </a:p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จึงต้องพับกระดาษ 2 ครั้ง</a:t>
              </a:r>
              <a:endParaRPr lang="en-US" sz="30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7" name="Graphic 44">
              <a:extLst>
                <a:ext uri="{FF2B5EF4-FFF2-40B4-BE49-F238E27FC236}">
                  <a16:creationId xmlns:a16="http://schemas.microsoft.com/office/drawing/2014/main" id="{B1BF4A82-F35D-44FC-B330-366D6E60A356}"/>
                </a:ext>
              </a:extLst>
            </p:cNvPr>
            <p:cNvGrpSpPr/>
            <p:nvPr/>
          </p:nvGrpSpPr>
          <p:grpSpPr>
            <a:xfrm rot="21044040">
              <a:off x="10093803" y="1897329"/>
              <a:ext cx="850356" cy="518279"/>
              <a:chOff x="6141112" y="3237428"/>
              <a:chExt cx="850356" cy="518279"/>
            </a:xfrm>
          </p:grpSpPr>
          <p:grpSp>
            <p:nvGrpSpPr>
              <p:cNvPr id="58" name="Graphic 44">
                <a:extLst>
                  <a:ext uri="{FF2B5EF4-FFF2-40B4-BE49-F238E27FC236}">
                    <a16:creationId xmlns:a16="http://schemas.microsoft.com/office/drawing/2014/main" id="{5104BE9F-5A66-4039-8073-E37059B9C157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289E85C-8728-44C0-9BB6-0928EB902295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21E8D90-072C-41C1-AEB4-0E8E86C96668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1" name="Graphic 44">
                <a:extLst>
                  <a:ext uri="{FF2B5EF4-FFF2-40B4-BE49-F238E27FC236}">
                    <a16:creationId xmlns:a16="http://schemas.microsoft.com/office/drawing/2014/main" id="{DC2CAEEE-FE0A-4F37-AFE7-AC00ACC51813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F55259C-146B-4196-B2F7-DEF0412885B6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4E4676A-07FD-437F-B387-FC6C870C5977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A2B0210-4662-4511-969A-F74DDD4479F5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6" name="Graphic 44">
                <a:extLst>
                  <a:ext uri="{FF2B5EF4-FFF2-40B4-BE49-F238E27FC236}">
                    <a16:creationId xmlns:a16="http://schemas.microsoft.com/office/drawing/2014/main" id="{36E05A16-BB1D-4673-9EE2-6CCD27AC90C3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E321983-8A87-4D2C-9396-859BA7768811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83ABEE3-0A5F-485B-B082-9C752CDA2E2B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2" name="Graphic 44">
              <a:extLst>
                <a:ext uri="{FF2B5EF4-FFF2-40B4-BE49-F238E27FC236}">
                  <a16:creationId xmlns:a16="http://schemas.microsoft.com/office/drawing/2014/main" id="{C7507685-49C4-43BC-A3BF-ABC1BB7DB8AA}"/>
                </a:ext>
              </a:extLst>
            </p:cNvPr>
            <p:cNvGrpSpPr/>
            <p:nvPr/>
          </p:nvGrpSpPr>
          <p:grpSpPr>
            <a:xfrm rot="555960" flipH="1">
              <a:off x="4926700" y="1897329"/>
              <a:ext cx="850356" cy="518279"/>
              <a:chOff x="6141112" y="3237428"/>
              <a:chExt cx="850356" cy="518279"/>
            </a:xfrm>
          </p:grpSpPr>
          <p:grpSp>
            <p:nvGrpSpPr>
              <p:cNvPr id="73" name="Graphic 44">
                <a:extLst>
                  <a:ext uri="{FF2B5EF4-FFF2-40B4-BE49-F238E27FC236}">
                    <a16:creationId xmlns:a16="http://schemas.microsoft.com/office/drawing/2014/main" id="{A5A78962-BFA4-4B3B-91FD-00C81F23D9B8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2CDD7D7-D40F-4F54-8F2C-E9EF8BBF5CCD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5BFE1DBF-5BC4-4367-B79E-DE9075D00DDF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4" name="Graphic 44">
                <a:extLst>
                  <a:ext uri="{FF2B5EF4-FFF2-40B4-BE49-F238E27FC236}">
                    <a16:creationId xmlns:a16="http://schemas.microsoft.com/office/drawing/2014/main" id="{70225CD5-2303-48D4-B31F-43A70A8B80AC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A969B25-F5F3-45D5-B113-C7D170A31EFC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9613B737-60C3-4B11-B0BA-5641455C818A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0B52B5B4-583C-45BE-ADF7-07D1C60983B3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5" name="Graphic 44">
                <a:extLst>
                  <a:ext uri="{FF2B5EF4-FFF2-40B4-BE49-F238E27FC236}">
                    <a16:creationId xmlns:a16="http://schemas.microsoft.com/office/drawing/2014/main" id="{7310F07C-D761-430C-A595-F94E64CD7C9B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04F485DC-2679-404C-9E23-B6CF712CC4C5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27B56F6-E6D2-4F6E-AB0D-8D6709B2B0AF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21E371-1A3F-495C-841F-3F7C5F721854}"/>
              </a:ext>
            </a:extLst>
          </p:cNvPr>
          <p:cNvGrpSpPr/>
          <p:nvPr/>
        </p:nvGrpSpPr>
        <p:grpSpPr>
          <a:xfrm>
            <a:off x="9422871" y="3186413"/>
            <a:ext cx="2092851" cy="3233042"/>
            <a:chOff x="9495523" y="3186413"/>
            <a:chExt cx="2092851" cy="3233042"/>
          </a:xfrm>
        </p:grpSpPr>
        <p:sp>
          <p:nvSpPr>
            <p:cNvPr id="22" name="Graphic 2">
              <a:extLst>
                <a:ext uri="{FF2B5EF4-FFF2-40B4-BE49-F238E27FC236}">
                  <a16:creationId xmlns:a16="http://schemas.microsoft.com/office/drawing/2014/main" id="{93ACF837-D79F-4715-9FBF-F7BA12B829B8}"/>
                </a:ext>
              </a:extLst>
            </p:cNvPr>
            <p:cNvSpPr/>
            <p:nvPr/>
          </p:nvSpPr>
          <p:spPr>
            <a:xfrm>
              <a:off x="9495523" y="3186413"/>
              <a:ext cx="2092851" cy="2092851"/>
            </a:xfrm>
            <a:custGeom>
              <a:avLst/>
              <a:gdLst>
                <a:gd name="connsiteX0" fmla="*/ 627600 w 2092851"/>
                <a:gd name="connsiteY0" fmla="*/ 1046426 h 2092851"/>
                <a:gd name="connsiteX1" fmla="*/ 225093 w 2092851"/>
                <a:gd name="connsiteY1" fmla="*/ 836107 h 2092851"/>
                <a:gd name="connsiteX2" fmla="*/ 22025 w 2092851"/>
                <a:gd name="connsiteY2" fmla="*/ 22026 h 2092851"/>
                <a:gd name="connsiteX3" fmla="*/ 836106 w 2092851"/>
                <a:gd name="connsiteY3" fmla="*/ 225093 h 2092851"/>
                <a:gd name="connsiteX4" fmla="*/ 1046426 w 2092851"/>
                <a:gd name="connsiteY4" fmla="*/ 627600 h 2092851"/>
                <a:gd name="connsiteX5" fmla="*/ 1256745 w 2092851"/>
                <a:gd name="connsiteY5" fmla="*/ 225093 h 2092851"/>
                <a:gd name="connsiteX6" fmla="*/ 2070826 w 2092851"/>
                <a:gd name="connsiteY6" fmla="*/ 22026 h 2092851"/>
                <a:gd name="connsiteX7" fmla="*/ 1867759 w 2092851"/>
                <a:gd name="connsiteY7" fmla="*/ 836107 h 2092851"/>
                <a:gd name="connsiteX8" fmla="*/ 1465251 w 2092851"/>
                <a:gd name="connsiteY8" fmla="*/ 1046426 h 2092851"/>
                <a:gd name="connsiteX9" fmla="*/ 1867759 w 2092851"/>
                <a:gd name="connsiteY9" fmla="*/ 1256745 h 2092851"/>
                <a:gd name="connsiteX10" fmla="*/ 2070826 w 2092851"/>
                <a:gd name="connsiteY10" fmla="*/ 2070826 h 2092851"/>
                <a:gd name="connsiteX11" fmla="*/ 1256745 w 2092851"/>
                <a:gd name="connsiteY11" fmla="*/ 1867759 h 2092851"/>
                <a:gd name="connsiteX12" fmla="*/ 1046426 w 2092851"/>
                <a:gd name="connsiteY12" fmla="*/ 1465251 h 2092851"/>
                <a:gd name="connsiteX13" fmla="*/ 836106 w 2092851"/>
                <a:gd name="connsiteY13" fmla="*/ 1867759 h 2092851"/>
                <a:gd name="connsiteX14" fmla="*/ 22025 w 2092851"/>
                <a:gd name="connsiteY14" fmla="*/ 2070826 h 2092851"/>
                <a:gd name="connsiteX15" fmla="*/ 225093 w 2092851"/>
                <a:gd name="connsiteY15" fmla="*/ 1256745 h 2092851"/>
                <a:gd name="connsiteX16" fmla="*/ 627600 w 2092851"/>
                <a:gd name="connsiteY16" fmla="*/ 1046426 h 20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2851" h="2092851">
                  <a:moveTo>
                    <a:pt x="627600" y="1046426"/>
                  </a:moveTo>
                  <a:cubicBezTo>
                    <a:pt x="538758" y="1028295"/>
                    <a:pt x="370140" y="979341"/>
                    <a:pt x="225093" y="836107"/>
                  </a:cubicBezTo>
                  <a:cubicBezTo>
                    <a:pt x="-77695" y="535132"/>
                    <a:pt x="7521" y="90923"/>
                    <a:pt x="22025" y="22026"/>
                  </a:cubicBezTo>
                  <a:cubicBezTo>
                    <a:pt x="89110" y="7521"/>
                    <a:pt x="533319" y="-77695"/>
                    <a:pt x="836106" y="225093"/>
                  </a:cubicBezTo>
                  <a:cubicBezTo>
                    <a:pt x="981154" y="370140"/>
                    <a:pt x="1028295" y="538758"/>
                    <a:pt x="1046426" y="627600"/>
                  </a:cubicBezTo>
                  <a:cubicBezTo>
                    <a:pt x="1064557" y="538758"/>
                    <a:pt x="1113511" y="370140"/>
                    <a:pt x="1256745" y="225093"/>
                  </a:cubicBezTo>
                  <a:cubicBezTo>
                    <a:pt x="1557720" y="-77695"/>
                    <a:pt x="2001929" y="7521"/>
                    <a:pt x="2070826" y="22026"/>
                  </a:cubicBezTo>
                  <a:cubicBezTo>
                    <a:pt x="2085331" y="89110"/>
                    <a:pt x="2170547" y="533319"/>
                    <a:pt x="1867759" y="836107"/>
                  </a:cubicBezTo>
                  <a:cubicBezTo>
                    <a:pt x="1722711" y="981154"/>
                    <a:pt x="1554093" y="1028295"/>
                    <a:pt x="1465251" y="1046426"/>
                  </a:cubicBezTo>
                  <a:cubicBezTo>
                    <a:pt x="1554093" y="1064557"/>
                    <a:pt x="1722711" y="1113511"/>
                    <a:pt x="1867759" y="1256745"/>
                  </a:cubicBezTo>
                  <a:cubicBezTo>
                    <a:pt x="2170547" y="1557720"/>
                    <a:pt x="2085331" y="2001928"/>
                    <a:pt x="2070826" y="2070826"/>
                  </a:cubicBezTo>
                  <a:cubicBezTo>
                    <a:pt x="2003741" y="2085331"/>
                    <a:pt x="1559532" y="2170547"/>
                    <a:pt x="1256745" y="1867759"/>
                  </a:cubicBezTo>
                  <a:cubicBezTo>
                    <a:pt x="1111697" y="1722711"/>
                    <a:pt x="1064557" y="1554093"/>
                    <a:pt x="1046426" y="1465251"/>
                  </a:cubicBezTo>
                  <a:cubicBezTo>
                    <a:pt x="1028295" y="1554093"/>
                    <a:pt x="979341" y="1722711"/>
                    <a:pt x="836106" y="1867759"/>
                  </a:cubicBezTo>
                  <a:cubicBezTo>
                    <a:pt x="535132" y="2170547"/>
                    <a:pt x="90923" y="2085331"/>
                    <a:pt x="22025" y="2070826"/>
                  </a:cubicBezTo>
                  <a:cubicBezTo>
                    <a:pt x="7521" y="2003741"/>
                    <a:pt x="-77695" y="1559533"/>
                    <a:pt x="225093" y="1256745"/>
                  </a:cubicBezTo>
                  <a:cubicBezTo>
                    <a:pt x="370140" y="1111697"/>
                    <a:pt x="538758" y="1064557"/>
                    <a:pt x="627600" y="1046426"/>
                  </a:cubicBezTo>
                  <a:close/>
                </a:path>
              </a:pathLst>
            </a:custGeom>
            <a:solidFill>
              <a:srgbClr val="80FFFF"/>
            </a:solidFill>
            <a:ln w="27177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16A574-80C8-4417-838A-B07451EE4493}"/>
                </a:ext>
              </a:extLst>
            </p:cNvPr>
            <p:cNvGrpSpPr/>
            <p:nvPr/>
          </p:nvGrpSpPr>
          <p:grpSpPr>
            <a:xfrm>
              <a:off x="9714124" y="5609961"/>
              <a:ext cx="1655648" cy="809494"/>
              <a:chOff x="305424" y="5787842"/>
              <a:chExt cx="2607273" cy="1246555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C2D04811-BF43-46FE-BEFF-1B9B5486D9C6}"/>
                  </a:ext>
                </a:extLst>
              </p:cNvPr>
              <p:cNvSpPr/>
              <p:nvPr/>
            </p:nvSpPr>
            <p:spPr>
              <a:xfrm>
                <a:off x="305424" y="5787842"/>
                <a:ext cx="2607273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1691D22-C68A-476E-932B-AC070A29FAE3}"/>
                  </a:ext>
                </a:extLst>
              </p:cNvPr>
              <p:cNvSpPr txBox="1"/>
              <p:nvPr/>
            </p:nvSpPr>
            <p:spPr>
              <a:xfrm>
                <a:off x="432160" y="5940577"/>
                <a:ext cx="2325054" cy="900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คลี่ออก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89A042-EF8D-4A4D-8713-595B7F29FE9D}"/>
              </a:ext>
            </a:extLst>
          </p:cNvPr>
          <p:cNvGrpSpPr/>
          <p:nvPr/>
        </p:nvGrpSpPr>
        <p:grpSpPr>
          <a:xfrm>
            <a:off x="686360" y="2866031"/>
            <a:ext cx="2411420" cy="3553424"/>
            <a:chOff x="686360" y="2866031"/>
            <a:chExt cx="2411420" cy="35534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975361-FFC2-4B0B-B6C6-45B602EA3D67}"/>
                </a:ext>
              </a:extLst>
            </p:cNvPr>
            <p:cNvGrpSpPr/>
            <p:nvPr/>
          </p:nvGrpSpPr>
          <p:grpSpPr>
            <a:xfrm>
              <a:off x="686360" y="2866031"/>
              <a:ext cx="2411420" cy="3553424"/>
              <a:chOff x="582187" y="2866031"/>
              <a:chExt cx="2411420" cy="355342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144849D-7E5E-4B8C-991E-CB1FE7ED6FBD}"/>
                  </a:ext>
                </a:extLst>
              </p:cNvPr>
              <p:cNvGrpSpPr/>
              <p:nvPr/>
            </p:nvGrpSpPr>
            <p:grpSpPr>
              <a:xfrm>
                <a:off x="747406" y="5650014"/>
                <a:ext cx="2080983" cy="769441"/>
                <a:chOff x="305425" y="5787842"/>
                <a:chExt cx="2337531" cy="769441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BDE8F1B3-3F28-458E-8C9C-2FE3EA134F9F}"/>
                    </a:ext>
                  </a:extLst>
                </p:cNvPr>
                <p:cNvSpPr/>
                <p:nvPr/>
              </p:nvSpPr>
              <p:spPr>
                <a:xfrm>
                  <a:off x="305425" y="5787842"/>
                  <a:ext cx="2337531" cy="7694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Mali" panose="00000800000000000000" pitchFamily="2" charset="-34"/>
                    <a:cs typeface="Mali" panose="00000800000000000000" pitchFamily="2" charset="-34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8A2D702-1566-44AC-9068-C2D8A5FF724F}"/>
                    </a:ext>
                  </a:extLst>
                </p:cNvPr>
                <p:cNvSpPr txBox="1"/>
                <p:nvPr/>
              </p:nvSpPr>
              <p:spPr>
                <a:xfrm>
                  <a:off x="366479" y="5905966"/>
                  <a:ext cx="223368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32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พับครั้งที่ 1</a:t>
                  </a:r>
                  <a:endParaRPr lang="en-US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  <p:grpSp>
            <p:nvGrpSpPr>
              <p:cNvPr id="5" name="Graphic 2">
                <a:extLst>
                  <a:ext uri="{FF2B5EF4-FFF2-40B4-BE49-F238E27FC236}">
                    <a16:creationId xmlns:a16="http://schemas.microsoft.com/office/drawing/2014/main" id="{E96E20EA-131D-4773-BEE7-14F7CF90753A}"/>
                  </a:ext>
                </a:extLst>
              </p:cNvPr>
              <p:cNvGrpSpPr/>
              <p:nvPr/>
            </p:nvGrpSpPr>
            <p:grpSpPr>
              <a:xfrm>
                <a:off x="582187" y="2866031"/>
                <a:ext cx="2411420" cy="2413233"/>
                <a:chOff x="669525" y="2884369"/>
                <a:chExt cx="2411420" cy="2413233"/>
              </a:xfrm>
              <a:solidFill>
                <a:srgbClr val="80FFFF"/>
              </a:solidFill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A739552B-A372-4457-AA3A-725CD3CB4BEB}"/>
                    </a:ext>
                  </a:extLst>
                </p:cNvPr>
                <p:cNvSpPr/>
                <p:nvPr/>
              </p:nvSpPr>
              <p:spPr>
                <a:xfrm>
                  <a:off x="669525" y="2884369"/>
                  <a:ext cx="2411420" cy="2413233"/>
                </a:xfrm>
                <a:custGeom>
                  <a:avLst/>
                  <a:gdLst>
                    <a:gd name="connsiteX0" fmla="*/ 2411420 w 2411420"/>
                    <a:gd name="connsiteY0" fmla="*/ 2413233 h 2413233"/>
                    <a:gd name="connsiteX1" fmla="*/ 0 w 2411420"/>
                    <a:gd name="connsiteY1" fmla="*/ 2413233 h 2413233"/>
                    <a:gd name="connsiteX2" fmla="*/ 0 w 2411420"/>
                    <a:gd name="connsiteY2" fmla="*/ 1918258 h 2413233"/>
                    <a:gd name="connsiteX3" fmla="*/ 0 w 2411420"/>
                    <a:gd name="connsiteY3" fmla="*/ 0 h 2413233"/>
                    <a:gd name="connsiteX4" fmla="*/ 2411420 w 2411420"/>
                    <a:gd name="connsiteY4" fmla="*/ 0 h 2413233"/>
                    <a:gd name="connsiteX5" fmla="*/ 2411420 w 2411420"/>
                    <a:gd name="connsiteY5" fmla="*/ 2413233 h 2413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1420" h="2413233">
                      <a:moveTo>
                        <a:pt x="2411420" y="2413233"/>
                      </a:moveTo>
                      <a:lnTo>
                        <a:pt x="0" y="2413233"/>
                      </a:lnTo>
                      <a:cubicBezTo>
                        <a:pt x="0" y="2248241"/>
                        <a:pt x="0" y="2083249"/>
                        <a:pt x="0" y="1918258"/>
                      </a:cubicBezTo>
                      <a:cubicBezTo>
                        <a:pt x="0" y="1278234"/>
                        <a:pt x="0" y="640024"/>
                        <a:pt x="0" y="0"/>
                      </a:cubicBezTo>
                      <a:cubicBezTo>
                        <a:pt x="803202" y="0"/>
                        <a:pt x="1608218" y="0"/>
                        <a:pt x="2411420" y="0"/>
                      </a:cubicBezTo>
                      <a:lnTo>
                        <a:pt x="2411420" y="2413233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27177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7" name="Graphic 2">
                  <a:extLst>
                    <a:ext uri="{FF2B5EF4-FFF2-40B4-BE49-F238E27FC236}">
                      <a16:creationId xmlns:a16="http://schemas.microsoft.com/office/drawing/2014/main" id="{96EBB065-E1A9-4DE4-891B-88D0C87D03CB}"/>
                    </a:ext>
                  </a:extLst>
                </p:cNvPr>
                <p:cNvGrpSpPr/>
                <p:nvPr/>
              </p:nvGrpSpPr>
              <p:grpSpPr>
                <a:xfrm>
                  <a:off x="1875235" y="2886182"/>
                  <a:ext cx="18130" cy="2411420"/>
                  <a:chOff x="1875235" y="2886182"/>
                  <a:chExt cx="18130" cy="2411420"/>
                </a:xfrm>
              </p:grpSpPr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F92636DD-4C24-44CF-989D-0B6E68DE9EC1}"/>
                      </a:ext>
                    </a:extLst>
                  </p:cNvPr>
                  <p:cNvSpPr/>
                  <p:nvPr/>
                </p:nvSpPr>
                <p:spPr>
                  <a:xfrm>
                    <a:off x="1875235" y="2886182"/>
                    <a:ext cx="18130" cy="45327"/>
                  </a:xfrm>
                  <a:custGeom>
                    <a:avLst/>
                    <a:gdLst>
                      <a:gd name="connsiteX0" fmla="*/ 0 w 18130"/>
                      <a:gd name="connsiteY0" fmla="*/ 0 h 45327"/>
                      <a:gd name="connsiteX1" fmla="*/ 0 w 18130"/>
                      <a:gd name="connsiteY1" fmla="*/ 45327 h 45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30" h="45327">
                        <a:moveTo>
                          <a:pt x="0" y="0"/>
                        </a:moveTo>
                        <a:lnTo>
                          <a:pt x="0" y="45327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F0E1376C-691B-4434-86C0-74380B51AB38}"/>
                      </a:ext>
                    </a:extLst>
                  </p:cNvPr>
                  <p:cNvSpPr/>
                  <p:nvPr/>
                </p:nvSpPr>
                <p:spPr>
                  <a:xfrm>
                    <a:off x="1875235" y="3023978"/>
                    <a:ext cx="18130" cy="2181156"/>
                  </a:xfrm>
                  <a:custGeom>
                    <a:avLst/>
                    <a:gdLst>
                      <a:gd name="connsiteX0" fmla="*/ 0 w 18130"/>
                      <a:gd name="connsiteY0" fmla="*/ 0 h 2181156"/>
                      <a:gd name="connsiteX1" fmla="*/ 0 w 18130"/>
                      <a:gd name="connsiteY1" fmla="*/ 2181157 h 218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30" h="2181156">
                        <a:moveTo>
                          <a:pt x="0" y="0"/>
                        </a:moveTo>
                        <a:lnTo>
                          <a:pt x="0" y="2181157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custDash>
                      <a:ds d="384127" sp="384127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F0673BB3-1A2B-4367-947B-EC55F1F4783B}"/>
                      </a:ext>
                    </a:extLst>
                  </p:cNvPr>
                  <p:cNvSpPr/>
                  <p:nvPr/>
                </p:nvSpPr>
                <p:spPr>
                  <a:xfrm>
                    <a:off x="1875235" y="5252275"/>
                    <a:ext cx="18130" cy="45327"/>
                  </a:xfrm>
                  <a:custGeom>
                    <a:avLst/>
                    <a:gdLst>
                      <a:gd name="connsiteX0" fmla="*/ 0 w 18130"/>
                      <a:gd name="connsiteY0" fmla="*/ 0 h 45327"/>
                      <a:gd name="connsiteX1" fmla="*/ 0 w 18130"/>
                      <a:gd name="connsiteY1" fmla="*/ 45328 h 45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30" h="45327">
                        <a:moveTo>
                          <a:pt x="0" y="0"/>
                        </a:moveTo>
                        <a:lnTo>
                          <a:pt x="0" y="45328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sp>
          <p:nvSpPr>
            <p:cNvPr id="27" name="Arrow: Curved Down 26">
              <a:extLst>
                <a:ext uri="{FF2B5EF4-FFF2-40B4-BE49-F238E27FC236}">
                  <a16:creationId xmlns:a16="http://schemas.microsoft.com/office/drawing/2014/main" id="{0A58E9C9-D57D-4642-B314-D9AB2AE6A3AF}"/>
                </a:ext>
              </a:extLst>
            </p:cNvPr>
            <p:cNvSpPr/>
            <p:nvPr/>
          </p:nvSpPr>
          <p:spPr>
            <a:xfrm rot="10800000">
              <a:off x="1108461" y="3897172"/>
              <a:ext cx="1457665" cy="671332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5340FE-36CA-4749-ABE0-01E1B6C1A939}"/>
              </a:ext>
            </a:extLst>
          </p:cNvPr>
          <p:cNvGrpSpPr/>
          <p:nvPr/>
        </p:nvGrpSpPr>
        <p:grpSpPr>
          <a:xfrm>
            <a:off x="3738776" y="2866031"/>
            <a:ext cx="2080983" cy="3553424"/>
            <a:chOff x="3738776" y="2866031"/>
            <a:chExt cx="2080983" cy="355342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8BC83B-7B6E-49B7-9E2A-830FA321E8FD}"/>
                </a:ext>
              </a:extLst>
            </p:cNvPr>
            <p:cNvGrpSpPr/>
            <p:nvPr/>
          </p:nvGrpSpPr>
          <p:grpSpPr>
            <a:xfrm>
              <a:off x="3738776" y="2866031"/>
              <a:ext cx="2080983" cy="3553424"/>
              <a:chOff x="3553034" y="2866031"/>
              <a:chExt cx="2080983" cy="3553424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B6CB4DC9-990C-4D1C-A286-A97255040FD1}"/>
                  </a:ext>
                </a:extLst>
              </p:cNvPr>
              <p:cNvGrpSpPr/>
              <p:nvPr/>
            </p:nvGrpSpPr>
            <p:grpSpPr>
              <a:xfrm>
                <a:off x="3987044" y="2866031"/>
                <a:ext cx="1212962" cy="2413233"/>
                <a:chOff x="3742726" y="2884369"/>
                <a:chExt cx="1212962" cy="2413233"/>
              </a:xfrm>
              <a:solidFill>
                <a:srgbClr val="80FFFF"/>
              </a:solidFill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D4AE524-C32F-4050-8968-D87DB548D3CF}"/>
                    </a:ext>
                  </a:extLst>
                </p:cNvPr>
                <p:cNvSpPr/>
                <p:nvPr/>
              </p:nvSpPr>
              <p:spPr>
                <a:xfrm>
                  <a:off x="3742726" y="2884369"/>
                  <a:ext cx="1212962" cy="2413233"/>
                </a:xfrm>
                <a:custGeom>
                  <a:avLst/>
                  <a:gdLst>
                    <a:gd name="connsiteX0" fmla="*/ 1212962 w 1212962"/>
                    <a:gd name="connsiteY0" fmla="*/ 2413233 h 2413233"/>
                    <a:gd name="connsiteX1" fmla="*/ 0 w 1212962"/>
                    <a:gd name="connsiteY1" fmla="*/ 2413233 h 2413233"/>
                    <a:gd name="connsiteX2" fmla="*/ 0 w 1212962"/>
                    <a:gd name="connsiteY2" fmla="*/ 1918258 h 2413233"/>
                    <a:gd name="connsiteX3" fmla="*/ 0 w 1212962"/>
                    <a:gd name="connsiteY3" fmla="*/ 0 h 2413233"/>
                    <a:gd name="connsiteX4" fmla="*/ 1212962 w 1212962"/>
                    <a:gd name="connsiteY4" fmla="*/ 0 h 2413233"/>
                    <a:gd name="connsiteX5" fmla="*/ 1212962 w 1212962"/>
                    <a:gd name="connsiteY5" fmla="*/ 2413233 h 2413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2962" h="2413233">
                      <a:moveTo>
                        <a:pt x="1212962" y="2413233"/>
                      </a:moveTo>
                      <a:lnTo>
                        <a:pt x="0" y="2413233"/>
                      </a:lnTo>
                      <a:cubicBezTo>
                        <a:pt x="0" y="2248241"/>
                        <a:pt x="0" y="2083249"/>
                        <a:pt x="0" y="1918258"/>
                      </a:cubicBezTo>
                      <a:cubicBezTo>
                        <a:pt x="0" y="1278234"/>
                        <a:pt x="0" y="640024"/>
                        <a:pt x="0" y="0"/>
                      </a:cubicBezTo>
                      <a:cubicBezTo>
                        <a:pt x="404321" y="0"/>
                        <a:pt x="808641" y="0"/>
                        <a:pt x="1212962" y="0"/>
                      </a:cubicBezTo>
                      <a:lnTo>
                        <a:pt x="1212962" y="2413233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27177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4" name="Graphic 2">
                  <a:extLst>
                    <a:ext uri="{FF2B5EF4-FFF2-40B4-BE49-F238E27FC236}">
                      <a16:creationId xmlns:a16="http://schemas.microsoft.com/office/drawing/2014/main" id="{8A070523-B008-45A8-8B51-0B39DDE657A7}"/>
                    </a:ext>
                  </a:extLst>
                </p:cNvPr>
                <p:cNvGrpSpPr/>
                <p:nvPr/>
              </p:nvGrpSpPr>
              <p:grpSpPr>
                <a:xfrm>
                  <a:off x="3753605" y="4091892"/>
                  <a:ext cx="1202083" cy="18130"/>
                  <a:chOff x="3753605" y="4091892"/>
                  <a:chExt cx="1202083" cy="18130"/>
                </a:xfrm>
              </p:grpSpPr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ED66A80B-243F-4954-A8A3-A1592DE22B42}"/>
                      </a:ext>
                    </a:extLst>
                  </p:cNvPr>
                  <p:cNvSpPr/>
                  <p:nvPr/>
                </p:nvSpPr>
                <p:spPr>
                  <a:xfrm>
                    <a:off x="4910361" y="4091892"/>
                    <a:ext cx="45327" cy="18130"/>
                  </a:xfrm>
                  <a:custGeom>
                    <a:avLst/>
                    <a:gdLst>
                      <a:gd name="connsiteX0" fmla="*/ 45327 w 45327"/>
                      <a:gd name="connsiteY0" fmla="*/ 0 h 18130"/>
                      <a:gd name="connsiteX1" fmla="*/ 0 w 45327"/>
                      <a:gd name="connsiteY1" fmla="*/ 0 h 18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327" h="18130">
                        <a:moveTo>
                          <a:pt x="453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B38868EA-8171-4F8B-9530-A78363331D2A}"/>
                      </a:ext>
                    </a:extLst>
                  </p:cNvPr>
                  <p:cNvSpPr/>
                  <p:nvPr/>
                </p:nvSpPr>
                <p:spPr>
                  <a:xfrm>
                    <a:off x="3840633" y="4091892"/>
                    <a:ext cx="984512" cy="18130"/>
                  </a:xfrm>
                  <a:custGeom>
                    <a:avLst/>
                    <a:gdLst>
                      <a:gd name="connsiteX0" fmla="*/ 984512 w 984512"/>
                      <a:gd name="connsiteY0" fmla="*/ 0 h 18130"/>
                      <a:gd name="connsiteX1" fmla="*/ 0 w 984512"/>
                      <a:gd name="connsiteY1" fmla="*/ 0 h 18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84512" h="18130">
                        <a:moveTo>
                          <a:pt x="984512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custDash>
                      <a:ds d="353977" sp="353977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FC68CD58-FD32-4CA8-88E2-BE95B8DDFABC}"/>
                      </a:ext>
                    </a:extLst>
                  </p:cNvPr>
                  <p:cNvSpPr/>
                  <p:nvPr/>
                </p:nvSpPr>
                <p:spPr>
                  <a:xfrm>
                    <a:off x="3753605" y="4091892"/>
                    <a:ext cx="45327" cy="18130"/>
                  </a:xfrm>
                  <a:custGeom>
                    <a:avLst/>
                    <a:gdLst>
                      <a:gd name="connsiteX0" fmla="*/ 45327 w 45327"/>
                      <a:gd name="connsiteY0" fmla="*/ 0 h 18130"/>
                      <a:gd name="connsiteX1" fmla="*/ 0 w 45327"/>
                      <a:gd name="connsiteY1" fmla="*/ 0 h 18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327" h="18130">
                        <a:moveTo>
                          <a:pt x="453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27177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2BBB823-222A-45E6-9166-3ED89FF00791}"/>
                  </a:ext>
                </a:extLst>
              </p:cNvPr>
              <p:cNvGrpSpPr/>
              <p:nvPr/>
            </p:nvGrpSpPr>
            <p:grpSpPr>
              <a:xfrm>
                <a:off x="3553034" y="5650014"/>
                <a:ext cx="2080983" cy="769441"/>
                <a:chOff x="305425" y="5787842"/>
                <a:chExt cx="2337531" cy="769441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D7120826-BFAD-4685-8E3E-BBAF5D3918EE}"/>
                    </a:ext>
                  </a:extLst>
                </p:cNvPr>
                <p:cNvSpPr/>
                <p:nvPr/>
              </p:nvSpPr>
              <p:spPr>
                <a:xfrm>
                  <a:off x="305425" y="5787842"/>
                  <a:ext cx="2337531" cy="7694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Mali" panose="00000800000000000000" pitchFamily="2" charset="-34"/>
                    <a:cs typeface="Mali" panose="00000800000000000000" pitchFamily="2" charset="-34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F4E44D6-D993-4D4F-84C1-87E1A9E4A6FF}"/>
                    </a:ext>
                  </a:extLst>
                </p:cNvPr>
                <p:cNvSpPr txBox="1"/>
                <p:nvPr/>
              </p:nvSpPr>
              <p:spPr>
                <a:xfrm>
                  <a:off x="366479" y="5905966"/>
                  <a:ext cx="223368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32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พับครั้งที่ 2</a:t>
                  </a:r>
                  <a:endParaRPr lang="en-US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  <p:sp>
          <p:nvSpPr>
            <p:cNvPr id="92" name="Arrow: Curved Down 91">
              <a:extLst>
                <a:ext uri="{FF2B5EF4-FFF2-40B4-BE49-F238E27FC236}">
                  <a16:creationId xmlns:a16="http://schemas.microsoft.com/office/drawing/2014/main" id="{9D4EF761-94A2-41B6-8401-32B0285238CD}"/>
                </a:ext>
              </a:extLst>
            </p:cNvPr>
            <p:cNvSpPr/>
            <p:nvPr/>
          </p:nvSpPr>
          <p:spPr>
            <a:xfrm rot="5400000">
              <a:off x="4026698" y="3784681"/>
              <a:ext cx="1457665" cy="671332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607D02-AAB0-4252-965B-CD32C43C4DFB}"/>
              </a:ext>
            </a:extLst>
          </p:cNvPr>
          <p:cNvGrpSpPr/>
          <p:nvPr/>
        </p:nvGrpSpPr>
        <p:grpSpPr>
          <a:xfrm>
            <a:off x="6460755" y="2522037"/>
            <a:ext cx="2321119" cy="3897418"/>
            <a:chOff x="6460755" y="2522037"/>
            <a:chExt cx="2321119" cy="38974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6992FC-2819-496F-8628-AB25F9DD3DC6}"/>
                </a:ext>
              </a:extLst>
            </p:cNvPr>
            <p:cNvGrpSpPr/>
            <p:nvPr/>
          </p:nvGrpSpPr>
          <p:grpSpPr>
            <a:xfrm>
              <a:off x="6460755" y="4073554"/>
              <a:ext cx="2321119" cy="2345901"/>
              <a:chOff x="6455207" y="4073554"/>
              <a:chExt cx="2321119" cy="2345901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41F66147-10CC-472E-AA72-EC0453E3E74C}"/>
                  </a:ext>
                </a:extLst>
              </p:cNvPr>
              <p:cNvGrpSpPr/>
              <p:nvPr/>
            </p:nvGrpSpPr>
            <p:grpSpPr>
              <a:xfrm>
                <a:off x="6455207" y="5609961"/>
                <a:ext cx="2321119" cy="809494"/>
                <a:chOff x="305424" y="5787842"/>
                <a:chExt cx="2607273" cy="1246555"/>
              </a:xfrm>
            </p:grpSpPr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id="{6BC7AFE1-7DED-4E0B-B937-32627B7284AE}"/>
                    </a:ext>
                  </a:extLst>
                </p:cNvPr>
                <p:cNvSpPr/>
                <p:nvPr/>
              </p:nvSpPr>
              <p:spPr>
                <a:xfrm>
                  <a:off x="305424" y="5787842"/>
                  <a:ext cx="2607273" cy="12465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Mali" panose="00000800000000000000" pitchFamily="2" charset="-34"/>
                    <a:cs typeface="Mali" panose="00000800000000000000" pitchFamily="2" charset="-34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F5BB3D9-059A-4CEA-94B7-01536A934504}"/>
                    </a:ext>
                  </a:extLst>
                </p:cNvPr>
                <p:cNvSpPr txBox="1"/>
                <p:nvPr/>
              </p:nvSpPr>
              <p:spPr>
                <a:xfrm>
                  <a:off x="432160" y="5940577"/>
                  <a:ext cx="2325054" cy="9005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3200" dirty="0">
                      <a:solidFill>
                        <a:schemeClr val="bg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วาดแล้วตัด</a:t>
                  </a:r>
                  <a:endParaRPr lang="en-US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922D7C80-988B-409A-A483-3CB29E5A41BA}"/>
                  </a:ext>
                </a:extLst>
              </p:cNvPr>
              <p:cNvGrpSpPr/>
              <p:nvPr/>
            </p:nvGrpSpPr>
            <p:grpSpPr>
              <a:xfrm>
                <a:off x="7009285" y="4073554"/>
                <a:ext cx="1212962" cy="1205710"/>
                <a:chOff x="6299194" y="4091892"/>
                <a:chExt cx="1212962" cy="120571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2A39CE3-9D37-46CF-978D-0BFDB11B8DB0}"/>
                    </a:ext>
                  </a:extLst>
                </p:cNvPr>
                <p:cNvSpPr/>
                <p:nvPr/>
              </p:nvSpPr>
              <p:spPr>
                <a:xfrm>
                  <a:off x="6299194" y="4091892"/>
                  <a:ext cx="1212962" cy="1205710"/>
                </a:xfrm>
                <a:custGeom>
                  <a:avLst/>
                  <a:gdLst>
                    <a:gd name="connsiteX0" fmla="*/ 1212963 w 1212962"/>
                    <a:gd name="connsiteY0" fmla="*/ 1205710 h 1205710"/>
                    <a:gd name="connsiteX1" fmla="*/ 0 w 1212962"/>
                    <a:gd name="connsiteY1" fmla="*/ 1205710 h 1205710"/>
                    <a:gd name="connsiteX2" fmla="*/ 0 w 1212962"/>
                    <a:gd name="connsiteY2" fmla="*/ 959129 h 1205710"/>
                    <a:gd name="connsiteX3" fmla="*/ 0 w 1212962"/>
                    <a:gd name="connsiteY3" fmla="*/ 0 h 1205710"/>
                    <a:gd name="connsiteX4" fmla="*/ 1212963 w 1212962"/>
                    <a:gd name="connsiteY4" fmla="*/ 0 h 1205710"/>
                    <a:gd name="connsiteX5" fmla="*/ 1212963 w 1212962"/>
                    <a:gd name="connsiteY5" fmla="*/ 1205710 h 120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2962" h="1205710">
                      <a:moveTo>
                        <a:pt x="1212963" y="1205710"/>
                      </a:moveTo>
                      <a:lnTo>
                        <a:pt x="0" y="1205710"/>
                      </a:lnTo>
                      <a:cubicBezTo>
                        <a:pt x="0" y="1124121"/>
                        <a:pt x="0" y="1040718"/>
                        <a:pt x="0" y="959129"/>
                      </a:cubicBezTo>
                      <a:cubicBezTo>
                        <a:pt x="0" y="640023"/>
                        <a:pt x="0" y="319105"/>
                        <a:pt x="0" y="0"/>
                      </a:cubicBezTo>
                      <a:cubicBezTo>
                        <a:pt x="404321" y="0"/>
                        <a:pt x="808642" y="0"/>
                        <a:pt x="1212963" y="0"/>
                      </a:cubicBezTo>
                      <a:lnTo>
                        <a:pt x="1212963" y="1205710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27177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49BD6DB-E1DF-42D4-A370-66210505536E}"/>
                    </a:ext>
                  </a:extLst>
                </p:cNvPr>
                <p:cNvSpPr/>
                <p:nvPr/>
              </p:nvSpPr>
              <p:spPr>
                <a:xfrm>
                  <a:off x="6465731" y="4091892"/>
                  <a:ext cx="1046426" cy="1046425"/>
                </a:xfrm>
                <a:custGeom>
                  <a:avLst/>
                  <a:gdLst>
                    <a:gd name="connsiteX0" fmla="*/ 627600 w 1046426"/>
                    <a:gd name="connsiteY0" fmla="*/ 0 h 1046425"/>
                    <a:gd name="connsiteX1" fmla="*/ 225092 w 1046426"/>
                    <a:gd name="connsiteY1" fmla="*/ 210319 h 1046425"/>
                    <a:gd name="connsiteX2" fmla="*/ 22026 w 1046426"/>
                    <a:gd name="connsiteY2" fmla="*/ 1024400 h 1046425"/>
                    <a:gd name="connsiteX3" fmla="*/ 836107 w 1046426"/>
                    <a:gd name="connsiteY3" fmla="*/ 821333 h 1046425"/>
                    <a:gd name="connsiteX4" fmla="*/ 1046426 w 1046426"/>
                    <a:gd name="connsiteY4" fmla="*/ 418826 h 1046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6426" h="1046425">
                      <a:moveTo>
                        <a:pt x="627600" y="0"/>
                      </a:moveTo>
                      <a:cubicBezTo>
                        <a:pt x="538759" y="18131"/>
                        <a:pt x="370140" y="67085"/>
                        <a:pt x="225092" y="210319"/>
                      </a:cubicBezTo>
                      <a:cubicBezTo>
                        <a:pt x="-77695" y="511294"/>
                        <a:pt x="7521" y="955503"/>
                        <a:pt x="22026" y="1024400"/>
                      </a:cubicBezTo>
                      <a:cubicBezTo>
                        <a:pt x="89110" y="1038905"/>
                        <a:pt x="533319" y="1124121"/>
                        <a:pt x="836107" y="821333"/>
                      </a:cubicBezTo>
                      <a:cubicBezTo>
                        <a:pt x="981154" y="676285"/>
                        <a:pt x="1028295" y="507667"/>
                        <a:pt x="1046426" y="418826"/>
                      </a:cubicBezTo>
                    </a:path>
                  </a:pathLst>
                </a:custGeom>
                <a:noFill/>
                <a:ln w="27177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234815F-99FE-4016-ADDB-CFC5E9F672FA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8227796" y="4073554"/>
              <a:ext cx="0" cy="120571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F87B4D1-33A4-406F-BC8D-0F35DD611C8A}"/>
                </a:ext>
              </a:extLst>
            </p:cNvPr>
            <p:cNvCxnSpPr>
              <a:cxnSpLocks/>
              <a:endCxn id="20" idx="4"/>
            </p:cNvCxnSpPr>
            <p:nvPr/>
          </p:nvCxnSpPr>
          <p:spPr>
            <a:xfrm>
              <a:off x="7014833" y="4073554"/>
              <a:ext cx="121296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655E41E-3BB0-4B82-B53C-7D46D425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582287">
              <a:off x="6764129" y="2522037"/>
              <a:ext cx="220040" cy="1889758"/>
            </a:xfrm>
            <a:prstGeom prst="rect">
              <a:avLst/>
            </a:prstGeom>
          </p:spPr>
        </p:pic>
      </p:grpSp>
      <p:sp>
        <p:nvSpPr>
          <p:cNvPr id="102" name="Graphic 2">
            <a:extLst>
              <a:ext uri="{FF2B5EF4-FFF2-40B4-BE49-F238E27FC236}">
                <a16:creationId xmlns:a16="http://schemas.microsoft.com/office/drawing/2014/main" id="{A4E931AA-AB80-4796-B594-1669BA22F6F7}"/>
              </a:ext>
            </a:extLst>
          </p:cNvPr>
          <p:cNvSpPr/>
          <p:nvPr/>
        </p:nvSpPr>
        <p:spPr>
          <a:xfrm>
            <a:off x="475924" y="1311740"/>
            <a:ext cx="1175145" cy="1175145"/>
          </a:xfrm>
          <a:custGeom>
            <a:avLst/>
            <a:gdLst>
              <a:gd name="connsiteX0" fmla="*/ 627600 w 2092851"/>
              <a:gd name="connsiteY0" fmla="*/ 1046426 h 2092851"/>
              <a:gd name="connsiteX1" fmla="*/ 225093 w 2092851"/>
              <a:gd name="connsiteY1" fmla="*/ 836107 h 2092851"/>
              <a:gd name="connsiteX2" fmla="*/ 22025 w 2092851"/>
              <a:gd name="connsiteY2" fmla="*/ 22026 h 2092851"/>
              <a:gd name="connsiteX3" fmla="*/ 836106 w 2092851"/>
              <a:gd name="connsiteY3" fmla="*/ 225093 h 2092851"/>
              <a:gd name="connsiteX4" fmla="*/ 1046426 w 2092851"/>
              <a:gd name="connsiteY4" fmla="*/ 627600 h 2092851"/>
              <a:gd name="connsiteX5" fmla="*/ 1256745 w 2092851"/>
              <a:gd name="connsiteY5" fmla="*/ 225093 h 2092851"/>
              <a:gd name="connsiteX6" fmla="*/ 2070826 w 2092851"/>
              <a:gd name="connsiteY6" fmla="*/ 22026 h 2092851"/>
              <a:gd name="connsiteX7" fmla="*/ 1867759 w 2092851"/>
              <a:gd name="connsiteY7" fmla="*/ 836107 h 2092851"/>
              <a:gd name="connsiteX8" fmla="*/ 1465251 w 2092851"/>
              <a:gd name="connsiteY8" fmla="*/ 1046426 h 2092851"/>
              <a:gd name="connsiteX9" fmla="*/ 1867759 w 2092851"/>
              <a:gd name="connsiteY9" fmla="*/ 1256745 h 2092851"/>
              <a:gd name="connsiteX10" fmla="*/ 2070826 w 2092851"/>
              <a:gd name="connsiteY10" fmla="*/ 2070826 h 2092851"/>
              <a:gd name="connsiteX11" fmla="*/ 1256745 w 2092851"/>
              <a:gd name="connsiteY11" fmla="*/ 1867759 h 2092851"/>
              <a:gd name="connsiteX12" fmla="*/ 1046426 w 2092851"/>
              <a:gd name="connsiteY12" fmla="*/ 1465251 h 2092851"/>
              <a:gd name="connsiteX13" fmla="*/ 836106 w 2092851"/>
              <a:gd name="connsiteY13" fmla="*/ 1867759 h 2092851"/>
              <a:gd name="connsiteX14" fmla="*/ 22025 w 2092851"/>
              <a:gd name="connsiteY14" fmla="*/ 2070826 h 2092851"/>
              <a:gd name="connsiteX15" fmla="*/ 225093 w 2092851"/>
              <a:gd name="connsiteY15" fmla="*/ 1256745 h 2092851"/>
              <a:gd name="connsiteX16" fmla="*/ 627600 w 2092851"/>
              <a:gd name="connsiteY16" fmla="*/ 1046426 h 209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92851" h="2092851">
                <a:moveTo>
                  <a:pt x="627600" y="1046426"/>
                </a:moveTo>
                <a:cubicBezTo>
                  <a:pt x="538758" y="1028295"/>
                  <a:pt x="370140" y="979341"/>
                  <a:pt x="225093" y="836107"/>
                </a:cubicBezTo>
                <a:cubicBezTo>
                  <a:pt x="-77695" y="535132"/>
                  <a:pt x="7521" y="90923"/>
                  <a:pt x="22025" y="22026"/>
                </a:cubicBezTo>
                <a:cubicBezTo>
                  <a:pt x="89110" y="7521"/>
                  <a:pt x="533319" y="-77695"/>
                  <a:pt x="836106" y="225093"/>
                </a:cubicBezTo>
                <a:cubicBezTo>
                  <a:pt x="981154" y="370140"/>
                  <a:pt x="1028295" y="538758"/>
                  <a:pt x="1046426" y="627600"/>
                </a:cubicBezTo>
                <a:cubicBezTo>
                  <a:pt x="1064557" y="538758"/>
                  <a:pt x="1113511" y="370140"/>
                  <a:pt x="1256745" y="225093"/>
                </a:cubicBezTo>
                <a:cubicBezTo>
                  <a:pt x="1557720" y="-77695"/>
                  <a:pt x="2001929" y="7521"/>
                  <a:pt x="2070826" y="22026"/>
                </a:cubicBezTo>
                <a:cubicBezTo>
                  <a:pt x="2085331" y="89110"/>
                  <a:pt x="2170547" y="533319"/>
                  <a:pt x="1867759" y="836107"/>
                </a:cubicBezTo>
                <a:cubicBezTo>
                  <a:pt x="1722711" y="981154"/>
                  <a:pt x="1554093" y="1028295"/>
                  <a:pt x="1465251" y="1046426"/>
                </a:cubicBezTo>
                <a:cubicBezTo>
                  <a:pt x="1554093" y="1064557"/>
                  <a:pt x="1722711" y="1113511"/>
                  <a:pt x="1867759" y="1256745"/>
                </a:cubicBezTo>
                <a:cubicBezTo>
                  <a:pt x="2170547" y="1557720"/>
                  <a:pt x="2085331" y="2001928"/>
                  <a:pt x="2070826" y="2070826"/>
                </a:cubicBezTo>
                <a:cubicBezTo>
                  <a:pt x="2003741" y="2085331"/>
                  <a:pt x="1559532" y="2170547"/>
                  <a:pt x="1256745" y="1867759"/>
                </a:cubicBezTo>
                <a:cubicBezTo>
                  <a:pt x="1111697" y="1722711"/>
                  <a:pt x="1064557" y="1554093"/>
                  <a:pt x="1046426" y="1465251"/>
                </a:cubicBezTo>
                <a:cubicBezTo>
                  <a:pt x="1028295" y="1554093"/>
                  <a:pt x="979341" y="1722711"/>
                  <a:pt x="836106" y="1867759"/>
                </a:cubicBezTo>
                <a:cubicBezTo>
                  <a:pt x="535132" y="2170547"/>
                  <a:pt x="90923" y="2085331"/>
                  <a:pt x="22025" y="2070826"/>
                </a:cubicBezTo>
                <a:cubicBezTo>
                  <a:pt x="7521" y="2003741"/>
                  <a:pt x="-77695" y="1559533"/>
                  <a:pt x="225093" y="1256745"/>
                </a:cubicBezTo>
                <a:cubicBezTo>
                  <a:pt x="370140" y="1111697"/>
                  <a:pt x="538758" y="1064557"/>
                  <a:pt x="627600" y="1046426"/>
                </a:cubicBezTo>
                <a:close/>
              </a:path>
            </a:pathLst>
          </a:custGeom>
          <a:solidFill>
            <a:srgbClr val="80FFFF"/>
          </a:solidFill>
          <a:ln w="27177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11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52FAC-1DAD-4484-8507-B863C57EEB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04829A-021F-4B1E-99E3-8930BFC8CA57}"/>
              </a:ext>
            </a:extLst>
          </p:cNvPr>
          <p:cNvSpPr/>
          <p:nvPr/>
        </p:nvSpPr>
        <p:spPr>
          <a:xfrm>
            <a:off x="0" y="-1"/>
            <a:ext cx="12192000" cy="1064872"/>
          </a:xfrm>
          <a:prstGeom prst="rect">
            <a:avLst/>
          </a:prstGeom>
          <a:solidFill>
            <a:srgbClr val="FFCE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CB887-8E00-4D93-8F4F-9572AA9D32F2}"/>
              </a:ext>
            </a:extLst>
          </p:cNvPr>
          <p:cNvSpPr txBox="1"/>
          <p:nvPr/>
        </p:nvSpPr>
        <p:spPr>
          <a:xfrm>
            <a:off x="0" y="1517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กิจกรรม</a:t>
            </a:r>
            <a:r>
              <a:rPr lang="th-TH" sz="44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“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รูปที่มีแกนสมมาตรกับการตัดกระดาษ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C1B03A-7AA5-4C9C-BDD1-F4A0F2D075BB}"/>
              </a:ext>
            </a:extLst>
          </p:cNvPr>
          <p:cNvGrpSpPr/>
          <p:nvPr/>
        </p:nvGrpSpPr>
        <p:grpSpPr>
          <a:xfrm>
            <a:off x="862893" y="1462546"/>
            <a:ext cx="3618954" cy="850150"/>
            <a:chOff x="689272" y="1462546"/>
            <a:chExt cx="3618954" cy="8501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6DB9491-097D-460A-AF76-3357D8A2199C}"/>
                </a:ext>
              </a:extLst>
            </p:cNvPr>
            <p:cNvSpPr/>
            <p:nvPr/>
          </p:nvSpPr>
          <p:spPr>
            <a:xfrm>
              <a:off x="689272" y="1462546"/>
              <a:ext cx="3618954" cy="850150"/>
            </a:xfrm>
            <a:prstGeom prst="roundRect">
              <a:avLst>
                <a:gd name="adj" fmla="val 50000"/>
              </a:avLst>
            </a:prstGeom>
            <a:solidFill>
              <a:srgbClr val="FF7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BF5CD-E22A-438C-B90C-F358273F43BD}"/>
                </a:ext>
              </a:extLst>
            </p:cNvPr>
            <p:cNvSpPr txBox="1"/>
            <p:nvPr/>
          </p:nvSpPr>
          <p:spPr>
            <a:xfrm>
              <a:off x="1360501" y="1529730"/>
              <a:ext cx="294772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กิจกรรมที่ 3</a:t>
              </a:r>
              <a:endPara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0F4CFF9-4433-480A-8F29-2A9439C1C98F}"/>
              </a:ext>
            </a:extLst>
          </p:cNvPr>
          <p:cNvGrpSpPr/>
          <p:nvPr/>
        </p:nvGrpSpPr>
        <p:grpSpPr>
          <a:xfrm>
            <a:off x="4949849" y="1295468"/>
            <a:ext cx="6017459" cy="1015663"/>
            <a:chOff x="4926700" y="1490338"/>
            <a:chExt cx="6017459" cy="101566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ACEA8E-FB66-4874-96AA-D0A39236E26F}"/>
                </a:ext>
              </a:extLst>
            </p:cNvPr>
            <p:cNvSpPr txBox="1"/>
            <p:nvPr/>
          </p:nvSpPr>
          <p:spPr>
            <a:xfrm>
              <a:off x="5262788" y="1490338"/>
              <a:ext cx="53568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รูปนี้มีแกนสมมาตร 2 แกน </a:t>
              </a:r>
            </a:p>
            <a:p>
              <a:pPr algn="ctr"/>
              <a:r>
                <a:rPr lang="th-TH" sz="3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จึงต้องพับกระดาษ 2 ครั้ง</a:t>
              </a:r>
              <a:endParaRPr lang="en-US" sz="30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7" name="Graphic 44">
              <a:extLst>
                <a:ext uri="{FF2B5EF4-FFF2-40B4-BE49-F238E27FC236}">
                  <a16:creationId xmlns:a16="http://schemas.microsoft.com/office/drawing/2014/main" id="{B1BF4A82-F35D-44FC-B330-366D6E60A356}"/>
                </a:ext>
              </a:extLst>
            </p:cNvPr>
            <p:cNvGrpSpPr/>
            <p:nvPr/>
          </p:nvGrpSpPr>
          <p:grpSpPr>
            <a:xfrm rot="21044040">
              <a:off x="10093803" y="1897329"/>
              <a:ext cx="850356" cy="518279"/>
              <a:chOff x="6141112" y="3237428"/>
              <a:chExt cx="850356" cy="518279"/>
            </a:xfrm>
          </p:grpSpPr>
          <p:grpSp>
            <p:nvGrpSpPr>
              <p:cNvPr id="58" name="Graphic 44">
                <a:extLst>
                  <a:ext uri="{FF2B5EF4-FFF2-40B4-BE49-F238E27FC236}">
                    <a16:creationId xmlns:a16="http://schemas.microsoft.com/office/drawing/2014/main" id="{5104BE9F-5A66-4039-8073-E37059B9C157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289E85C-8728-44C0-9BB6-0928EB902295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21E8D90-072C-41C1-AEB4-0E8E86C96668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1" name="Graphic 44">
                <a:extLst>
                  <a:ext uri="{FF2B5EF4-FFF2-40B4-BE49-F238E27FC236}">
                    <a16:creationId xmlns:a16="http://schemas.microsoft.com/office/drawing/2014/main" id="{DC2CAEEE-FE0A-4F37-AFE7-AC00ACC51813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F55259C-146B-4196-B2F7-DEF0412885B6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4E4676A-07FD-437F-B387-FC6C870C5977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A2B0210-4662-4511-969A-F74DDD4479F5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6" name="Graphic 44">
                <a:extLst>
                  <a:ext uri="{FF2B5EF4-FFF2-40B4-BE49-F238E27FC236}">
                    <a16:creationId xmlns:a16="http://schemas.microsoft.com/office/drawing/2014/main" id="{36E05A16-BB1D-4673-9EE2-6CCD27AC90C3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E321983-8A87-4D2C-9396-859BA7768811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83ABEE3-0A5F-485B-B082-9C752CDA2E2B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2" name="Graphic 44">
              <a:extLst>
                <a:ext uri="{FF2B5EF4-FFF2-40B4-BE49-F238E27FC236}">
                  <a16:creationId xmlns:a16="http://schemas.microsoft.com/office/drawing/2014/main" id="{C7507685-49C4-43BC-A3BF-ABC1BB7DB8AA}"/>
                </a:ext>
              </a:extLst>
            </p:cNvPr>
            <p:cNvGrpSpPr/>
            <p:nvPr/>
          </p:nvGrpSpPr>
          <p:grpSpPr>
            <a:xfrm rot="555960" flipH="1">
              <a:off x="4926700" y="1897329"/>
              <a:ext cx="850356" cy="518279"/>
              <a:chOff x="6141112" y="3237428"/>
              <a:chExt cx="850356" cy="518279"/>
            </a:xfrm>
          </p:grpSpPr>
          <p:grpSp>
            <p:nvGrpSpPr>
              <p:cNvPr id="73" name="Graphic 44">
                <a:extLst>
                  <a:ext uri="{FF2B5EF4-FFF2-40B4-BE49-F238E27FC236}">
                    <a16:creationId xmlns:a16="http://schemas.microsoft.com/office/drawing/2014/main" id="{A5A78962-BFA4-4B3B-91FD-00C81F23D9B8}"/>
                  </a:ext>
                </a:extLst>
              </p:cNvPr>
              <p:cNvGrpSpPr/>
              <p:nvPr/>
            </p:nvGrpSpPr>
            <p:grpSpPr>
              <a:xfrm>
                <a:off x="6150600" y="3439813"/>
                <a:ext cx="449778" cy="307215"/>
                <a:chOff x="6150600" y="3439813"/>
                <a:chExt cx="449778" cy="307215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2CDD7D7-D40F-4F54-8F2C-E9EF8BBF5CCD}"/>
                    </a:ext>
                  </a:extLst>
                </p:cNvPr>
                <p:cNvSpPr/>
                <p:nvPr/>
              </p:nvSpPr>
              <p:spPr>
                <a:xfrm>
                  <a:off x="6424374" y="3504701"/>
                  <a:ext cx="176004" cy="238169"/>
                </a:xfrm>
                <a:custGeom>
                  <a:avLst/>
                  <a:gdLst>
                    <a:gd name="connsiteX0" fmla="*/ 170736 w 176004"/>
                    <a:gd name="connsiteY0" fmla="*/ 127181 h 238169"/>
                    <a:gd name="connsiteX1" fmla="*/ 88821 w 176004"/>
                    <a:gd name="connsiteY1" fmla="*/ 232909 h 238169"/>
                    <a:gd name="connsiteX2" fmla="*/ 75486 w 176004"/>
                    <a:gd name="connsiteY2" fmla="*/ 231956 h 238169"/>
                    <a:gd name="connsiteX3" fmla="*/ 5001 w 176004"/>
                    <a:gd name="connsiteY3" fmla="*/ 125276 h 238169"/>
                    <a:gd name="connsiteX4" fmla="*/ 5001 w 176004"/>
                    <a:gd name="connsiteY4" fmla="*/ 111941 h 238169"/>
                    <a:gd name="connsiteX5" fmla="*/ 84058 w 176004"/>
                    <a:gd name="connsiteY5" fmla="*/ 5261 h 238169"/>
                    <a:gd name="connsiteX6" fmla="*/ 98346 w 176004"/>
                    <a:gd name="connsiteY6" fmla="*/ 6214 h 238169"/>
                    <a:gd name="connsiteX7" fmla="*/ 172641 w 176004"/>
                    <a:gd name="connsiteY7" fmla="*/ 114799 h 238169"/>
                    <a:gd name="connsiteX8" fmla="*/ 170736 w 176004"/>
                    <a:gd name="connsiteY8" fmla="*/ 127181 h 23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04" h="238169">
                      <a:moveTo>
                        <a:pt x="170736" y="127181"/>
                      </a:moveTo>
                      <a:cubicBezTo>
                        <a:pt x="123111" y="141469"/>
                        <a:pt x="109776" y="167186"/>
                        <a:pt x="88821" y="232909"/>
                      </a:cubicBezTo>
                      <a:cubicBezTo>
                        <a:pt x="86916" y="240528"/>
                        <a:pt x="76438" y="239576"/>
                        <a:pt x="75486" y="231956"/>
                      </a:cubicBezTo>
                      <a:cubicBezTo>
                        <a:pt x="65961" y="176711"/>
                        <a:pt x="55483" y="143374"/>
                        <a:pt x="5001" y="125276"/>
                      </a:cubicBezTo>
                      <a:cubicBezTo>
                        <a:pt x="-1667" y="123371"/>
                        <a:pt x="-1667" y="113846"/>
                        <a:pt x="5001" y="111941"/>
                      </a:cubicBezTo>
                      <a:cubicBezTo>
                        <a:pt x="48816" y="97654"/>
                        <a:pt x="67866" y="68126"/>
                        <a:pt x="84058" y="5261"/>
                      </a:cubicBezTo>
                      <a:cubicBezTo>
                        <a:pt x="85963" y="-2359"/>
                        <a:pt x="96441" y="-1406"/>
                        <a:pt x="98346" y="6214"/>
                      </a:cubicBezTo>
                      <a:cubicBezTo>
                        <a:pt x="110728" y="71936"/>
                        <a:pt x="126921" y="93844"/>
                        <a:pt x="172641" y="114799"/>
                      </a:cubicBezTo>
                      <a:cubicBezTo>
                        <a:pt x="177403" y="116704"/>
                        <a:pt x="177403" y="125276"/>
                        <a:pt x="170736" y="127181"/>
                      </a:cubicBezTo>
                      <a:close/>
                    </a:path>
                  </a:pathLst>
                </a:custGeom>
                <a:solidFill>
                  <a:srgbClr val="DF8C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5BFE1DBF-5BC4-4367-B79E-DE9075D00DDF}"/>
                    </a:ext>
                  </a:extLst>
                </p:cNvPr>
                <p:cNvSpPr/>
                <p:nvPr/>
              </p:nvSpPr>
              <p:spPr>
                <a:xfrm>
                  <a:off x="6150600" y="3439813"/>
                  <a:ext cx="222829" cy="307215"/>
                </a:xfrm>
                <a:custGeom>
                  <a:avLst/>
                  <a:gdLst>
                    <a:gd name="connsiteX0" fmla="*/ 220672 w 222829"/>
                    <a:gd name="connsiteY0" fmla="*/ 103487 h 307215"/>
                    <a:gd name="connsiteX1" fmla="*/ 190192 w 222829"/>
                    <a:gd name="connsiteY1" fmla="*/ 298749 h 307215"/>
                    <a:gd name="connsiteX2" fmla="*/ 177810 w 222829"/>
                    <a:gd name="connsiteY2" fmla="*/ 304464 h 307215"/>
                    <a:gd name="connsiteX3" fmla="*/ 8265 w 222829"/>
                    <a:gd name="connsiteY3" fmla="*/ 217787 h 307215"/>
                    <a:gd name="connsiteX4" fmla="*/ 2550 w 222829"/>
                    <a:gd name="connsiteY4" fmla="*/ 205404 h 307215"/>
                    <a:gd name="connsiteX5" fmla="*/ 31125 w 222829"/>
                    <a:gd name="connsiteY5" fmla="*/ 9189 h 307215"/>
                    <a:gd name="connsiteX6" fmla="*/ 43507 w 222829"/>
                    <a:gd name="connsiteY6" fmla="*/ 2522 h 307215"/>
                    <a:gd name="connsiteX7" fmla="*/ 215910 w 222829"/>
                    <a:gd name="connsiteY7" fmla="*/ 91104 h 307215"/>
                    <a:gd name="connsiteX8" fmla="*/ 220672 w 222829"/>
                    <a:gd name="connsiteY8" fmla="*/ 103487 h 30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829" h="307215">
                      <a:moveTo>
                        <a:pt x="220672" y="103487"/>
                      </a:moveTo>
                      <a:cubicBezTo>
                        <a:pt x="166380" y="154922"/>
                        <a:pt x="169237" y="194927"/>
                        <a:pt x="190192" y="298749"/>
                      </a:cubicBezTo>
                      <a:cubicBezTo>
                        <a:pt x="192097" y="306369"/>
                        <a:pt x="182572" y="310179"/>
                        <a:pt x="177810" y="304464"/>
                      </a:cubicBezTo>
                      <a:cubicBezTo>
                        <a:pt x="120660" y="233979"/>
                        <a:pt x="84465" y="207309"/>
                        <a:pt x="8265" y="217787"/>
                      </a:cubicBezTo>
                      <a:cubicBezTo>
                        <a:pt x="1597" y="218739"/>
                        <a:pt x="-3165" y="210167"/>
                        <a:pt x="2550" y="205404"/>
                      </a:cubicBezTo>
                      <a:cubicBezTo>
                        <a:pt x="54937" y="155874"/>
                        <a:pt x="58747" y="106344"/>
                        <a:pt x="31125" y="9189"/>
                      </a:cubicBezTo>
                      <a:cubicBezTo>
                        <a:pt x="29220" y="1569"/>
                        <a:pt x="38745" y="-3193"/>
                        <a:pt x="43507" y="2522"/>
                      </a:cubicBezTo>
                      <a:cubicBezTo>
                        <a:pt x="108277" y="82532"/>
                        <a:pt x="140662" y="97772"/>
                        <a:pt x="215910" y="91104"/>
                      </a:cubicBezTo>
                      <a:cubicBezTo>
                        <a:pt x="221625" y="90152"/>
                        <a:pt x="225435" y="98724"/>
                        <a:pt x="220672" y="103487"/>
                      </a:cubicBezTo>
                      <a:close/>
                    </a:path>
                  </a:pathLst>
                </a:custGeom>
                <a:solidFill>
                  <a:srgbClr val="B6A2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4" name="Graphic 44">
                <a:extLst>
                  <a:ext uri="{FF2B5EF4-FFF2-40B4-BE49-F238E27FC236}">
                    <a16:creationId xmlns:a16="http://schemas.microsoft.com/office/drawing/2014/main" id="{70225CD5-2303-48D4-B31F-43A70A8B80AC}"/>
                  </a:ext>
                </a:extLst>
              </p:cNvPr>
              <p:cNvGrpSpPr/>
              <p:nvPr/>
            </p:nvGrpSpPr>
            <p:grpSpPr>
              <a:xfrm>
                <a:off x="6607841" y="3237428"/>
                <a:ext cx="383627" cy="343971"/>
                <a:chOff x="6607841" y="3237428"/>
                <a:chExt cx="383627" cy="343971"/>
              </a:xfrm>
              <a:solidFill>
                <a:srgbClr val="76A9F4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A969B25-F5F3-45D5-B113-C7D170A31EFC}"/>
                    </a:ext>
                  </a:extLst>
                </p:cNvPr>
                <p:cNvSpPr/>
                <p:nvPr/>
              </p:nvSpPr>
              <p:spPr>
                <a:xfrm>
                  <a:off x="6674171" y="3482343"/>
                  <a:ext cx="215257" cy="99056"/>
                </a:xfrm>
                <a:custGeom>
                  <a:avLst/>
                  <a:gdLst>
                    <a:gd name="connsiteX0" fmla="*/ 196211 w 215257"/>
                    <a:gd name="connsiteY0" fmla="*/ 949 h 99056"/>
                    <a:gd name="connsiteX1" fmla="*/ 9521 w 215257"/>
                    <a:gd name="connsiteY1" fmla="*/ 71434 h 99056"/>
                    <a:gd name="connsiteX2" fmla="*/ 949 w 215257"/>
                    <a:gd name="connsiteY2" fmla="*/ 89531 h 99056"/>
                    <a:gd name="connsiteX3" fmla="*/ 14284 w 215257"/>
                    <a:gd name="connsiteY3" fmla="*/ 99056 h 99056"/>
                    <a:gd name="connsiteX4" fmla="*/ 19046 w 215257"/>
                    <a:gd name="connsiteY4" fmla="*/ 98104 h 99056"/>
                    <a:gd name="connsiteX5" fmla="*/ 205736 w 215257"/>
                    <a:gd name="connsiteY5" fmla="*/ 27619 h 99056"/>
                    <a:gd name="connsiteX6" fmla="*/ 214309 w 215257"/>
                    <a:gd name="connsiteY6" fmla="*/ 9521 h 99056"/>
                    <a:gd name="connsiteX7" fmla="*/ 196211 w 215257"/>
                    <a:gd name="connsiteY7" fmla="*/ 949 h 9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257" h="99056">
                      <a:moveTo>
                        <a:pt x="196211" y="949"/>
                      </a:moveTo>
                      <a:lnTo>
                        <a:pt x="9521" y="71434"/>
                      </a:lnTo>
                      <a:cubicBezTo>
                        <a:pt x="1901" y="74291"/>
                        <a:pt x="-1909" y="82864"/>
                        <a:pt x="949" y="89531"/>
                      </a:cubicBezTo>
                      <a:cubicBezTo>
                        <a:pt x="2854" y="95246"/>
                        <a:pt x="8569" y="99056"/>
                        <a:pt x="14284" y="99056"/>
                      </a:cubicBezTo>
                      <a:cubicBezTo>
                        <a:pt x="16189" y="99056"/>
                        <a:pt x="18094" y="99056"/>
                        <a:pt x="19046" y="98104"/>
                      </a:cubicBezTo>
                      <a:lnTo>
                        <a:pt x="205736" y="27619"/>
                      </a:lnTo>
                      <a:cubicBezTo>
                        <a:pt x="213356" y="24761"/>
                        <a:pt x="217166" y="16189"/>
                        <a:pt x="214309" y="9521"/>
                      </a:cubicBezTo>
                      <a:cubicBezTo>
                        <a:pt x="211451" y="1901"/>
                        <a:pt x="203831" y="-1909"/>
                        <a:pt x="196211" y="949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9613B737-60C3-4B11-B0BA-5641455C818A}"/>
                    </a:ext>
                  </a:extLst>
                </p:cNvPr>
                <p:cNvSpPr/>
                <p:nvPr/>
              </p:nvSpPr>
              <p:spPr>
                <a:xfrm>
                  <a:off x="6630233" y="3237428"/>
                  <a:ext cx="361235" cy="277296"/>
                </a:xfrm>
                <a:custGeom>
                  <a:avLst/>
                  <a:gdLst>
                    <a:gd name="connsiteX0" fmla="*/ 358259 w 361235"/>
                    <a:gd name="connsiteY0" fmla="*/ 5834 h 277296"/>
                    <a:gd name="connsiteX1" fmla="*/ 338257 w 361235"/>
                    <a:gd name="connsiteY1" fmla="*/ 2977 h 277296"/>
                    <a:gd name="connsiteX2" fmla="*/ 5834 w 361235"/>
                    <a:gd name="connsiteY2" fmla="*/ 251579 h 277296"/>
                    <a:gd name="connsiteX3" fmla="*/ 2977 w 361235"/>
                    <a:gd name="connsiteY3" fmla="*/ 271582 h 277296"/>
                    <a:gd name="connsiteX4" fmla="*/ 14407 w 361235"/>
                    <a:gd name="connsiteY4" fmla="*/ 277297 h 277296"/>
                    <a:gd name="connsiteX5" fmla="*/ 22979 w 361235"/>
                    <a:gd name="connsiteY5" fmla="*/ 274439 h 277296"/>
                    <a:gd name="connsiteX6" fmla="*/ 355402 w 361235"/>
                    <a:gd name="connsiteY6" fmla="*/ 25837 h 277296"/>
                    <a:gd name="connsiteX7" fmla="*/ 358259 w 361235"/>
                    <a:gd name="connsiteY7" fmla="*/ 5834 h 277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235" h="277296">
                      <a:moveTo>
                        <a:pt x="358259" y="5834"/>
                      </a:moveTo>
                      <a:cubicBezTo>
                        <a:pt x="353497" y="-833"/>
                        <a:pt x="344924" y="-1786"/>
                        <a:pt x="338257" y="2977"/>
                      </a:cubicBezTo>
                      <a:lnTo>
                        <a:pt x="5834" y="251579"/>
                      </a:lnTo>
                      <a:cubicBezTo>
                        <a:pt x="-833" y="256342"/>
                        <a:pt x="-1786" y="264914"/>
                        <a:pt x="2977" y="271582"/>
                      </a:cubicBezTo>
                      <a:cubicBezTo>
                        <a:pt x="5834" y="275392"/>
                        <a:pt x="9644" y="277297"/>
                        <a:pt x="14407" y="277297"/>
                      </a:cubicBezTo>
                      <a:cubicBezTo>
                        <a:pt x="17264" y="277297"/>
                        <a:pt x="20122" y="276344"/>
                        <a:pt x="22979" y="274439"/>
                      </a:cubicBezTo>
                      <a:lnTo>
                        <a:pt x="355402" y="25837"/>
                      </a:lnTo>
                      <a:cubicBezTo>
                        <a:pt x="362069" y="21074"/>
                        <a:pt x="363022" y="12502"/>
                        <a:pt x="358259" y="5834"/>
                      </a:cubicBez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0B52B5B4-583C-45BE-ADF7-07D1C60983B3}"/>
                    </a:ext>
                  </a:extLst>
                </p:cNvPr>
                <p:cNvSpPr/>
                <p:nvPr/>
              </p:nvSpPr>
              <p:spPr>
                <a:xfrm>
                  <a:off x="6607841" y="3240754"/>
                  <a:ext cx="166941" cy="186340"/>
                </a:xfrm>
                <a:custGeom>
                  <a:avLst/>
                  <a:gdLst>
                    <a:gd name="connsiteX0" fmla="*/ 163481 w 166941"/>
                    <a:gd name="connsiteY0" fmla="*/ 23463 h 186340"/>
                    <a:gd name="connsiteX1" fmla="*/ 162528 w 166941"/>
                    <a:gd name="connsiteY1" fmla="*/ 3461 h 186340"/>
                    <a:gd name="connsiteX2" fmla="*/ 142526 w 166941"/>
                    <a:gd name="connsiteY2" fmla="*/ 4413 h 186340"/>
                    <a:gd name="connsiteX3" fmla="*/ 3461 w 166941"/>
                    <a:gd name="connsiteY3" fmla="*/ 162528 h 186340"/>
                    <a:gd name="connsiteX4" fmla="*/ 4413 w 166941"/>
                    <a:gd name="connsiteY4" fmla="*/ 182531 h 186340"/>
                    <a:gd name="connsiteX5" fmla="*/ 13938 w 166941"/>
                    <a:gd name="connsiteY5" fmla="*/ 186341 h 186340"/>
                    <a:gd name="connsiteX6" fmla="*/ 24416 w 166941"/>
                    <a:gd name="connsiteY6" fmla="*/ 181578 h 186340"/>
                    <a:gd name="connsiteX7" fmla="*/ 163481 w 166941"/>
                    <a:gd name="connsiteY7" fmla="*/ 23463 h 18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6941" h="186340">
                      <a:moveTo>
                        <a:pt x="163481" y="23463"/>
                      </a:moveTo>
                      <a:cubicBezTo>
                        <a:pt x="168243" y="17748"/>
                        <a:pt x="168243" y="8223"/>
                        <a:pt x="162528" y="3461"/>
                      </a:cubicBezTo>
                      <a:cubicBezTo>
                        <a:pt x="156813" y="-1302"/>
                        <a:pt x="147288" y="-1302"/>
                        <a:pt x="142526" y="4413"/>
                      </a:cubicBezTo>
                      <a:lnTo>
                        <a:pt x="3461" y="162528"/>
                      </a:lnTo>
                      <a:cubicBezTo>
                        <a:pt x="-1302" y="168243"/>
                        <a:pt x="-1302" y="177768"/>
                        <a:pt x="4413" y="182531"/>
                      </a:cubicBezTo>
                      <a:cubicBezTo>
                        <a:pt x="7271" y="185388"/>
                        <a:pt x="10128" y="186341"/>
                        <a:pt x="13938" y="186341"/>
                      </a:cubicBezTo>
                      <a:cubicBezTo>
                        <a:pt x="17748" y="186341"/>
                        <a:pt x="21558" y="184436"/>
                        <a:pt x="24416" y="181578"/>
                      </a:cubicBezTo>
                      <a:lnTo>
                        <a:pt x="163481" y="23463"/>
                      </a:lnTo>
                      <a:close/>
                    </a:path>
                  </a:pathLst>
                </a:custGeom>
                <a:solidFill>
                  <a:srgbClr val="76A9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5" name="Graphic 44">
                <a:extLst>
                  <a:ext uri="{FF2B5EF4-FFF2-40B4-BE49-F238E27FC236}">
                    <a16:creationId xmlns:a16="http://schemas.microsoft.com/office/drawing/2014/main" id="{7310F07C-D761-430C-A595-F94E64CD7C9B}"/>
                  </a:ext>
                </a:extLst>
              </p:cNvPr>
              <p:cNvGrpSpPr/>
              <p:nvPr/>
            </p:nvGrpSpPr>
            <p:grpSpPr>
              <a:xfrm>
                <a:off x="6141112" y="3429915"/>
                <a:ext cx="467477" cy="325791"/>
                <a:chOff x="6141112" y="3429915"/>
                <a:chExt cx="467477" cy="325791"/>
              </a:xfrm>
              <a:solidFill>
                <a:srgbClr val="000000"/>
              </a:solidFill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04F485DC-2679-404C-9E23-B6CF712CC4C5}"/>
                    </a:ext>
                  </a:extLst>
                </p:cNvPr>
                <p:cNvSpPr/>
                <p:nvPr/>
              </p:nvSpPr>
              <p:spPr>
                <a:xfrm>
                  <a:off x="6141112" y="3429915"/>
                  <a:ext cx="243150" cy="325791"/>
                </a:xfrm>
                <a:custGeom>
                  <a:avLst/>
                  <a:gdLst>
                    <a:gd name="connsiteX0" fmla="*/ 192060 w 243150"/>
                    <a:gd name="connsiteY0" fmla="*/ 325792 h 325791"/>
                    <a:gd name="connsiteX1" fmla="*/ 179678 w 243150"/>
                    <a:gd name="connsiteY1" fmla="*/ 319124 h 325791"/>
                    <a:gd name="connsiteX2" fmla="*/ 18705 w 243150"/>
                    <a:gd name="connsiteY2" fmla="*/ 236257 h 325791"/>
                    <a:gd name="connsiteX3" fmla="*/ 1560 w 243150"/>
                    <a:gd name="connsiteY3" fmla="*/ 226732 h 325791"/>
                    <a:gd name="connsiteX4" fmla="*/ 5370 w 243150"/>
                    <a:gd name="connsiteY4" fmla="*/ 207682 h 325791"/>
                    <a:gd name="connsiteX5" fmla="*/ 31088 w 243150"/>
                    <a:gd name="connsiteY5" fmla="*/ 20992 h 325791"/>
                    <a:gd name="connsiteX6" fmla="*/ 31088 w 243150"/>
                    <a:gd name="connsiteY6" fmla="*/ 20992 h 325791"/>
                    <a:gd name="connsiteX7" fmla="*/ 39660 w 243150"/>
                    <a:gd name="connsiteY7" fmla="*/ 1942 h 325791"/>
                    <a:gd name="connsiteX8" fmla="*/ 60615 w 243150"/>
                    <a:gd name="connsiteY8" fmla="*/ 6704 h 325791"/>
                    <a:gd name="connsiteX9" fmla="*/ 224445 w 243150"/>
                    <a:gd name="connsiteY9" fmla="*/ 92429 h 325791"/>
                    <a:gd name="connsiteX10" fmla="*/ 241590 w 243150"/>
                    <a:gd name="connsiteY10" fmla="*/ 101954 h 325791"/>
                    <a:gd name="connsiteX11" fmla="*/ 237780 w 243150"/>
                    <a:gd name="connsiteY11" fmla="*/ 121004 h 325791"/>
                    <a:gd name="connsiteX12" fmla="*/ 210158 w 243150"/>
                    <a:gd name="connsiteY12" fmla="*/ 306742 h 325791"/>
                    <a:gd name="connsiteX13" fmla="*/ 200633 w 243150"/>
                    <a:gd name="connsiteY13" fmla="*/ 324839 h 325791"/>
                    <a:gd name="connsiteX14" fmla="*/ 192060 w 243150"/>
                    <a:gd name="connsiteY14" fmla="*/ 325792 h 325791"/>
                    <a:gd name="connsiteX15" fmla="*/ 193965 w 243150"/>
                    <a:gd name="connsiteY15" fmla="*/ 307694 h 325791"/>
                    <a:gd name="connsiteX16" fmla="*/ 193965 w 243150"/>
                    <a:gd name="connsiteY16" fmla="*/ 307694 h 325791"/>
                    <a:gd name="connsiteX17" fmla="*/ 193965 w 243150"/>
                    <a:gd name="connsiteY17" fmla="*/ 307694 h 325791"/>
                    <a:gd name="connsiteX18" fmla="*/ 46328 w 243150"/>
                    <a:gd name="connsiteY18" fmla="*/ 215302 h 325791"/>
                    <a:gd name="connsiteX19" fmla="*/ 187298 w 243150"/>
                    <a:gd name="connsiteY19" fmla="*/ 300074 h 325791"/>
                    <a:gd name="connsiteX20" fmla="*/ 217778 w 243150"/>
                    <a:gd name="connsiteY20" fmla="*/ 110527 h 325791"/>
                    <a:gd name="connsiteX21" fmla="*/ 51090 w 243150"/>
                    <a:gd name="connsiteY21" fmla="*/ 26707 h 325791"/>
                    <a:gd name="connsiteX22" fmla="*/ 21563 w 243150"/>
                    <a:gd name="connsiteY22" fmla="*/ 216254 h 325791"/>
                    <a:gd name="connsiteX23" fmla="*/ 46328 w 243150"/>
                    <a:gd name="connsiteY23" fmla="*/ 215302 h 325791"/>
                    <a:gd name="connsiteX24" fmla="*/ 17753 w 243150"/>
                    <a:gd name="connsiteY24" fmla="*/ 221969 h 325791"/>
                    <a:gd name="connsiteX25" fmla="*/ 17753 w 243150"/>
                    <a:gd name="connsiteY25" fmla="*/ 221969 h 325791"/>
                    <a:gd name="connsiteX26" fmla="*/ 17753 w 243150"/>
                    <a:gd name="connsiteY26" fmla="*/ 221969 h 3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43150" h="325791">
                      <a:moveTo>
                        <a:pt x="192060" y="325792"/>
                      </a:moveTo>
                      <a:cubicBezTo>
                        <a:pt x="187298" y="325792"/>
                        <a:pt x="182535" y="323887"/>
                        <a:pt x="179678" y="319124"/>
                      </a:cubicBezTo>
                      <a:cubicBezTo>
                        <a:pt x="122528" y="248639"/>
                        <a:pt x="90143" y="225779"/>
                        <a:pt x="18705" y="236257"/>
                      </a:cubicBezTo>
                      <a:cubicBezTo>
                        <a:pt x="11085" y="237209"/>
                        <a:pt x="4418" y="233399"/>
                        <a:pt x="1560" y="226732"/>
                      </a:cubicBezTo>
                      <a:cubicBezTo>
                        <a:pt x="-1297" y="220064"/>
                        <a:pt x="-345" y="212444"/>
                        <a:pt x="5370" y="207682"/>
                      </a:cubicBezTo>
                      <a:cubicBezTo>
                        <a:pt x="52995" y="162914"/>
                        <a:pt x="58710" y="119099"/>
                        <a:pt x="31088" y="20992"/>
                      </a:cubicBezTo>
                      <a:lnTo>
                        <a:pt x="31088" y="20992"/>
                      </a:lnTo>
                      <a:cubicBezTo>
                        <a:pt x="29183" y="13372"/>
                        <a:pt x="32040" y="4799"/>
                        <a:pt x="39660" y="1942"/>
                      </a:cubicBezTo>
                      <a:cubicBezTo>
                        <a:pt x="46328" y="-1868"/>
                        <a:pt x="54900" y="37"/>
                        <a:pt x="60615" y="6704"/>
                      </a:cubicBezTo>
                      <a:cubicBezTo>
                        <a:pt x="122528" y="83857"/>
                        <a:pt x="151103" y="99097"/>
                        <a:pt x="224445" y="92429"/>
                      </a:cubicBezTo>
                      <a:cubicBezTo>
                        <a:pt x="232065" y="91477"/>
                        <a:pt x="237780" y="95287"/>
                        <a:pt x="241590" y="101954"/>
                      </a:cubicBezTo>
                      <a:cubicBezTo>
                        <a:pt x="244448" y="108622"/>
                        <a:pt x="243495" y="116242"/>
                        <a:pt x="237780" y="121004"/>
                      </a:cubicBezTo>
                      <a:cubicBezTo>
                        <a:pt x="187298" y="169582"/>
                        <a:pt x="189203" y="205777"/>
                        <a:pt x="210158" y="306742"/>
                      </a:cubicBezTo>
                      <a:cubicBezTo>
                        <a:pt x="212063" y="314362"/>
                        <a:pt x="208253" y="321982"/>
                        <a:pt x="200633" y="324839"/>
                      </a:cubicBezTo>
                      <a:cubicBezTo>
                        <a:pt x="196823" y="325792"/>
                        <a:pt x="194918" y="325792"/>
                        <a:pt x="192060" y="325792"/>
                      </a:cubicBezTo>
                      <a:close/>
                      <a:moveTo>
                        <a:pt x="193965" y="307694"/>
                      </a:moveTo>
                      <a:cubicBezTo>
                        <a:pt x="193965" y="307694"/>
                        <a:pt x="193965" y="307694"/>
                        <a:pt x="193965" y="307694"/>
                      </a:cubicBezTo>
                      <a:cubicBezTo>
                        <a:pt x="193965" y="307694"/>
                        <a:pt x="193965" y="307694"/>
                        <a:pt x="193965" y="307694"/>
                      </a:cubicBezTo>
                      <a:close/>
                      <a:moveTo>
                        <a:pt x="46328" y="215302"/>
                      </a:moveTo>
                      <a:cubicBezTo>
                        <a:pt x="104430" y="215302"/>
                        <a:pt x="140625" y="243877"/>
                        <a:pt x="187298" y="300074"/>
                      </a:cubicBezTo>
                      <a:cubicBezTo>
                        <a:pt x="168248" y="202919"/>
                        <a:pt x="166343" y="161009"/>
                        <a:pt x="217778" y="110527"/>
                      </a:cubicBezTo>
                      <a:cubicBezTo>
                        <a:pt x="145388" y="116242"/>
                        <a:pt x="110145" y="98144"/>
                        <a:pt x="51090" y="26707"/>
                      </a:cubicBezTo>
                      <a:cubicBezTo>
                        <a:pt x="72998" y="110527"/>
                        <a:pt x="73950" y="164819"/>
                        <a:pt x="21563" y="216254"/>
                      </a:cubicBezTo>
                      <a:cubicBezTo>
                        <a:pt x="31088" y="215302"/>
                        <a:pt x="38708" y="215302"/>
                        <a:pt x="46328" y="215302"/>
                      </a:cubicBezTo>
                      <a:close/>
                      <a:moveTo>
                        <a:pt x="17753" y="221969"/>
                      </a:moveTo>
                      <a:cubicBezTo>
                        <a:pt x="17753" y="221969"/>
                        <a:pt x="17753" y="221969"/>
                        <a:pt x="17753" y="221969"/>
                      </a:cubicBezTo>
                      <a:cubicBezTo>
                        <a:pt x="17753" y="221969"/>
                        <a:pt x="17753" y="221969"/>
                        <a:pt x="17753" y="2219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27B56F6-E6D2-4F6E-AB0D-8D6709B2B0AF}"/>
                    </a:ext>
                  </a:extLst>
                </p:cNvPr>
                <p:cNvSpPr/>
                <p:nvPr/>
              </p:nvSpPr>
              <p:spPr>
                <a:xfrm>
                  <a:off x="6414135" y="3495675"/>
                  <a:ext cx="194454" cy="257175"/>
                </a:xfrm>
                <a:custGeom>
                  <a:avLst/>
                  <a:gdLst>
                    <a:gd name="connsiteX0" fmla="*/ 92393 w 194454"/>
                    <a:gd name="connsiteY0" fmla="*/ 257175 h 257175"/>
                    <a:gd name="connsiteX1" fmla="*/ 91440 w 194454"/>
                    <a:gd name="connsiteY1" fmla="*/ 257175 h 257175"/>
                    <a:gd name="connsiteX2" fmla="*/ 76200 w 194454"/>
                    <a:gd name="connsiteY2" fmla="*/ 242888 h 257175"/>
                    <a:gd name="connsiteX3" fmla="*/ 11430 w 194454"/>
                    <a:gd name="connsiteY3" fmla="*/ 143827 h 257175"/>
                    <a:gd name="connsiteX4" fmla="*/ 0 w 194454"/>
                    <a:gd name="connsiteY4" fmla="*/ 127635 h 257175"/>
                    <a:gd name="connsiteX5" fmla="*/ 11430 w 194454"/>
                    <a:gd name="connsiteY5" fmla="*/ 112395 h 257175"/>
                    <a:gd name="connsiteX6" fmla="*/ 83820 w 194454"/>
                    <a:gd name="connsiteY6" fmla="*/ 12382 h 257175"/>
                    <a:gd name="connsiteX7" fmla="*/ 100012 w 194454"/>
                    <a:gd name="connsiteY7" fmla="*/ 0 h 257175"/>
                    <a:gd name="connsiteX8" fmla="*/ 116205 w 194454"/>
                    <a:gd name="connsiteY8" fmla="*/ 13335 h 257175"/>
                    <a:gd name="connsiteX9" fmla="*/ 184785 w 194454"/>
                    <a:gd name="connsiteY9" fmla="*/ 114300 h 257175"/>
                    <a:gd name="connsiteX10" fmla="*/ 194310 w 194454"/>
                    <a:gd name="connsiteY10" fmla="*/ 130493 h 257175"/>
                    <a:gd name="connsiteX11" fmla="*/ 182880 w 194454"/>
                    <a:gd name="connsiteY11" fmla="*/ 145733 h 257175"/>
                    <a:gd name="connsiteX12" fmla="*/ 107632 w 194454"/>
                    <a:gd name="connsiteY12" fmla="*/ 245745 h 257175"/>
                    <a:gd name="connsiteX13" fmla="*/ 92393 w 194454"/>
                    <a:gd name="connsiteY13" fmla="*/ 257175 h 257175"/>
                    <a:gd name="connsiteX14" fmla="*/ 90487 w 194454"/>
                    <a:gd name="connsiteY14" fmla="*/ 240030 h 257175"/>
                    <a:gd name="connsiteX15" fmla="*/ 90487 w 194454"/>
                    <a:gd name="connsiteY15" fmla="*/ 240030 h 257175"/>
                    <a:gd name="connsiteX16" fmla="*/ 90487 w 194454"/>
                    <a:gd name="connsiteY16" fmla="*/ 240030 h 257175"/>
                    <a:gd name="connsiteX17" fmla="*/ 24765 w 194454"/>
                    <a:gd name="connsiteY17" fmla="*/ 128588 h 257175"/>
                    <a:gd name="connsiteX18" fmla="*/ 93345 w 194454"/>
                    <a:gd name="connsiteY18" fmla="*/ 230505 h 257175"/>
                    <a:gd name="connsiteX19" fmla="*/ 172402 w 194454"/>
                    <a:gd name="connsiteY19" fmla="*/ 129540 h 257175"/>
                    <a:gd name="connsiteX20" fmla="*/ 100012 w 194454"/>
                    <a:gd name="connsiteY20" fmla="*/ 27623 h 257175"/>
                    <a:gd name="connsiteX21" fmla="*/ 24765 w 194454"/>
                    <a:gd name="connsiteY21" fmla="*/ 128588 h 257175"/>
                    <a:gd name="connsiteX22" fmla="*/ 178118 w 194454"/>
                    <a:gd name="connsiteY22" fmla="*/ 132398 h 257175"/>
                    <a:gd name="connsiteX23" fmla="*/ 178118 w 194454"/>
                    <a:gd name="connsiteY23" fmla="*/ 132398 h 257175"/>
                    <a:gd name="connsiteX24" fmla="*/ 178118 w 194454"/>
                    <a:gd name="connsiteY24" fmla="*/ 132398 h 257175"/>
                    <a:gd name="connsiteX25" fmla="*/ 18098 w 194454"/>
                    <a:gd name="connsiteY25" fmla="*/ 125730 h 257175"/>
                    <a:gd name="connsiteX26" fmla="*/ 18098 w 194454"/>
                    <a:gd name="connsiteY26" fmla="*/ 125730 h 257175"/>
                    <a:gd name="connsiteX27" fmla="*/ 18098 w 194454"/>
                    <a:gd name="connsiteY27" fmla="*/ 125730 h 257175"/>
                    <a:gd name="connsiteX28" fmla="*/ 93345 w 194454"/>
                    <a:gd name="connsiteY28" fmla="*/ 14288 h 257175"/>
                    <a:gd name="connsiteX29" fmla="*/ 93345 w 194454"/>
                    <a:gd name="connsiteY29" fmla="*/ 14288 h 257175"/>
                    <a:gd name="connsiteX30" fmla="*/ 93345 w 194454"/>
                    <a:gd name="connsiteY30" fmla="*/ 1428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4454" h="257175">
                      <a:moveTo>
                        <a:pt x="92393" y="257175"/>
                      </a:moveTo>
                      <a:cubicBezTo>
                        <a:pt x="92393" y="257175"/>
                        <a:pt x="91440" y="257175"/>
                        <a:pt x="91440" y="257175"/>
                      </a:cubicBezTo>
                      <a:cubicBezTo>
                        <a:pt x="83820" y="256223"/>
                        <a:pt x="77152" y="250508"/>
                        <a:pt x="76200" y="242888"/>
                      </a:cubicBezTo>
                      <a:cubicBezTo>
                        <a:pt x="66675" y="185738"/>
                        <a:pt x="55245" y="159068"/>
                        <a:pt x="11430" y="143827"/>
                      </a:cubicBezTo>
                      <a:cubicBezTo>
                        <a:pt x="4763" y="141923"/>
                        <a:pt x="0" y="135255"/>
                        <a:pt x="0" y="127635"/>
                      </a:cubicBezTo>
                      <a:cubicBezTo>
                        <a:pt x="0" y="120015"/>
                        <a:pt x="4763" y="114300"/>
                        <a:pt x="11430" y="112395"/>
                      </a:cubicBezTo>
                      <a:cubicBezTo>
                        <a:pt x="50482" y="100013"/>
                        <a:pt x="67627" y="76200"/>
                        <a:pt x="83820" y="12382"/>
                      </a:cubicBezTo>
                      <a:cubicBezTo>
                        <a:pt x="85725" y="4763"/>
                        <a:pt x="92393" y="0"/>
                        <a:pt x="100012" y="0"/>
                      </a:cubicBezTo>
                      <a:cubicBezTo>
                        <a:pt x="107632" y="0"/>
                        <a:pt x="114300" y="5715"/>
                        <a:pt x="116205" y="13335"/>
                      </a:cubicBezTo>
                      <a:cubicBezTo>
                        <a:pt x="128587" y="79057"/>
                        <a:pt x="144780" y="96202"/>
                        <a:pt x="184785" y="114300"/>
                      </a:cubicBezTo>
                      <a:cubicBezTo>
                        <a:pt x="191452" y="117157"/>
                        <a:pt x="195262" y="123825"/>
                        <a:pt x="194310" y="130493"/>
                      </a:cubicBezTo>
                      <a:cubicBezTo>
                        <a:pt x="194310" y="137160"/>
                        <a:pt x="189548" y="143827"/>
                        <a:pt x="182880" y="145733"/>
                      </a:cubicBezTo>
                      <a:cubicBezTo>
                        <a:pt x="140018" y="158115"/>
                        <a:pt x="128587" y="178118"/>
                        <a:pt x="107632" y="245745"/>
                      </a:cubicBezTo>
                      <a:cubicBezTo>
                        <a:pt x="106680" y="252413"/>
                        <a:pt x="100012" y="257175"/>
                        <a:pt x="92393" y="257175"/>
                      </a:cubicBezTo>
                      <a:close/>
                      <a:moveTo>
                        <a:pt x="90487" y="240030"/>
                      </a:moveTo>
                      <a:cubicBezTo>
                        <a:pt x="90487" y="240030"/>
                        <a:pt x="90487" y="240030"/>
                        <a:pt x="90487" y="240030"/>
                      </a:cubicBezTo>
                      <a:cubicBezTo>
                        <a:pt x="90487" y="240030"/>
                        <a:pt x="90487" y="240030"/>
                        <a:pt x="90487" y="240030"/>
                      </a:cubicBezTo>
                      <a:close/>
                      <a:moveTo>
                        <a:pt x="24765" y="128588"/>
                      </a:moveTo>
                      <a:cubicBezTo>
                        <a:pt x="73343" y="148590"/>
                        <a:pt x="84773" y="183833"/>
                        <a:pt x="93345" y="230505"/>
                      </a:cubicBezTo>
                      <a:cubicBezTo>
                        <a:pt x="111443" y="173355"/>
                        <a:pt x="126682" y="144780"/>
                        <a:pt x="172402" y="129540"/>
                      </a:cubicBezTo>
                      <a:cubicBezTo>
                        <a:pt x="129540" y="108585"/>
                        <a:pt x="112395" y="84773"/>
                        <a:pt x="100012" y="27623"/>
                      </a:cubicBezTo>
                      <a:cubicBezTo>
                        <a:pt x="86677" y="78105"/>
                        <a:pt x="68580" y="112395"/>
                        <a:pt x="24765" y="128588"/>
                      </a:cubicBezTo>
                      <a:close/>
                      <a:moveTo>
                        <a:pt x="178118" y="132398"/>
                      </a:moveTo>
                      <a:cubicBezTo>
                        <a:pt x="178118" y="132398"/>
                        <a:pt x="178118" y="132398"/>
                        <a:pt x="178118" y="132398"/>
                      </a:cubicBezTo>
                      <a:cubicBezTo>
                        <a:pt x="178118" y="132398"/>
                        <a:pt x="178118" y="132398"/>
                        <a:pt x="178118" y="132398"/>
                      </a:cubicBezTo>
                      <a:close/>
                      <a:moveTo>
                        <a:pt x="18098" y="125730"/>
                      </a:moveTo>
                      <a:cubicBezTo>
                        <a:pt x="18098" y="125730"/>
                        <a:pt x="18098" y="125730"/>
                        <a:pt x="18098" y="125730"/>
                      </a:cubicBezTo>
                      <a:cubicBezTo>
                        <a:pt x="18098" y="125730"/>
                        <a:pt x="18098" y="125730"/>
                        <a:pt x="18098" y="125730"/>
                      </a:cubicBezTo>
                      <a:close/>
                      <a:moveTo>
                        <a:pt x="93345" y="14288"/>
                      </a:moveTo>
                      <a:lnTo>
                        <a:pt x="93345" y="14288"/>
                      </a:lnTo>
                      <a:lnTo>
                        <a:pt x="93345" y="14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2131BEA-E3D4-488C-809F-BBFC3220D8D6}"/>
              </a:ext>
            </a:extLst>
          </p:cNvPr>
          <p:cNvGrpSpPr/>
          <p:nvPr/>
        </p:nvGrpSpPr>
        <p:grpSpPr>
          <a:xfrm>
            <a:off x="9637706" y="3001783"/>
            <a:ext cx="1655648" cy="3295752"/>
            <a:chOff x="9637706" y="3001783"/>
            <a:chExt cx="1655648" cy="329575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16A574-80C8-4417-838A-B07451EE4493}"/>
                </a:ext>
              </a:extLst>
            </p:cNvPr>
            <p:cNvGrpSpPr/>
            <p:nvPr/>
          </p:nvGrpSpPr>
          <p:grpSpPr>
            <a:xfrm>
              <a:off x="9637706" y="5488041"/>
              <a:ext cx="1655648" cy="809494"/>
              <a:chOff x="305424" y="5787842"/>
              <a:chExt cx="2607273" cy="1246555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C2D04811-BF43-46FE-BEFF-1B9B5486D9C6}"/>
                  </a:ext>
                </a:extLst>
              </p:cNvPr>
              <p:cNvSpPr/>
              <p:nvPr/>
            </p:nvSpPr>
            <p:spPr>
              <a:xfrm>
                <a:off x="305424" y="5787842"/>
                <a:ext cx="2607273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1691D22-C68A-476E-932B-AC070A29FAE3}"/>
                  </a:ext>
                </a:extLst>
              </p:cNvPr>
              <p:cNvSpPr txBox="1"/>
              <p:nvPr/>
            </p:nvSpPr>
            <p:spPr>
              <a:xfrm>
                <a:off x="432160" y="5940577"/>
                <a:ext cx="2325054" cy="900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คลี่ออก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7" name="Graphic 27">
              <a:extLst>
                <a:ext uri="{FF2B5EF4-FFF2-40B4-BE49-F238E27FC236}">
                  <a16:creationId xmlns:a16="http://schemas.microsoft.com/office/drawing/2014/main" id="{B3FEF231-8171-4AEC-A4ED-8BCA04829886}"/>
                </a:ext>
              </a:extLst>
            </p:cNvPr>
            <p:cNvSpPr/>
            <p:nvPr/>
          </p:nvSpPr>
          <p:spPr>
            <a:xfrm>
              <a:off x="9641186" y="3001783"/>
              <a:ext cx="1648688" cy="1648688"/>
            </a:xfrm>
            <a:custGeom>
              <a:avLst/>
              <a:gdLst>
                <a:gd name="connsiteX0" fmla="*/ 309129 w 1648688"/>
                <a:gd name="connsiteY0" fmla="*/ 1342780 h 1648688"/>
                <a:gd name="connsiteX1" fmla="*/ 299468 w 1648688"/>
                <a:gd name="connsiteY1" fmla="*/ 1342780 h 1648688"/>
                <a:gd name="connsiteX2" fmla="*/ 0 w 1648688"/>
                <a:gd name="connsiteY2" fmla="*/ 1085172 h 1648688"/>
                <a:gd name="connsiteX3" fmla="*/ 299468 w 1648688"/>
                <a:gd name="connsiteY3" fmla="*/ 827565 h 1648688"/>
                <a:gd name="connsiteX4" fmla="*/ 0 w 1648688"/>
                <a:gd name="connsiteY4" fmla="*/ 569957 h 1648688"/>
                <a:gd name="connsiteX5" fmla="*/ 299468 w 1648688"/>
                <a:gd name="connsiteY5" fmla="*/ 312349 h 1648688"/>
                <a:gd name="connsiteX6" fmla="*/ 305909 w 1648688"/>
                <a:gd name="connsiteY6" fmla="*/ 309129 h 1648688"/>
                <a:gd name="connsiteX7" fmla="*/ 305909 w 1648688"/>
                <a:gd name="connsiteY7" fmla="*/ 299469 h 1648688"/>
                <a:gd name="connsiteX8" fmla="*/ 563517 w 1648688"/>
                <a:gd name="connsiteY8" fmla="*/ 0 h 1648688"/>
                <a:gd name="connsiteX9" fmla="*/ 821124 w 1648688"/>
                <a:gd name="connsiteY9" fmla="*/ 299469 h 1648688"/>
                <a:gd name="connsiteX10" fmla="*/ 1078732 w 1648688"/>
                <a:gd name="connsiteY10" fmla="*/ 0 h 1648688"/>
                <a:gd name="connsiteX11" fmla="*/ 1336339 w 1648688"/>
                <a:gd name="connsiteY11" fmla="*/ 299469 h 1648688"/>
                <a:gd name="connsiteX12" fmla="*/ 1339560 w 1648688"/>
                <a:gd name="connsiteY12" fmla="*/ 305909 h 1648688"/>
                <a:gd name="connsiteX13" fmla="*/ 1349220 w 1648688"/>
                <a:gd name="connsiteY13" fmla="*/ 305909 h 1648688"/>
                <a:gd name="connsiteX14" fmla="*/ 1648688 w 1648688"/>
                <a:gd name="connsiteY14" fmla="*/ 563517 h 1648688"/>
                <a:gd name="connsiteX15" fmla="*/ 1349220 w 1648688"/>
                <a:gd name="connsiteY15" fmla="*/ 821124 h 1648688"/>
                <a:gd name="connsiteX16" fmla="*/ 1648688 w 1648688"/>
                <a:gd name="connsiteY16" fmla="*/ 1078732 h 1648688"/>
                <a:gd name="connsiteX17" fmla="*/ 1349220 w 1648688"/>
                <a:gd name="connsiteY17" fmla="*/ 1336340 h 1648688"/>
                <a:gd name="connsiteX18" fmla="*/ 1342779 w 1648688"/>
                <a:gd name="connsiteY18" fmla="*/ 1339560 h 1648688"/>
                <a:gd name="connsiteX19" fmla="*/ 1342779 w 1648688"/>
                <a:gd name="connsiteY19" fmla="*/ 1349220 h 1648688"/>
                <a:gd name="connsiteX20" fmla="*/ 1085171 w 1648688"/>
                <a:gd name="connsiteY20" fmla="*/ 1648689 h 1648688"/>
                <a:gd name="connsiteX21" fmla="*/ 827564 w 1648688"/>
                <a:gd name="connsiteY21" fmla="*/ 1349220 h 1648688"/>
                <a:gd name="connsiteX22" fmla="*/ 569956 w 1648688"/>
                <a:gd name="connsiteY22" fmla="*/ 1648689 h 1648688"/>
                <a:gd name="connsiteX23" fmla="*/ 312349 w 1648688"/>
                <a:gd name="connsiteY23" fmla="*/ 1349220 h 1648688"/>
                <a:gd name="connsiteX24" fmla="*/ 309129 w 1648688"/>
                <a:gd name="connsiteY24" fmla="*/ 1342780 h 164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8688" h="1648688">
                  <a:moveTo>
                    <a:pt x="309129" y="1342780"/>
                  </a:moveTo>
                  <a:cubicBezTo>
                    <a:pt x="305909" y="1342780"/>
                    <a:pt x="302689" y="1342780"/>
                    <a:pt x="299468" y="1342780"/>
                  </a:cubicBezTo>
                  <a:cubicBezTo>
                    <a:pt x="133634" y="1342780"/>
                    <a:pt x="0" y="1228467"/>
                    <a:pt x="0" y="1085172"/>
                  </a:cubicBezTo>
                  <a:cubicBezTo>
                    <a:pt x="0" y="941878"/>
                    <a:pt x="133634" y="827565"/>
                    <a:pt x="299468" y="827565"/>
                  </a:cubicBezTo>
                  <a:cubicBezTo>
                    <a:pt x="133634" y="827565"/>
                    <a:pt x="0" y="713251"/>
                    <a:pt x="0" y="569957"/>
                  </a:cubicBezTo>
                  <a:cubicBezTo>
                    <a:pt x="0" y="428273"/>
                    <a:pt x="133634" y="312349"/>
                    <a:pt x="299468" y="312349"/>
                  </a:cubicBezTo>
                  <a:lnTo>
                    <a:pt x="305909" y="309129"/>
                  </a:lnTo>
                  <a:cubicBezTo>
                    <a:pt x="305909" y="305909"/>
                    <a:pt x="305909" y="302689"/>
                    <a:pt x="305909" y="299469"/>
                  </a:cubicBezTo>
                  <a:cubicBezTo>
                    <a:pt x="305909" y="133634"/>
                    <a:pt x="420222" y="0"/>
                    <a:pt x="563517" y="0"/>
                  </a:cubicBezTo>
                  <a:cubicBezTo>
                    <a:pt x="706810" y="0"/>
                    <a:pt x="821124" y="133634"/>
                    <a:pt x="821124" y="299469"/>
                  </a:cubicBezTo>
                  <a:cubicBezTo>
                    <a:pt x="821124" y="133634"/>
                    <a:pt x="935437" y="0"/>
                    <a:pt x="1078732" y="0"/>
                  </a:cubicBezTo>
                  <a:cubicBezTo>
                    <a:pt x="1220416" y="0"/>
                    <a:pt x="1336339" y="133634"/>
                    <a:pt x="1336339" y="299469"/>
                  </a:cubicBezTo>
                  <a:lnTo>
                    <a:pt x="1339560" y="305909"/>
                  </a:lnTo>
                  <a:cubicBezTo>
                    <a:pt x="1342779" y="305909"/>
                    <a:pt x="1345999" y="305909"/>
                    <a:pt x="1349220" y="305909"/>
                  </a:cubicBezTo>
                  <a:cubicBezTo>
                    <a:pt x="1515054" y="305909"/>
                    <a:pt x="1648688" y="420222"/>
                    <a:pt x="1648688" y="563517"/>
                  </a:cubicBezTo>
                  <a:cubicBezTo>
                    <a:pt x="1648688" y="706811"/>
                    <a:pt x="1515054" y="821124"/>
                    <a:pt x="1349220" y="821124"/>
                  </a:cubicBezTo>
                  <a:cubicBezTo>
                    <a:pt x="1515054" y="821124"/>
                    <a:pt x="1648688" y="935438"/>
                    <a:pt x="1648688" y="1078732"/>
                  </a:cubicBezTo>
                  <a:cubicBezTo>
                    <a:pt x="1648688" y="1220416"/>
                    <a:pt x="1515054" y="1336340"/>
                    <a:pt x="1349220" y="1336340"/>
                  </a:cubicBezTo>
                  <a:lnTo>
                    <a:pt x="1342779" y="1339560"/>
                  </a:lnTo>
                  <a:cubicBezTo>
                    <a:pt x="1342779" y="1342780"/>
                    <a:pt x="1342779" y="1346000"/>
                    <a:pt x="1342779" y="1349220"/>
                  </a:cubicBezTo>
                  <a:cubicBezTo>
                    <a:pt x="1342779" y="1515055"/>
                    <a:pt x="1228466" y="1648689"/>
                    <a:pt x="1085171" y="1648689"/>
                  </a:cubicBezTo>
                  <a:cubicBezTo>
                    <a:pt x="941878" y="1648689"/>
                    <a:pt x="827564" y="1515055"/>
                    <a:pt x="827564" y="1349220"/>
                  </a:cubicBezTo>
                  <a:cubicBezTo>
                    <a:pt x="827564" y="1515055"/>
                    <a:pt x="713251" y="1648689"/>
                    <a:pt x="569956" y="1648689"/>
                  </a:cubicBezTo>
                  <a:cubicBezTo>
                    <a:pt x="428272" y="1648689"/>
                    <a:pt x="312349" y="1515055"/>
                    <a:pt x="312349" y="1349220"/>
                  </a:cubicBezTo>
                  <a:lnTo>
                    <a:pt x="309129" y="1342780"/>
                  </a:lnTo>
                  <a:close/>
                </a:path>
              </a:pathLst>
            </a:custGeom>
            <a:solidFill>
              <a:srgbClr val="80FF6C"/>
            </a:solidFill>
            <a:ln w="24139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5CEDEAB-E177-4096-B4FF-6A14CB190A5C}"/>
              </a:ext>
            </a:extLst>
          </p:cNvPr>
          <p:cNvGrpSpPr/>
          <p:nvPr/>
        </p:nvGrpSpPr>
        <p:grpSpPr>
          <a:xfrm>
            <a:off x="792074" y="3001783"/>
            <a:ext cx="2141363" cy="3295752"/>
            <a:chOff x="761594" y="3001783"/>
            <a:chExt cx="2141363" cy="329575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144849D-7E5E-4B8C-991E-CB1FE7ED6FBD}"/>
                </a:ext>
              </a:extLst>
            </p:cNvPr>
            <p:cNvGrpSpPr/>
            <p:nvPr/>
          </p:nvGrpSpPr>
          <p:grpSpPr>
            <a:xfrm>
              <a:off x="791784" y="5528094"/>
              <a:ext cx="2080983" cy="769441"/>
              <a:chOff x="305425" y="5787842"/>
              <a:chExt cx="2337531" cy="769441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BDE8F1B3-3F28-458E-8C9C-2FE3EA134F9F}"/>
                  </a:ext>
                </a:extLst>
              </p:cNvPr>
              <p:cNvSpPr/>
              <p:nvPr/>
            </p:nvSpPr>
            <p:spPr>
              <a:xfrm>
                <a:off x="305425" y="5787842"/>
                <a:ext cx="2337531" cy="769441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8A2D702-1566-44AC-9068-C2D8A5FF724F}"/>
                  </a:ext>
                </a:extLst>
              </p:cNvPr>
              <p:cNvSpPr txBox="1"/>
              <p:nvPr/>
            </p:nvSpPr>
            <p:spPr>
              <a:xfrm>
                <a:off x="366479" y="5905966"/>
                <a:ext cx="22336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พับครั้งที่ 1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410A986-2DC8-4AED-9A4D-8F314167BBDC}"/>
                </a:ext>
              </a:extLst>
            </p:cNvPr>
            <p:cNvGrpSpPr/>
            <p:nvPr/>
          </p:nvGrpSpPr>
          <p:grpSpPr>
            <a:xfrm>
              <a:off x="761594" y="3001783"/>
              <a:ext cx="2141363" cy="2142973"/>
              <a:chOff x="731988" y="3024323"/>
              <a:chExt cx="2141363" cy="2142973"/>
            </a:xfrm>
          </p:grpSpPr>
          <p:grpSp>
            <p:nvGrpSpPr>
              <p:cNvPr id="29" name="Graphic 27">
                <a:extLst>
                  <a:ext uri="{FF2B5EF4-FFF2-40B4-BE49-F238E27FC236}">
                    <a16:creationId xmlns:a16="http://schemas.microsoft.com/office/drawing/2014/main" id="{EDC95F16-07CC-4CB7-8DB2-0B6E366DDE34}"/>
                  </a:ext>
                </a:extLst>
              </p:cNvPr>
              <p:cNvGrpSpPr/>
              <p:nvPr/>
            </p:nvGrpSpPr>
            <p:grpSpPr>
              <a:xfrm>
                <a:off x="731988" y="3024323"/>
                <a:ext cx="2141363" cy="2142973"/>
                <a:chOff x="731988" y="3024323"/>
                <a:chExt cx="2141363" cy="2142973"/>
              </a:xfrm>
              <a:solidFill>
                <a:srgbClr val="80FF6C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C62F38B-5421-427B-BD2F-3646FA7C6686}"/>
                    </a:ext>
                  </a:extLst>
                </p:cNvPr>
                <p:cNvSpPr/>
                <p:nvPr/>
              </p:nvSpPr>
              <p:spPr>
                <a:xfrm>
                  <a:off x="731988" y="3024323"/>
                  <a:ext cx="2141363" cy="2142973"/>
                </a:xfrm>
                <a:custGeom>
                  <a:avLst/>
                  <a:gdLst>
                    <a:gd name="connsiteX0" fmla="*/ 2141363 w 2141363"/>
                    <a:gd name="connsiteY0" fmla="*/ 2142974 h 2142973"/>
                    <a:gd name="connsiteX1" fmla="*/ 0 w 2141363"/>
                    <a:gd name="connsiteY1" fmla="*/ 2142974 h 2142973"/>
                    <a:gd name="connsiteX2" fmla="*/ 0 w 2141363"/>
                    <a:gd name="connsiteY2" fmla="*/ 1703431 h 2142973"/>
                    <a:gd name="connsiteX3" fmla="*/ 0 w 2141363"/>
                    <a:gd name="connsiteY3" fmla="*/ 0 h 2142973"/>
                    <a:gd name="connsiteX4" fmla="*/ 2141363 w 2141363"/>
                    <a:gd name="connsiteY4" fmla="*/ 0 h 2142973"/>
                    <a:gd name="connsiteX5" fmla="*/ 2141363 w 2141363"/>
                    <a:gd name="connsiteY5" fmla="*/ 2142974 h 2142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41363" h="2142973">
                      <a:moveTo>
                        <a:pt x="2141363" y="2142974"/>
                      </a:moveTo>
                      <a:lnTo>
                        <a:pt x="0" y="2142974"/>
                      </a:lnTo>
                      <a:cubicBezTo>
                        <a:pt x="0" y="1996459"/>
                        <a:pt x="0" y="1849945"/>
                        <a:pt x="0" y="1703431"/>
                      </a:cubicBezTo>
                      <a:cubicBezTo>
                        <a:pt x="0" y="1135084"/>
                        <a:pt x="0" y="568347"/>
                        <a:pt x="0" y="0"/>
                      </a:cubicBezTo>
                      <a:cubicBezTo>
                        <a:pt x="713251" y="0"/>
                        <a:pt x="1428112" y="0"/>
                        <a:pt x="2141363" y="0"/>
                      </a:cubicBezTo>
                      <a:lnTo>
                        <a:pt x="2141363" y="2142974"/>
                      </a:lnTo>
                      <a:close/>
                    </a:path>
                  </a:pathLst>
                </a:custGeom>
                <a:solidFill>
                  <a:srgbClr val="80FF6C"/>
                </a:solidFill>
                <a:ln w="24139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1" name="Graphic 27">
                  <a:extLst>
                    <a:ext uri="{FF2B5EF4-FFF2-40B4-BE49-F238E27FC236}">
                      <a16:creationId xmlns:a16="http://schemas.microsoft.com/office/drawing/2014/main" id="{B956013F-6DD4-4A6E-AA66-EBD764FCC30A}"/>
                    </a:ext>
                  </a:extLst>
                </p:cNvPr>
                <p:cNvGrpSpPr/>
                <p:nvPr/>
              </p:nvGrpSpPr>
              <p:grpSpPr>
                <a:xfrm>
                  <a:off x="731988" y="3024323"/>
                  <a:ext cx="2141363" cy="2142973"/>
                  <a:chOff x="731988" y="3024323"/>
                  <a:chExt cx="2141363" cy="2142973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76F388BD-301E-40B5-8F57-AF0D17CCFBCA}"/>
                      </a:ext>
                    </a:extLst>
                  </p:cNvPr>
                  <p:cNvSpPr/>
                  <p:nvPr/>
                </p:nvSpPr>
                <p:spPr>
                  <a:xfrm>
                    <a:off x="731988" y="3024323"/>
                    <a:ext cx="27370" cy="28980"/>
                  </a:xfrm>
                  <a:custGeom>
                    <a:avLst/>
                    <a:gdLst>
                      <a:gd name="connsiteX0" fmla="*/ 0 w 27370"/>
                      <a:gd name="connsiteY0" fmla="*/ 0 h 28980"/>
                      <a:gd name="connsiteX1" fmla="*/ 27371 w 27370"/>
                      <a:gd name="connsiteY1" fmla="*/ 28981 h 2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0" h="28980">
                        <a:moveTo>
                          <a:pt x="0" y="0"/>
                        </a:moveTo>
                        <a:lnTo>
                          <a:pt x="27371" y="28981"/>
                        </a:lnTo>
                      </a:path>
                    </a:pathLst>
                  </a:custGeom>
                  <a:ln w="24139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21D40673-E0D2-4EE4-B9A9-69B6150A03B6}"/>
                      </a:ext>
                    </a:extLst>
                  </p:cNvPr>
                  <p:cNvSpPr/>
                  <p:nvPr/>
                </p:nvSpPr>
                <p:spPr>
                  <a:xfrm>
                    <a:off x="815710" y="3109656"/>
                    <a:ext cx="2001289" cy="1999679"/>
                  </a:xfrm>
                  <a:custGeom>
                    <a:avLst/>
                    <a:gdLst>
                      <a:gd name="connsiteX0" fmla="*/ 0 w 2001289"/>
                      <a:gd name="connsiteY0" fmla="*/ 0 h 1999679"/>
                      <a:gd name="connsiteX1" fmla="*/ 2001289 w 2001289"/>
                      <a:gd name="connsiteY1" fmla="*/ 1999679 h 1999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01289" h="1999679">
                        <a:moveTo>
                          <a:pt x="0" y="0"/>
                        </a:moveTo>
                        <a:lnTo>
                          <a:pt x="2001289" y="1999679"/>
                        </a:lnTo>
                      </a:path>
                    </a:pathLst>
                  </a:custGeom>
                  <a:ln w="24139" cap="rnd">
                    <a:solidFill>
                      <a:srgbClr val="FF1F20"/>
                    </a:solidFill>
                    <a:custDash>
                      <a:ds d="371258" sp="371258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1D3EB33E-484E-4532-BB13-FEB5F2DDDC98}"/>
                      </a:ext>
                    </a:extLst>
                  </p:cNvPr>
                  <p:cNvSpPr/>
                  <p:nvPr/>
                </p:nvSpPr>
                <p:spPr>
                  <a:xfrm>
                    <a:off x="2844370" y="5138316"/>
                    <a:ext cx="28980" cy="28980"/>
                  </a:xfrm>
                  <a:custGeom>
                    <a:avLst/>
                    <a:gdLst>
                      <a:gd name="connsiteX0" fmla="*/ 0 w 28980"/>
                      <a:gd name="connsiteY0" fmla="*/ 0 h 28980"/>
                      <a:gd name="connsiteX1" fmla="*/ 28981 w 28980"/>
                      <a:gd name="connsiteY1" fmla="*/ 28981 h 2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80" h="28980">
                        <a:moveTo>
                          <a:pt x="0" y="0"/>
                        </a:moveTo>
                        <a:lnTo>
                          <a:pt x="28981" y="28981"/>
                        </a:lnTo>
                      </a:path>
                    </a:pathLst>
                  </a:custGeom>
                  <a:ln w="24139" cap="rnd">
                    <a:solidFill>
                      <a:srgbClr val="FF1F2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27" name="Arrow: Curved Down 26">
                <a:extLst>
                  <a:ext uri="{FF2B5EF4-FFF2-40B4-BE49-F238E27FC236}">
                    <a16:creationId xmlns:a16="http://schemas.microsoft.com/office/drawing/2014/main" id="{0A58E9C9-D57D-4642-B314-D9AB2AE6A3AF}"/>
                  </a:ext>
                </a:extLst>
              </p:cNvPr>
              <p:cNvSpPr/>
              <p:nvPr/>
            </p:nvSpPr>
            <p:spPr>
              <a:xfrm rot="8477035" flipV="1">
                <a:off x="1062178" y="3820543"/>
                <a:ext cx="1457665" cy="671332"/>
              </a:xfrm>
              <a:prstGeom prst="curved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4A057FA-34B4-49D2-8CC4-5931FB156207}"/>
              </a:ext>
            </a:extLst>
          </p:cNvPr>
          <p:cNvGrpSpPr/>
          <p:nvPr/>
        </p:nvGrpSpPr>
        <p:grpSpPr>
          <a:xfrm>
            <a:off x="3756899" y="3001783"/>
            <a:ext cx="2141363" cy="3295752"/>
            <a:chOff x="3681595" y="3001783"/>
            <a:chExt cx="2141363" cy="329575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2BBB823-222A-45E6-9166-3ED89FF00791}"/>
                </a:ext>
              </a:extLst>
            </p:cNvPr>
            <p:cNvGrpSpPr/>
            <p:nvPr/>
          </p:nvGrpSpPr>
          <p:grpSpPr>
            <a:xfrm>
              <a:off x="3711785" y="5528094"/>
              <a:ext cx="2080983" cy="769441"/>
              <a:chOff x="305425" y="5787842"/>
              <a:chExt cx="2337531" cy="769441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D7120826-BFAD-4685-8E3E-BBAF5D3918EE}"/>
                  </a:ext>
                </a:extLst>
              </p:cNvPr>
              <p:cNvSpPr/>
              <p:nvPr/>
            </p:nvSpPr>
            <p:spPr>
              <a:xfrm>
                <a:off x="305425" y="5787842"/>
                <a:ext cx="2337531" cy="769441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4E44D6-D993-4D4F-84C1-87E1A9E4A6FF}"/>
                  </a:ext>
                </a:extLst>
              </p:cNvPr>
              <p:cNvSpPr txBox="1"/>
              <p:nvPr/>
            </p:nvSpPr>
            <p:spPr>
              <a:xfrm>
                <a:off x="366479" y="5905966"/>
                <a:ext cx="22336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พับครั้งที่ 2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2F8031D-A61C-46A6-8232-9730226EC8EE}"/>
                </a:ext>
              </a:extLst>
            </p:cNvPr>
            <p:cNvGrpSpPr/>
            <p:nvPr/>
          </p:nvGrpSpPr>
          <p:grpSpPr>
            <a:xfrm>
              <a:off x="3681595" y="3001783"/>
              <a:ext cx="2141363" cy="2142973"/>
              <a:chOff x="3681595" y="3024323"/>
              <a:chExt cx="2141363" cy="2142973"/>
            </a:xfrm>
          </p:grpSpPr>
          <p:grpSp>
            <p:nvGrpSpPr>
              <p:cNvPr id="38" name="Graphic 27">
                <a:extLst>
                  <a:ext uri="{FF2B5EF4-FFF2-40B4-BE49-F238E27FC236}">
                    <a16:creationId xmlns:a16="http://schemas.microsoft.com/office/drawing/2014/main" id="{321533C8-7A90-4526-853F-88E038305935}"/>
                  </a:ext>
                </a:extLst>
              </p:cNvPr>
              <p:cNvGrpSpPr/>
              <p:nvPr/>
            </p:nvGrpSpPr>
            <p:grpSpPr>
              <a:xfrm>
                <a:off x="3681595" y="3024323"/>
                <a:ext cx="2141363" cy="2142973"/>
                <a:chOff x="3681595" y="3024323"/>
                <a:chExt cx="2141363" cy="2142973"/>
              </a:xfrm>
              <a:solidFill>
                <a:srgbClr val="80FF6C"/>
              </a:solidFill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7E96F0A-5A2D-44B0-87EB-E9078599AD0C}"/>
                    </a:ext>
                  </a:extLst>
                </p:cNvPr>
                <p:cNvSpPr/>
                <p:nvPr/>
              </p:nvSpPr>
              <p:spPr>
                <a:xfrm>
                  <a:off x="3681595" y="3024323"/>
                  <a:ext cx="2141363" cy="2142973"/>
                </a:xfrm>
                <a:custGeom>
                  <a:avLst/>
                  <a:gdLst>
                    <a:gd name="connsiteX0" fmla="*/ 2141363 w 2141363"/>
                    <a:gd name="connsiteY0" fmla="*/ 2142974 h 2142973"/>
                    <a:gd name="connsiteX1" fmla="*/ 0 w 2141363"/>
                    <a:gd name="connsiteY1" fmla="*/ 0 h 2142973"/>
                    <a:gd name="connsiteX2" fmla="*/ 0 w 2141363"/>
                    <a:gd name="connsiteY2" fmla="*/ 1703431 h 2142973"/>
                    <a:gd name="connsiteX3" fmla="*/ 0 w 2141363"/>
                    <a:gd name="connsiteY3" fmla="*/ 2142974 h 2142973"/>
                    <a:gd name="connsiteX4" fmla="*/ 2141363 w 2141363"/>
                    <a:gd name="connsiteY4" fmla="*/ 2142974 h 2142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1363" h="2142973">
                      <a:moveTo>
                        <a:pt x="2141363" y="2142974"/>
                      </a:moveTo>
                      <a:lnTo>
                        <a:pt x="0" y="0"/>
                      </a:lnTo>
                      <a:cubicBezTo>
                        <a:pt x="0" y="568347"/>
                        <a:pt x="0" y="1135084"/>
                        <a:pt x="0" y="1703431"/>
                      </a:cubicBezTo>
                      <a:cubicBezTo>
                        <a:pt x="0" y="1849945"/>
                        <a:pt x="0" y="1996459"/>
                        <a:pt x="0" y="2142974"/>
                      </a:cubicBezTo>
                      <a:lnTo>
                        <a:pt x="2141363" y="2142974"/>
                      </a:lnTo>
                      <a:close/>
                    </a:path>
                  </a:pathLst>
                </a:custGeom>
                <a:solidFill>
                  <a:srgbClr val="80FF6C"/>
                </a:solidFill>
                <a:ln w="24139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6008800-0EFE-4C00-BFF3-3A32CFFEEE29}"/>
                    </a:ext>
                  </a:extLst>
                </p:cNvPr>
                <p:cNvSpPr/>
                <p:nvPr/>
              </p:nvSpPr>
              <p:spPr>
                <a:xfrm>
                  <a:off x="3681595" y="4095005"/>
                  <a:ext cx="1070681" cy="1072291"/>
                </a:xfrm>
                <a:custGeom>
                  <a:avLst/>
                  <a:gdLst>
                    <a:gd name="connsiteX0" fmla="*/ 0 w 1070681"/>
                    <a:gd name="connsiteY0" fmla="*/ 1072292 h 1072291"/>
                    <a:gd name="connsiteX1" fmla="*/ 1070682 w 1070681"/>
                    <a:gd name="connsiteY1" fmla="*/ 0 h 1072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70681" h="1072291">
                      <a:moveTo>
                        <a:pt x="0" y="1072292"/>
                      </a:moveTo>
                      <a:lnTo>
                        <a:pt x="1070682" y="0"/>
                      </a:lnTo>
                    </a:path>
                  </a:pathLst>
                </a:custGeom>
                <a:ln w="24139" cap="rnd">
                  <a:solidFill>
                    <a:srgbClr val="FF1F20"/>
                  </a:solidFill>
                  <a:custDash>
                    <a:ds d="375000" sp="375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92" name="Arrow: Curved Down 91">
                <a:extLst>
                  <a:ext uri="{FF2B5EF4-FFF2-40B4-BE49-F238E27FC236}">
                    <a16:creationId xmlns:a16="http://schemas.microsoft.com/office/drawing/2014/main" id="{9D4EF761-94A2-41B6-8401-32B0285238CD}"/>
                  </a:ext>
                </a:extLst>
              </p:cNvPr>
              <p:cNvSpPr/>
              <p:nvPr/>
            </p:nvSpPr>
            <p:spPr>
              <a:xfrm rot="3147285">
                <a:off x="3871702" y="4312895"/>
                <a:ext cx="1188691" cy="436281"/>
              </a:xfrm>
              <a:prstGeom prst="curvedDownArrow">
                <a:avLst>
                  <a:gd name="adj1" fmla="val 25000"/>
                  <a:gd name="adj2" fmla="val 103570"/>
                  <a:gd name="adj3" fmla="val 22025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A1999E7-B936-4FD3-ACD9-F41587436E37}"/>
              </a:ext>
            </a:extLst>
          </p:cNvPr>
          <p:cNvGrpSpPr/>
          <p:nvPr/>
        </p:nvGrpSpPr>
        <p:grpSpPr>
          <a:xfrm>
            <a:off x="6569324" y="3001783"/>
            <a:ext cx="2321119" cy="3295752"/>
            <a:chOff x="6473811" y="3001783"/>
            <a:chExt cx="2321119" cy="329575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1F66147-10CC-472E-AA72-EC0453E3E74C}"/>
                </a:ext>
              </a:extLst>
            </p:cNvPr>
            <p:cNvGrpSpPr/>
            <p:nvPr/>
          </p:nvGrpSpPr>
          <p:grpSpPr>
            <a:xfrm>
              <a:off x="6473811" y="5488041"/>
              <a:ext cx="2321119" cy="809494"/>
              <a:chOff x="305424" y="5787842"/>
              <a:chExt cx="2607273" cy="1246555"/>
            </a:xfrm>
          </p:grpSpPr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6BC7AFE1-7DED-4E0B-B937-32627B7284AE}"/>
                  </a:ext>
                </a:extLst>
              </p:cNvPr>
              <p:cNvSpPr/>
              <p:nvPr/>
            </p:nvSpPr>
            <p:spPr>
              <a:xfrm>
                <a:off x="305424" y="5787842"/>
                <a:ext cx="2607273" cy="124655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F5BB3D9-059A-4CEA-94B7-01536A934504}"/>
                  </a:ext>
                </a:extLst>
              </p:cNvPr>
              <p:cNvSpPr txBox="1"/>
              <p:nvPr/>
            </p:nvSpPr>
            <p:spPr>
              <a:xfrm>
                <a:off x="432160" y="5940577"/>
                <a:ext cx="2325054" cy="900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วาดแล้วตัด</a:t>
                </a:r>
                <a:endParaRPr lang="en-US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F69643A-F916-435A-A957-BE5CC5F932DC}"/>
                </a:ext>
              </a:extLst>
            </p:cNvPr>
            <p:cNvGrpSpPr/>
            <p:nvPr/>
          </p:nvGrpSpPr>
          <p:grpSpPr>
            <a:xfrm>
              <a:off x="6563689" y="3001783"/>
              <a:ext cx="2141363" cy="2466816"/>
              <a:chOff x="6563688" y="2956063"/>
              <a:chExt cx="2141363" cy="2466816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D8C67-3D5E-42EC-BAAC-7B7812934FA9}"/>
                  </a:ext>
                </a:extLst>
              </p:cNvPr>
              <p:cNvGrpSpPr/>
              <p:nvPr/>
            </p:nvGrpSpPr>
            <p:grpSpPr>
              <a:xfrm>
                <a:off x="6563688" y="2956063"/>
                <a:ext cx="2141363" cy="1072292"/>
                <a:chOff x="6563689" y="4095005"/>
                <a:chExt cx="2141363" cy="1072292"/>
              </a:xfrm>
            </p:grpSpPr>
            <p:grpSp>
              <p:nvGrpSpPr>
                <p:cNvPr id="44" name="Graphic 27">
                  <a:extLst>
                    <a:ext uri="{FF2B5EF4-FFF2-40B4-BE49-F238E27FC236}">
                      <a16:creationId xmlns:a16="http://schemas.microsoft.com/office/drawing/2014/main" id="{7E834313-BFA1-46A5-9B5D-8A9947874B2F}"/>
                    </a:ext>
                  </a:extLst>
                </p:cNvPr>
                <p:cNvGrpSpPr/>
                <p:nvPr/>
              </p:nvGrpSpPr>
              <p:grpSpPr>
                <a:xfrm>
                  <a:off x="6563689" y="4095005"/>
                  <a:ext cx="2141363" cy="1072291"/>
                  <a:chOff x="6666623" y="4095005"/>
                  <a:chExt cx="2141363" cy="1072291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1C3B5105-0A8B-4767-A456-1BEDEE2B9485}"/>
                      </a:ext>
                    </a:extLst>
                  </p:cNvPr>
                  <p:cNvSpPr/>
                  <p:nvPr/>
                </p:nvSpPr>
                <p:spPr>
                  <a:xfrm>
                    <a:off x="6666623" y="4095005"/>
                    <a:ext cx="2141363" cy="1072291"/>
                  </a:xfrm>
                  <a:custGeom>
                    <a:avLst/>
                    <a:gdLst>
                      <a:gd name="connsiteX0" fmla="*/ 1070682 w 2141363"/>
                      <a:gd name="connsiteY0" fmla="*/ 0 h 1072291"/>
                      <a:gd name="connsiteX1" fmla="*/ 0 w 2141363"/>
                      <a:gd name="connsiteY1" fmla="*/ 1072292 h 1072291"/>
                      <a:gd name="connsiteX2" fmla="*/ 2141363 w 2141363"/>
                      <a:gd name="connsiteY2" fmla="*/ 1072292 h 107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41363" h="1072291">
                        <a:moveTo>
                          <a:pt x="1070682" y="0"/>
                        </a:moveTo>
                        <a:lnTo>
                          <a:pt x="0" y="1072292"/>
                        </a:lnTo>
                        <a:lnTo>
                          <a:pt x="2141363" y="1072292"/>
                        </a:lnTo>
                        <a:close/>
                      </a:path>
                    </a:pathLst>
                  </a:custGeom>
                  <a:solidFill>
                    <a:srgbClr val="80FF6C"/>
                  </a:solidFill>
                  <a:ln w="24139" cap="flat">
                    <a:solidFill>
                      <a:srgbClr val="231F2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84E06CB4-D0EC-4AC7-989A-339DBF963A07}"/>
                      </a:ext>
                    </a:extLst>
                  </p:cNvPr>
                  <p:cNvSpPr/>
                  <p:nvPr/>
                </p:nvSpPr>
                <p:spPr>
                  <a:xfrm>
                    <a:off x="7220479" y="4608610"/>
                    <a:ext cx="1030430" cy="309129"/>
                  </a:xfrm>
                  <a:custGeom>
                    <a:avLst/>
                    <a:gdLst>
                      <a:gd name="connsiteX0" fmla="*/ 1030430 w 1030430"/>
                      <a:gd name="connsiteY0" fmla="*/ 0 h 309129"/>
                      <a:gd name="connsiteX1" fmla="*/ 1030430 w 1030430"/>
                      <a:gd name="connsiteY1" fmla="*/ 9660 h 309129"/>
                      <a:gd name="connsiteX2" fmla="*/ 772823 w 1030430"/>
                      <a:gd name="connsiteY2" fmla="*/ 309129 h 309129"/>
                      <a:gd name="connsiteX3" fmla="*/ 515215 w 1030430"/>
                      <a:gd name="connsiteY3" fmla="*/ 9660 h 309129"/>
                      <a:gd name="connsiteX4" fmla="*/ 257608 w 1030430"/>
                      <a:gd name="connsiteY4" fmla="*/ 309129 h 309129"/>
                      <a:gd name="connsiteX5" fmla="*/ 0 w 1030430"/>
                      <a:gd name="connsiteY5" fmla="*/ 9660 h 309129"/>
                      <a:gd name="connsiteX6" fmla="*/ 0 w 1030430"/>
                      <a:gd name="connsiteY6" fmla="*/ 0 h 309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0430" h="309129">
                        <a:moveTo>
                          <a:pt x="1030430" y="0"/>
                        </a:moveTo>
                        <a:cubicBezTo>
                          <a:pt x="1030430" y="3220"/>
                          <a:pt x="1030430" y="6440"/>
                          <a:pt x="1030430" y="9660"/>
                        </a:cubicBezTo>
                        <a:cubicBezTo>
                          <a:pt x="1030430" y="175495"/>
                          <a:pt x="916117" y="309129"/>
                          <a:pt x="772823" y="309129"/>
                        </a:cubicBezTo>
                        <a:cubicBezTo>
                          <a:pt x="631139" y="309129"/>
                          <a:pt x="515215" y="175495"/>
                          <a:pt x="515215" y="9660"/>
                        </a:cubicBezTo>
                        <a:cubicBezTo>
                          <a:pt x="515215" y="175495"/>
                          <a:pt x="400902" y="309129"/>
                          <a:pt x="257608" y="309129"/>
                        </a:cubicBezTo>
                        <a:cubicBezTo>
                          <a:pt x="114313" y="309129"/>
                          <a:pt x="0" y="175495"/>
                          <a:pt x="0" y="9660"/>
                        </a:cubicBezTo>
                        <a:cubicBezTo>
                          <a:pt x="0" y="6440"/>
                          <a:pt x="0" y="3220"/>
                          <a:pt x="0" y="0"/>
                        </a:cubicBezTo>
                      </a:path>
                    </a:pathLst>
                  </a:custGeom>
                  <a:noFill/>
                  <a:ln w="24139" cap="flat">
                    <a:solidFill>
                      <a:srgbClr val="231F2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4F87B4D1-33A4-406F-BC8D-0F35DD611C8A}"/>
                    </a:ext>
                  </a:extLst>
                </p:cNvPr>
                <p:cNvCxnSpPr>
                  <a:cxnSpLocks/>
                  <a:stCxn id="45" idx="0"/>
                </p:cNvCxnSpPr>
                <p:nvPr/>
              </p:nvCxnSpPr>
              <p:spPr>
                <a:xfrm>
                  <a:off x="7634371" y="4095005"/>
                  <a:ext cx="1070681" cy="10722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6234815F-99FE-4016-ADDB-CFC5E9F672FA}"/>
                    </a:ext>
                  </a:extLst>
                </p:cNvPr>
                <p:cNvCxnSpPr>
                  <a:cxnSpLocks/>
                  <a:stCxn id="45" idx="0"/>
                  <a:endCxn id="45" idx="1"/>
                </p:cNvCxnSpPr>
                <p:nvPr/>
              </p:nvCxnSpPr>
              <p:spPr>
                <a:xfrm flipH="1">
                  <a:off x="6563689" y="4095005"/>
                  <a:ext cx="1070682" cy="107229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2655E41E-3BB0-4B82-B53C-7D46D4253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8100000">
                <a:off x="8037954" y="3533121"/>
                <a:ext cx="220040" cy="1889758"/>
              </a:xfrm>
              <a:prstGeom prst="rect">
                <a:avLst/>
              </a:prstGeom>
            </p:spPr>
          </p:pic>
        </p:grpSp>
      </p:grpSp>
      <p:sp>
        <p:nvSpPr>
          <p:cNvPr id="103" name="Graphic 27">
            <a:extLst>
              <a:ext uri="{FF2B5EF4-FFF2-40B4-BE49-F238E27FC236}">
                <a16:creationId xmlns:a16="http://schemas.microsoft.com/office/drawing/2014/main" id="{2A3F5029-C4FA-43C2-9F26-469180F01E1B}"/>
              </a:ext>
            </a:extLst>
          </p:cNvPr>
          <p:cNvSpPr/>
          <p:nvPr/>
        </p:nvSpPr>
        <p:spPr>
          <a:xfrm>
            <a:off x="361132" y="1288539"/>
            <a:ext cx="1224783" cy="1224783"/>
          </a:xfrm>
          <a:custGeom>
            <a:avLst/>
            <a:gdLst>
              <a:gd name="connsiteX0" fmla="*/ 309129 w 1648688"/>
              <a:gd name="connsiteY0" fmla="*/ 1342780 h 1648688"/>
              <a:gd name="connsiteX1" fmla="*/ 299468 w 1648688"/>
              <a:gd name="connsiteY1" fmla="*/ 1342780 h 1648688"/>
              <a:gd name="connsiteX2" fmla="*/ 0 w 1648688"/>
              <a:gd name="connsiteY2" fmla="*/ 1085172 h 1648688"/>
              <a:gd name="connsiteX3" fmla="*/ 299468 w 1648688"/>
              <a:gd name="connsiteY3" fmla="*/ 827565 h 1648688"/>
              <a:gd name="connsiteX4" fmla="*/ 0 w 1648688"/>
              <a:gd name="connsiteY4" fmla="*/ 569957 h 1648688"/>
              <a:gd name="connsiteX5" fmla="*/ 299468 w 1648688"/>
              <a:gd name="connsiteY5" fmla="*/ 312349 h 1648688"/>
              <a:gd name="connsiteX6" fmla="*/ 305909 w 1648688"/>
              <a:gd name="connsiteY6" fmla="*/ 309129 h 1648688"/>
              <a:gd name="connsiteX7" fmla="*/ 305909 w 1648688"/>
              <a:gd name="connsiteY7" fmla="*/ 299469 h 1648688"/>
              <a:gd name="connsiteX8" fmla="*/ 563517 w 1648688"/>
              <a:gd name="connsiteY8" fmla="*/ 0 h 1648688"/>
              <a:gd name="connsiteX9" fmla="*/ 821124 w 1648688"/>
              <a:gd name="connsiteY9" fmla="*/ 299469 h 1648688"/>
              <a:gd name="connsiteX10" fmla="*/ 1078732 w 1648688"/>
              <a:gd name="connsiteY10" fmla="*/ 0 h 1648688"/>
              <a:gd name="connsiteX11" fmla="*/ 1336339 w 1648688"/>
              <a:gd name="connsiteY11" fmla="*/ 299469 h 1648688"/>
              <a:gd name="connsiteX12" fmla="*/ 1339560 w 1648688"/>
              <a:gd name="connsiteY12" fmla="*/ 305909 h 1648688"/>
              <a:gd name="connsiteX13" fmla="*/ 1349220 w 1648688"/>
              <a:gd name="connsiteY13" fmla="*/ 305909 h 1648688"/>
              <a:gd name="connsiteX14" fmla="*/ 1648688 w 1648688"/>
              <a:gd name="connsiteY14" fmla="*/ 563517 h 1648688"/>
              <a:gd name="connsiteX15" fmla="*/ 1349220 w 1648688"/>
              <a:gd name="connsiteY15" fmla="*/ 821124 h 1648688"/>
              <a:gd name="connsiteX16" fmla="*/ 1648688 w 1648688"/>
              <a:gd name="connsiteY16" fmla="*/ 1078732 h 1648688"/>
              <a:gd name="connsiteX17" fmla="*/ 1349220 w 1648688"/>
              <a:gd name="connsiteY17" fmla="*/ 1336340 h 1648688"/>
              <a:gd name="connsiteX18" fmla="*/ 1342779 w 1648688"/>
              <a:gd name="connsiteY18" fmla="*/ 1339560 h 1648688"/>
              <a:gd name="connsiteX19" fmla="*/ 1342779 w 1648688"/>
              <a:gd name="connsiteY19" fmla="*/ 1349220 h 1648688"/>
              <a:gd name="connsiteX20" fmla="*/ 1085171 w 1648688"/>
              <a:gd name="connsiteY20" fmla="*/ 1648689 h 1648688"/>
              <a:gd name="connsiteX21" fmla="*/ 827564 w 1648688"/>
              <a:gd name="connsiteY21" fmla="*/ 1349220 h 1648688"/>
              <a:gd name="connsiteX22" fmla="*/ 569956 w 1648688"/>
              <a:gd name="connsiteY22" fmla="*/ 1648689 h 1648688"/>
              <a:gd name="connsiteX23" fmla="*/ 312349 w 1648688"/>
              <a:gd name="connsiteY23" fmla="*/ 1349220 h 1648688"/>
              <a:gd name="connsiteX24" fmla="*/ 309129 w 1648688"/>
              <a:gd name="connsiteY24" fmla="*/ 1342780 h 164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48688" h="1648688">
                <a:moveTo>
                  <a:pt x="309129" y="1342780"/>
                </a:moveTo>
                <a:cubicBezTo>
                  <a:pt x="305909" y="1342780"/>
                  <a:pt x="302689" y="1342780"/>
                  <a:pt x="299468" y="1342780"/>
                </a:cubicBezTo>
                <a:cubicBezTo>
                  <a:pt x="133634" y="1342780"/>
                  <a:pt x="0" y="1228467"/>
                  <a:pt x="0" y="1085172"/>
                </a:cubicBezTo>
                <a:cubicBezTo>
                  <a:pt x="0" y="941878"/>
                  <a:pt x="133634" y="827565"/>
                  <a:pt x="299468" y="827565"/>
                </a:cubicBezTo>
                <a:cubicBezTo>
                  <a:pt x="133634" y="827565"/>
                  <a:pt x="0" y="713251"/>
                  <a:pt x="0" y="569957"/>
                </a:cubicBezTo>
                <a:cubicBezTo>
                  <a:pt x="0" y="428273"/>
                  <a:pt x="133634" y="312349"/>
                  <a:pt x="299468" y="312349"/>
                </a:cubicBezTo>
                <a:lnTo>
                  <a:pt x="305909" y="309129"/>
                </a:lnTo>
                <a:cubicBezTo>
                  <a:pt x="305909" y="305909"/>
                  <a:pt x="305909" y="302689"/>
                  <a:pt x="305909" y="299469"/>
                </a:cubicBezTo>
                <a:cubicBezTo>
                  <a:pt x="305909" y="133634"/>
                  <a:pt x="420222" y="0"/>
                  <a:pt x="563517" y="0"/>
                </a:cubicBezTo>
                <a:cubicBezTo>
                  <a:pt x="706810" y="0"/>
                  <a:pt x="821124" y="133634"/>
                  <a:pt x="821124" y="299469"/>
                </a:cubicBezTo>
                <a:cubicBezTo>
                  <a:pt x="821124" y="133634"/>
                  <a:pt x="935437" y="0"/>
                  <a:pt x="1078732" y="0"/>
                </a:cubicBezTo>
                <a:cubicBezTo>
                  <a:pt x="1220416" y="0"/>
                  <a:pt x="1336339" y="133634"/>
                  <a:pt x="1336339" y="299469"/>
                </a:cubicBezTo>
                <a:lnTo>
                  <a:pt x="1339560" y="305909"/>
                </a:lnTo>
                <a:cubicBezTo>
                  <a:pt x="1342779" y="305909"/>
                  <a:pt x="1345999" y="305909"/>
                  <a:pt x="1349220" y="305909"/>
                </a:cubicBezTo>
                <a:cubicBezTo>
                  <a:pt x="1515054" y="305909"/>
                  <a:pt x="1648688" y="420222"/>
                  <a:pt x="1648688" y="563517"/>
                </a:cubicBezTo>
                <a:cubicBezTo>
                  <a:pt x="1648688" y="706811"/>
                  <a:pt x="1515054" y="821124"/>
                  <a:pt x="1349220" y="821124"/>
                </a:cubicBezTo>
                <a:cubicBezTo>
                  <a:pt x="1515054" y="821124"/>
                  <a:pt x="1648688" y="935438"/>
                  <a:pt x="1648688" y="1078732"/>
                </a:cubicBezTo>
                <a:cubicBezTo>
                  <a:pt x="1648688" y="1220416"/>
                  <a:pt x="1515054" y="1336340"/>
                  <a:pt x="1349220" y="1336340"/>
                </a:cubicBezTo>
                <a:lnTo>
                  <a:pt x="1342779" y="1339560"/>
                </a:lnTo>
                <a:cubicBezTo>
                  <a:pt x="1342779" y="1342780"/>
                  <a:pt x="1342779" y="1346000"/>
                  <a:pt x="1342779" y="1349220"/>
                </a:cubicBezTo>
                <a:cubicBezTo>
                  <a:pt x="1342779" y="1515055"/>
                  <a:pt x="1228466" y="1648689"/>
                  <a:pt x="1085171" y="1648689"/>
                </a:cubicBezTo>
                <a:cubicBezTo>
                  <a:pt x="941878" y="1648689"/>
                  <a:pt x="827564" y="1515055"/>
                  <a:pt x="827564" y="1349220"/>
                </a:cubicBezTo>
                <a:cubicBezTo>
                  <a:pt x="827564" y="1515055"/>
                  <a:pt x="713251" y="1648689"/>
                  <a:pt x="569956" y="1648689"/>
                </a:cubicBezTo>
                <a:cubicBezTo>
                  <a:pt x="428272" y="1648689"/>
                  <a:pt x="312349" y="1515055"/>
                  <a:pt x="312349" y="1349220"/>
                </a:cubicBezTo>
                <a:lnTo>
                  <a:pt x="309129" y="1342780"/>
                </a:lnTo>
                <a:close/>
              </a:path>
            </a:pathLst>
          </a:custGeom>
          <a:solidFill>
            <a:srgbClr val="80FF6C"/>
          </a:solidFill>
          <a:ln w="24139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99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E5F16-804C-436E-96D6-C870DB43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" y="0"/>
            <a:ext cx="12186722" cy="68580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4818F24-7C24-4EB5-BB13-871976EDB5D2}"/>
              </a:ext>
            </a:extLst>
          </p:cNvPr>
          <p:cNvGrpSpPr/>
          <p:nvPr/>
        </p:nvGrpSpPr>
        <p:grpSpPr>
          <a:xfrm>
            <a:off x="1605024" y="402226"/>
            <a:ext cx="8642492" cy="1611768"/>
            <a:chOff x="1349103" y="436951"/>
            <a:chExt cx="8642492" cy="1611768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A7B5BC5-9A5D-419B-9C19-5490E067BF3C}"/>
                </a:ext>
              </a:extLst>
            </p:cNvPr>
            <p:cNvSpPr/>
            <p:nvPr/>
          </p:nvSpPr>
          <p:spPr>
            <a:xfrm>
              <a:off x="1349103" y="436951"/>
              <a:ext cx="8534400" cy="1611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54942CB7-71B5-4228-82DD-F65060C8C84E}"/>
                </a:ext>
              </a:extLst>
            </p:cNvPr>
            <p:cNvSpPr txBox="1"/>
            <p:nvPr/>
          </p:nvSpPr>
          <p:spPr>
            <a:xfrm>
              <a:off x="1404853" y="580243"/>
              <a:ext cx="8586742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 พับ วาด และตัดกระดาษ</a:t>
              </a:r>
            </a:p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แล้วคลี่ให้ได้รูปตามที่กำหนด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4D7E1E-3669-4572-B20F-BDDE5949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06" y="351933"/>
            <a:ext cx="1323530" cy="96774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6CDBFB-F096-4B62-A0DD-99D8F784A315}"/>
              </a:ext>
            </a:extLst>
          </p:cNvPr>
          <p:cNvSpPr/>
          <p:nvPr/>
        </p:nvSpPr>
        <p:spPr>
          <a:xfrm>
            <a:off x="344348" y="2204458"/>
            <a:ext cx="11503304" cy="4251316"/>
          </a:xfrm>
          <a:prstGeom prst="roundRect">
            <a:avLst>
              <a:gd name="adj" fmla="val 91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E1401578-505E-4BAE-8C8E-6D591DC1AE28}"/>
              </a:ext>
            </a:extLst>
          </p:cNvPr>
          <p:cNvSpPr/>
          <p:nvPr/>
        </p:nvSpPr>
        <p:spPr>
          <a:xfrm>
            <a:off x="7941133" y="2534335"/>
            <a:ext cx="3368232" cy="3368232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8822BA9-1A70-47FE-9560-CD4692C9A25A}"/>
              </a:ext>
            </a:extLst>
          </p:cNvPr>
          <p:cNvSpPr/>
          <p:nvPr/>
        </p:nvSpPr>
        <p:spPr>
          <a:xfrm>
            <a:off x="4367513" y="2514764"/>
            <a:ext cx="3173264" cy="340737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F79463B-B71B-4D2D-96B3-16316A962516}"/>
              </a:ext>
            </a:extLst>
          </p:cNvPr>
          <p:cNvSpPr/>
          <p:nvPr/>
        </p:nvSpPr>
        <p:spPr>
          <a:xfrm>
            <a:off x="886299" y="3220393"/>
            <a:ext cx="3310360" cy="221944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3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E5F16-804C-436E-96D6-C870DB43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" y="0"/>
            <a:ext cx="12186722" cy="68580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4818F24-7C24-4EB5-BB13-871976EDB5D2}"/>
              </a:ext>
            </a:extLst>
          </p:cNvPr>
          <p:cNvGrpSpPr/>
          <p:nvPr/>
        </p:nvGrpSpPr>
        <p:grpSpPr>
          <a:xfrm>
            <a:off x="1605024" y="402226"/>
            <a:ext cx="8642492" cy="1611768"/>
            <a:chOff x="1349103" y="436951"/>
            <a:chExt cx="8642492" cy="1611768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A7B5BC5-9A5D-419B-9C19-5490E067BF3C}"/>
                </a:ext>
              </a:extLst>
            </p:cNvPr>
            <p:cNvSpPr/>
            <p:nvPr/>
          </p:nvSpPr>
          <p:spPr>
            <a:xfrm>
              <a:off x="1349103" y="436951"/>
              <a:ext cx="8534400" cy="1611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54942CB7-71B5-4228-82DD-F65060C8C84E}"/>
                </a:ext>
              </a:extLst>
            </p:cNvPr>
            <p:cNvSpPr txBox="1"/>
            <p:nvPr/>
          </p:nvSpPr>
          <p:spPr>
            <a:xfrm>
              <a:off x="1404853" y="580243"/>
              <a:ext cx="8586742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 พับ วาด และตัดกระดาษ</a:t>
              </a:r>
            </a:p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แล้วคลี่ให้ได้รูปตามที่กำหนด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4D7E1E-3669-4572-B20F-BDDE5949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06" y="351933"/>
            <a:ext cx="1323530" cy="96774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6CDBFB-F096-4B62-A0DD-99D8F784A315}"/>
              </a:ext>
            </a:extLst>
          </p:cNvPr>
          <p:cNvSpPr/>
          <p:nvPr/>
        </p:nvSpPr>
        <p:spPr>
          <a:xfrm>
            <a:off x="344348" y="2204458"/>
            <a:ext cx="11503304" cy="4251316"/>
          </a:xfrm>
          <a:prstGeom prst="roundRect">
            <a:avLst>
              <a:gd name="adj" fmla="val 91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E6AB60B9-F3ED-44C5-8285-C5C1286DE641}"/>
              </a:ext>
            </a:extLst>
          </p:cNvPr>
          <p:cNvSpPr/>
          <p:nvPr/>
        </p:nvSpPr>
        <p:spPr>
          <a:xfrm>
            <a:off x="833378" y="3332722"/>
            <a:ext cx="3831220" cy="2013995"/>
          </a:xfrm>
          <a:prstGeom prst="leftRightArrow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D70102-15C3-4EB7-BB9A-5C6A0382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2401" y="3044319"/>
            <a:ext cx="2590800" cy="2590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D86A25-8BBA-4075-B568-AB9EBCC06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3628" y="3044319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ง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2731-40B0-40B9-B434-85F822FCB589}"/>
              </a:ext>
            </a:extLst>
          </p:cNvPr>
          <p:cNvSpPr txBox="1"/>
          <p:nvPr/>
        </p:nvSpPr>
        <p:spPr>
          <a:xfrm>
            <a:off x="1689100" y="1078347"/>
            <a:ext cx="8269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44E9D-A7D8-067F-72EA-52F98BD3BCB0}"/>
              </a:ext>
            </a:extLst>
          </p:cNvPr>
          <p:cNvSpPr txBox="1"/>
          <p:nvPr/>
        </p:nvSpPr>
        <p:spPr>
          <a:xfrm>
            <a:off x="1772228" y="2550590"/>
            <a:ext cx="77597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สามารถนำความรู้เกี่ยวกับรูปที่มีแกนสมมาตร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มาประดิษฐ์เป็นผลงานต่าง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990566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2D9DC88-09E0-4093-BE2D-A7647CC2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2594411-8BE6-4735-8A7B-5A1195919F61}"/>
              </a:ext>
            </a:extLst>
          </p:cNvPr>
          <p:cNvGrpSpPr/>
          <p:nvPr/>
        </p:nvGrpSpPr>
        <p:grpSpPr>
          <a:xfrm>
            <a:off x="753285" y="3875809"/>
            <a:ext cx="10685433" cy="2504209"/>
            <a:chOff x="1561296" y="3932222"/>
            <a:chExt cx="9642997" cy="25042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0C569D-074E-4F03-A579-379949AF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296" y="3932222"/>
              <a:ext cx="9642997" cy="2504209"/>
            </a:xfrm>
            <a:prstGeom prst="rect">
              <a:avLst/>
            </a:prstGeom>
          </p:spPr>
        </p:pic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F1788DBF-8718-4E28-AE1A-7EA2F0824F44}"/>
                </a:ext>
              </a:extLst>
            </p:cNvPr>
            <p:cNvSpPr txBox="1"/>
            <p:nvPr/>
          </p:nvSpPr>
          <p:spPr>
            <a:xfrm>
              <a:off x="2176023" y="4412343"/>
              <a:ext cx="8709446" cy="15663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:</a:t>
              </a:r>
              <a:r>
                <a:rPr lang="th-TH" sz="34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ประยุกต์ใช้รูปที่มีแกนสมมาตร</a:t>
              </a:r>
            </a:p>
            <a:p>
              <a:pPr>
                <a:lnSpc>
                  <a:spcPct val="150000"/>
                </a:lnSpc>
              </a:pPr>
              <a:r>
                <a:rPr lang="th-TH" sz="34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                 เพื่อประดิษฐ์ผลงานต่างๆ</a:t>
              </a:r>
              <a:endParaRPr lang="en-US" sz="34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969FB3-4F02-4F9E-835D-CC93706BFB0F}"/>
              </a:ext>
            </a:extLst>
          </p:cNvPr>
          <p:cNvGrpSpPr/>
          <p:nvPr/>
        </p:nvGrpSpPr>
        <p:grpSpPr>
          <a:xfrm>
            <a:off x="962629" y="688168"/>
            <a:ext cx="10266744" cy="2837860"/>
            <a:chOff x="962629" y="688168"/>
            <a:chExt cx="10266744" cy="283786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E6C8D6-A22A-40AA-899A-52643491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629" y="688168"/>
              <a:ext cx="10266744" cy="2837860"/>
            </a:xfrm>
            <a:prstGeom prst="rect">
              <a:avLst/>
            </a:prstGeom>
          </p:spPr>
        </p:pic>
        <p:sp>
          <p:nvSpPr>
            <p:cNvPr id="32" name="หัวข้อ">
              <a:extLst>
                <a:ext uri="{FF2B5EF4-FFF2-40B4-BE49-F238E27FC236}">
                  <a16:creationId xmlns:a16="http://schemas.microsoft.com/office/drawing/2014/main" id="{C7DC0A48-842E-4D33-9771-602AAB3BB4BB}"/>
                </a:ext>
              </a:extLst>
            </p:cNvPr>
            <p:cNvSpPr txBox="1"/>
            <p:nvPr/>
          </p:nvSpPr>
          <p:spPr>
            <a:xfrm>
              <a:off x="1772856" y="1106908"/>
              <a:ext cx="8322198" cy="10248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6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การประยุกต์ใช้รูปที่มี</a:t>
              </a:r>
              <a:endParaRPr lang="en-US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9" name="หัวข้อ">
              <a:extLst>
                <a:ext uri="{FF2B5EF4-FFF2-40B4-BE49-F238E27FC236}">
                  <a16:creationId xmlns:a16="http://schemas.microsoft.com/office/drawing/2014/main" id="{BBBE50E5-6A4B-454A-AD0E-BF7814AC8401}"/>
                </a:ext>
              </a:extLst>
            </p:cNvPr>
            <p:cNvSpPr txBox="1"/>
            <p:nvPr/>
          </p:nvSpPr>
          <p:spPr>
            <a:xfrm>
              <a:off x="1772856" y="1908851"/>
              <a:ext cx="8322198" cy="10248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600" dirty="0">
                  <a:ln w="19050">
                    <a:noFill/>
                  </a:ln>
                  <a:solidFill>
                    <a:srgbClr val="FFCC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แกนสมมาตร (๒)</a:t>
              </a:r>
              <a:endParaRPr lang="en-US" sz="46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98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77F823-930A-45F6-A83E-83CD2BDDA0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C91707E-B5C5-4362-BEAE-AFC4CB9584A9}"/>
              </a:ext>
            </a:extLst>
          </p:cNvPr>
          <p:cNvSpPr/>
          <p:nvPr/>
        </p:nvSpPr>
        <p:spPr>
          <a:xfrm>
            <a:off x="0" y="-1"/>
            <a:ext cx="12192000" cy="106487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B83F013-2D33-4099-B007-F04E8480B748}"/>
              </a:ext>
            </a:extLst>
          </p:cNvPr>
          <p:cNvSpPr txBox="1"/>
          <p:nvPr/>
        </p:nvSpPr>
        <p:spPr>
          <a:xfrm>
            <a:off x="0" y="1517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การวาดรูปที่มีแกนสมมาตรโดยใช้กระดาษจุด</a:t>
            </a:r>
            <a:endParaRPr lang="en-US" sz="4400" dirty="0">
              <a:solidFill>
                <a:srgbClr val="FFFF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4F37D2-B962-4570-96CE-26113348F0C1}"/>
              </a:ext>
            </a:extLst>
          </p:cNvPr>
          <p:cNvGrpSpPr/>
          <p:nvPr/>
        </p:nvGrpSpPr>
        <p:grpSpPr>
          <a:xfrm>
            <a:off x="2027372" y="1401818"/>
            <a:ext cx="9494068" cy="4848950"/>
            <a:chOff x="2027372" y="1401818"/>
            <a:chExt cx="9494068" cy="4848950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D71E6F1-975F-4D1D-A32C-B66A1FCD861F}"/>
                </a:ext>
              </a:extLst>
            </p:cNvPr>
            <p:cNvSpPr/>
            <p:nvPr/>
          </p:nvSpPr>
          <p:spPr>
            <a:xfrm>
              <a:off x="3586480" y="1401818"/>
              <a:ext cx="7934960" cy="4572001"/>
            </a:xfrm>
            <a:prstGeom prst="roundRect">
              <a:avLst>
                <a:gd name="adj" fmla="val 631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DB725E36-D3E5-46E4-98ED-AB39A48D3EF3}"/>
                </a:ext>
              </a:extLst>
            </p:cNvPr>
            <p:cNvSpPr/>
            <p:nvPr/>
          </p:nvSpPr>
          <p:spPr>
            <a:xfrm rot="15008011">
              <a:off x="2642826" y="4030704"/>
              <a:ext cx="1604610" cy="283551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3CE25E-4D20-4DC2-90A7-5174680E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4" y="4590212"/>
            <a:ext cx="2202433" cy="216854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4BA608D-9542-4594-8107-ACADDCE40551}"/>
              </a:ext>
            </a:extLst>
          </p:cNvPr>
          <p:cNvGrpSpPr/>
          <p:nvPr/>
        </p:nvGrpSpPr>
        <p:grpSpPr>
          <a:xfrm>
            <a:off x="3806829" y="1738582"/>
            <a:ext cx="7490273" cy="3963632"/>
            <a:chOff x="3806829" y="1738582"/>
            <a:chExt cx="7490273" cy="39636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35ABED0-256C-483B-9987-DC4BF1C7C4E4}"/>
                </a:ext>
              </a:extLst>
            </p:cNvPr>
            <p:cNvSpPr txBox="1"/>
            <p:nvPr/>
          </p:nvSpPr>
          <p:spPr>
            <a:xfrm>
              <a:off x="3806829" y="4994328"/>
              <a:ext cx="74902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0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กระดาษจุดแต่ละจุดมีระยะห่างเท่ากัน</a:t>
              </a:r>
              <a:endParaRPr lang="en-US" sz="40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9492B6-85AC-409A-941C-115EC9EA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0859" y="1738582"/>
              <a:ext cx="3162213" cy="31622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7458FD-ED0F-488A-9C06-FC65CB8E0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496" y="3498510"/>
            <a:ext cx="903135" cy="14958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7293257-FBCD-4143-B493-B09DC7666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34" y="2302433"/>
            <a:ext cx="2213040" cy="22922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A0E1A61-8862-45FD-90DE-CF64B86CF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961" y="6077846"/>
            <a:ext cx="2935111" cy="6434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0818F11-7733-401C-B150-9D4DC1BC2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95063">
            <a:off x="379116" y="1460446"/>
            <a:ext cx="1893504" cy="9953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2E8E67A-D480-40D6-9685-1766A3E56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880" y="2663053"/>
            <a:ext cx="634464" cy="7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9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crush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77F823-930A-45F6-A83E-83CD2BDDA0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0" name="กรอบขาว">
            <a:extLst>
              <a:ext uri="{FF2B5EF4-FFF2-40B4-BE49-F238E27FC236}">
                <a16:creationId xmlns:a16="http://schemas.microsoft.com/office/drawing/2014/main" id="{6D71E6F1-975F-4D1D-A32C-B66A1FCD861F}"/>
              </a:ext>
            </a:extLst>
          </p:cNvPr>
          <p:cNvSpPr/>
          <p:nvPr/>
        </p:nvSpPr>
        <p:spPr>
          <a:xfrm>
            <a:off x="355923" y="1377388"/>
            <a:ext cx="11503304" cy="524333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2" name="Rectangle: Rounded Corners 601">
            <a:extLst>
              <a:ext uri="{FF2B5EF4-FFF2-40B4-BE49-F238E27FC236}">
                <a16:creationId xmlns:a16="http://schemas.microsoft.com/office/drawing/2014/main" id="{EDF98308-267E-4362-8646-B6EE139D7FFB}"/>
              </a:ext>
            </a:extLst>
          </p:cNvPr>
          <p:cNvSpPr/>
          <p:nvPr/>
        </p:nvSpPr>
        <p:spPr>
          <a:xfrm>
            <a:off x="6494308" y="4851562"/>
            <a:ext cx="4429763" cy="6126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นับระยะห่างจากแกนสมมาตร</a:t>
            </a:r>
          </a:p>
        </p:txBody>
      </p:sp>
      <p:pic>
        <p:nvPicPr>
          <p:cNvPr id="598" name="Picture 597">
            <a:extLst>
              <a:ext uri="{FF2B5EF4-FFF2-40B4-BE49-F238E27FC236}">
                <a16:creationId xmlns:a16="http://schemas.microsoft.com/office/drawing/2014/main" id="{3CE1C5E7-D8B5-4CCC-A888-FC41B9688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82" y="1700779"/>
            <a:ext cx="2816596" cy="28105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C91707E-B5C5-4362-BEAE-AFC4CB9584A9}"/>
              </a:ext>
            </a:extLst>
          </p:cNvPr>
          <p:cNvSpPr/>
          <p:nvPr/>
        </p:nvSpPr>
        <p:spPr>
          <a:xfrm>
            <a:off x="0" y="-1"/>
            <a:ext cx="12192000" cy="106487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B83F013-2D33-4099-B007-F04E8480B748}"/>
              </a:ext>
            </a:extLst>
          </p:cNvPr>
          <p:cNvSpPr txBox="1"/>
          <p:nvPr/>
        </p:nvSpPr>
        <p:spPr>
          <a:xfrm>
            <a:off x="0" y="1517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rgbClr val="FFFF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การวาดรูปที่มีแกนสมมาตรโดยใช้กระดาษจุด</a:t>
            </a:r>
            <a:endParaRPr lang="en-US" sz="4400" dirty="0">
              <a:solidFill>
                <a:srgbClr val="FFFF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8" name="Freeform: Shape 357">
            <a:extLst>
              <a:ext uri="{FF2B5EF4-FFF2-40B4-BE49-F238E27FC236}">
                <a16:creationId xmlns:a16="http://schemas.microsoft.com/office/drawing/2014/main" id="{4E0B679A-A3C6-4BD0-851E-42E521AB2F46}"/>
              </a:ext>
            </a:extLst>
          </p:cNvPr>
          <p:cNvSpPr/>
          <p:nvPr/>
        </p:nvSpPr>
        <p:spPr>
          <a:xfrm>
            <a:off x="8451948" y="3824455"/>
            <a:ext cx="967812" cy="13442"/>
          </a:xfrm>
          <a:custGeom>
            <a:avLst/>
            <a:gdLst>
              <a:gd name="connsiteX0" fmla="*/ 853218 w 853218"/>
              <a:gd name="connsiteY0" fmla="*/ 0 h 11850"/>
              <a:gd name="connsiteX1" fmla="*/ 0 w 853218"/>
              <a:gd name="connsiteY1" fmla="*/ 0 h 1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3218" h="11850">
                <a:moveTo>
                  <a:pt x="853218" y="0"/>
                </a:moveTo>
                <a:lnTo>
                  <a:pt x="0" y="0"/>
                </a:lnTo>
              </a:path>
            </a:pathLst>
          </a:custGeom>
          <a:ln w="2368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81" name="Speech Bubble: Rectangle with Corners Rounded 580">
            <a:extLst>
              <a:ext uri="{FF2B5EF4-FFF2-40B4-BE49-F238E27FC236}">
                <a16:creationId xmlns:a16="http://schemas.microsoft.com/office/drawing/2014/main" id="{F5BB5234-E934-4945-93BA-C410B3787D69}"/>
              </a:ext>
            </a:extLst>
          </p:cNvPr>
          <p:cNvSpPr/>
          <p:nvPr/>
        </p:nvSpPr>
        <p:spPr>
          <a:xfrm>
            <a:off x="8167632" y="4253575"/>
            <a:ext cx="191962" cy="285470"/>
          </a:xfrm>
          <a:prstGeom prst="wedgeRoundRectCallout">
            <a:avLst>
              <a:gd name="adj1" fmla="val -23853"/>
              <a:gd name="adj2" fmla="val -12038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B5F9CFBA-1589-4B11-8001-F30BA24FE6B5}"/>
              </a:ext>
            </a:extLst>
          </p:cNvPr>
          <p:cNvSpPr/>
          <p:nvPr/>
        </p:nvSpPr>
        <p:spPr>
          <a:xfrm>
            <a:off x="8214058" y="3890863"/>
            <a:ext cx="239631" cy="92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83" name="Speech Bubble: Rectangle with Corners Rounded 582">
            <a:extLst>
              <a:ext uri="{FF2B5EF4-FFF2-40B4-BE49-F238E27FC236}">
                <a16:creationId xmlns:a16="http://schemas.microsoft.com/office/drawing/2014/main" id="{F24781C5-6663-4072-B87B-D046E70C8DCE}"/>
              </a:ext>
            </a:extLst>
          </p:cNvPr>
          <p:cNvSpPr/>
          <p:nvPr/>
        </p:nvSpPr>
        <p:spPr>
          <a:xfrm>
            <a:off x="7925678" y="4253575"/>
            <a:ext cx="191963" cy="285470"/>
          </a:xfrm>
          <a:prstGeom prst="wedgeRoundRectCallout">
            <a:avLst>
              <a:gd name="adj1" fmla="val -23853"/>
              <a:gd name="adj2" fmla="val -12038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B43B8883-B60E-477C-A542-43A314960101}"/>
              </a:ext>
            </a:extLst>
          </p:cNvPr>
          <p:cNvSpPr/>
          <p:nvPr/>
        </p:nvSpPr>
        <p:spPr>
          <a:xfrm>
            <a:off x="7972886" y="3890327"/>
            <a:ext cx="239631" cy="92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87" name="Speech Bubble: Rectangle with Corners Rounded 586">
            <a:extLst>
              <a:ext uri="{FF2B5EF4-FFF2-40B4-BE49-F238E27FC236}">
                <a16:creationId xmlns:a16="http://schemas.microsoft.com/office/drawing/2014/main" id="{62F7B025-987E-44EA-9023-16D8B75D908F}"/>
              </a:ext>
            </a:extLst>
          </p:cNvPr>
          <p:cNvSpPr/>
          <p:nvPr/>
        </p:nvSpPr>
        <p:spPr>
          <a:xfrm>
            <a:off x="7685156" y="4253575"/>
            <a:ext cx="191963" cy="285470"/>
          </a:xfrm>
          <a:prstGeom prst="wedgeRoundRectCallout">
            <a:avLst>
              <a:gd name="adj1" fmla="val -23853"/>
              <a:gd name="adj2" fmla="val -12038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E845A5BB-214A-4205-AA1F-DDD53DBDF9ED}"/>
              </a:ext>
            </a:extLst>
          </p:cNvPr>
          <p:cNvSpPr/>
          <p:nvPr/>
        </p:nvSpPr>
        <p:spPr>
          <a:xfrm>
            <a:off x="7730916" y="3890327"/>
            <a:ext cx="241080" cy="92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89" name="Speech Bubble: Rectangle with Corners Rounded 588">
            <a:extLst>
              <a:ext uri="{FF2B5EF4-FFF2-40B4-BE49-F238E27FC236}">
                <a16:creationId xmlns:a16="http://schemas.microsoft.com/office/drawing/2014/main" id="{E0086CBB-385A-4ED1-A89A-BF1B49A624B8}"/>
              </a:ext>
            </a:extLst>
          </p:cNvPr>
          <p:cNvSpPr/>
          <p:nvPr/>
        </p:nvSpPr>
        <p:spPr>
          <a:xfrm>
            <a:off x="7442311" y="4253575"/>
            <a:ext cx="191963" cy="285470"/>
          </a:xfrm>
          <a:prstGeom prst="wedgeRoundRectCallout">
            <a:avLst>
              <a:gd name="adj1" fmla="val -23853"/>
              <a:gd name="adj2" fmla="val -12038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6E312393-524F-40E9-9101-72E34D188A45}"/>
              </a:ext>
            </a:extLst>
          </p:cNvPr>
          <p:cNvSpPr/>
          <p:nvPr/>
        </p:nvSpPr>
        <p:spPr>
          <a:xfrm>
            <a:off x="7488071" y="3890327"/>
            <a:ext cx="241080" cy="92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92" name="Rectangle: Rounded Corners 591">
            <a:extLst>
              <a:ext uri="{FF2B5EF4-FFF2-40B4-BE49-F238E27FC236}">
                <a16:creationId xmlns:a16="http://schemas.microsoft.com/office/drawing/2014/main" id="{BB5EBFB1-BD11-40EE-8893-9FBC24650294}"/>
              </a:ext>
            </a:extLst>
          </p:cNvPr>
          <p:cNvSpPr/>
          <p:nvPr/>
        </p:nvSpPr>
        <p:spPr>
          <a:xfrm>
            <a:off x="6905108" y="4867997"/>
            <a:ext cx="3125642" cy="10872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มีระยะห่างจาก</a:t>
            </a:r>
          </a:p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แกนสมมาตร 4 จุด</a:t>
            </a:r>
            <a:endParaRPr lang="en-US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93" name="Picture 592">
            <a:extLst>
              <a:ext uri="{FF2B5EF4-FFF2-40B4-BE49-F238E27FC236}">
                <a16:creationId xmlns:a16="http://schemas.microsoft.com/office/drawing/2014/main" id="{894BFD1E-CE6F-4C90-BEB1-7C221B77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17" y="1700779"/>
            <a:ext cx="2810500" cy="2810500"/>
          </a:xfrm>
          <a:prstGeom prst="rect">
            <a:avLst/>
          </a:prstGeom>
        </p:spPr>
      </p:pic>
      <p:sp>
        <p:nvSpPr>
          <p:cNvPr id="594" name="Rectangle: Rounded Corners 593">
            <a:extLst>
              <a:ext uri="{FF2B5EF4-FFF2-40B4-BE49-F238E27FC236}">
                <a16:creationId xmlns:a16="http://schemas.microsoft.com/office/drawing/2014/main" id="{CC8E7E89-9E6C-48F8-A201-F492E06AC1E5}"/>
              </a:ext>
            </a:extLst>
          </p:cNvPr>
          <p:cNvSpPr/>
          <p:nvPr/>
        </p:nvSpPr>
        <p:spPr>
          <a:xfrm>
            <a:off x="6494309" y="4872731"/>
            <a:ext cx="4429763" cy="15179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ลากเส้นต่อจากจุดที่เป็น</a:t>
            </a:r>
          </a:p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แกนสามาตรไปทางขวาจำนวน 4 จุด</a:t>
            </a:r>
          </a:p>
        </p:txBody>
      </p:sp>
      <p:sp>
        <p:nvSpPr>
          <p:cNvPr id="595" name="Rectangle: Rounded Corners 594">
            <a:extLst>
              <a:ext uri="{FF2B5EF4-FFF2-40B4-BE49-F238E27FC236}">
                <a16:creationId xmlns:a16="http://schemas.microsoft.com/office/drawing/2014/main" id="{547C542C-E0E2-4807-8320-31E2E162758B}"/>
              </a:ext>
            </a:extLst>
          </p:cNvPr>
          <p:cNvSpPr/>
          <p:nvPr/>
        </p:nvSpPr>
        <p:spPr>
          <a:xfrm>
            <a:off x="6905108" y="4867997"/>
            <a:ext cx="3125642" cy="8419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ลากเส้นมาเชื่อมกัน</a:t>
            </a:r>
          </a:p>
        </p:txBody>
      </p:sp>
      <p:sp>
        <p:nvSpPr>
          <p:cNvPr id="596" name="Arrow: Right 595">
            <a:extLst>
              <a:ext uri="{FF2B5EF4-FFF2-40B4-BE49-F238E27FC236}">
                <a16:creationId xmlns:a16="http://schemas.microsoft.com/office/drawing/2014/main" id="{171B74C7-E184-461A-B400-9BA37062BF9A}"/>
              </a:ext>
            </a:extLst>
          </p:cNvPr>
          <p:cNvSpPr/>
          <p:nvPr/>
        </p:nvSpPr>
        <p:spPr>
          <a:xfrm>
            <a:off x="5116014" y="2844780"/>
            <a:ext cx="1589408" cy="4867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7A3CA713-1875-424E-B812-2626DA9EE402}"/>
              </a:ext>
            </a:extLst>
          </p:cNvPr>
          <p:cNvCxnSpPr/>
          <p:nvPr/>
        </p:nvCxnSpPr>
        <p:spPr>
          <a:xfrm>
            <a:off x="8446780" y="2377440"/>
            <a:ext cx="972980" cy="1447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0" name="Picture 609">
            <a:extLst>
              <a:ext uri="{FF2B5EF4-FFF2-40B4-BE49-F238E27FC236}">
                <a16:creationId xmlns:a16="http://schemas.microsoft.com/office/drawing/2014/main" id="{0982B81C-3F84-4D0B-8DBC-F13ABE9A0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2" y="4511279"/>
            <a:ext cx="3071604" cy="23505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60C36F-20AA-4B24-B7F7-84F6825D1963}"/>
              </a:ext>
            </a:extLst>
          </p:cNvPr>
          <p:cNvSpPr/>
          <p:nvPr/>
        </p:nvSpPr>
        <p:spPr>
          <a:xfrm>
            <a:off x="9380219" y="3784914"/>
            <a:ext cx="90255" cy="90255"/>
          </a:xfrm>
          <a:prstGeom prst="ellipse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DBAE010-8DCC-4756-8461-C451D41910CE}"/>
              </a:ext>
            </a:extLst>
          </p:cNvPr>
          <p:cNvSpPr/>
          <p:nvPr/>
        </p:nvSpPr>
        <p:spPr>
          <a:xfrm>
            <a:off x="7421879" y="3772982"/>
            <a:ext cx="90255" cy="90255"/>
          </a:xfrm>
          <a:prstGeom prst="ellipse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41C3614-1459-4F06-8D2A-0AE0ECD480F7}"/>
              </a:ext>
            </a:extLst>
          </p:cNvPr>
          <p:cNvSpPr/>
          <p:nvPr/>
        </p:nvSpPr>
        <p:spPr>
          <a:xfrm>
            <a:off x="8545740" y="4242244"/>
            <a:ext cx="191962" cy="285470"/>
          </a:xfrm>
          <a:prstGeom prst="wedgeRoundRectCallout">
            <a:avLst>
              <a:gd name="adj1" fmla="val 22458"/>
              <a:gd name="adj2" fmla="val -116821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3F52F1-0AE2-4D01-90B1-9944F1C1DA70}"/>
              </a:ext>
            </a:extLst>
          </p:cNvPr>
          <p:cNvSpPr/>
          <p:nvPr/>
        </p:nvSpPr>
        <p:spPr>
          <a:xfrm>
            <a:off x="8448624" y="3890693"/>
            <a:ext cx="239631" cy="92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4141FFD-946D-4E8D-9BB6-5C0844E59FD4}"/>
              </a:ext>
            </a:extLst>
          </p:cNvPr>
          <p:cNvSpPr/>
          <p:nvPr/>
        </p:nvSpPr>
        <p:spPr>
          <a:xfrm>
            <a:off x="8782846" y="4252024"/>
            <a:ext cx="191963" cy="285470"/>
          </a:xfrm>
          <a:prstGeom prst="wedgeRoundRectCallout">
            <a:avLst>
              <a:gd name="adj1" fmla="val 21135"/>
              <a:gd name="adj2" fmla="val -1230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113E43-5FB7-43AA-98D0-A379BB541175}"/>
              </a:ext>
            </a:extLst>
          </p:cNvPr>
          <p:cNvSpPr/>
          <p:nvPr/>
        </p:nvSpPr>
        <p:spPr>
          <a:xfrm>
            <a:off x="8683190" y="3890327"/>
            <a:ext cx="239631" cy="92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0AC8A73-5B85-4976-B1A4-68EEB337FFB7}"/>
              </a:ext>
            </a:extLst>
          </p:cNvPr>
          <p:cNvSpPr/>
          <p:nvPr/>
        </p:nvSpPr>
        <p:spPr>
          <a:xfrm>
            <a:off x="9028215" y="4250043"/>
            <a:ext cx="191963" cy="285470"/>
          </a:xfrm>
          <a:prstGeom prst="wedgeRoundRectCallout">
            <a:avLst>
              <a:gd name="adj1" fmla="val 21135"/>
              <a:gd name="adj2" fmla="val -12038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788668-60E4-4231-832E-BC4D5DFC69E6}"/>
              </a:ext>
            </a:extLst>
          </p:cNvPr>
          <p:cNvSpPr/>
          <p:nvPr/>
        </p:nvSpPr>
        <p:spPr>
          <a:xfrm>
            <a:off x="8923638" y="3890327"/>
            <a:ext cx="241080" cy="92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93BDE86-1985-4F18-B919-78FD33F4E652}"/>
              </a:ext>
            </a:extLst>
          </p:cNvPr>
          <p:cNvSpPr/>
          <p:nvPr/>
        </p:nvSpPr>
        <p:spPr>
          <a:xfrm>
            <a:off x="9278511" y="4257104"/>
            <a:ext cx="191963" cy="285470"/>
          </a:xfrm>
          <a:prstGeom prst="wedgeRoundRectCallout">
            <a:avLst>
              <a:gd name="adj1" fmla="val 22458"/>
              <a:gd name="adj2" fmla="val -12393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52057F-6CF6-4536-BFEF-EAB92504F28E}"/>
              </a:ext>
            </a:extLst>
          </p:cNvPr>
          <p:cNvSpPr/>
          <p:nvPr/>
        </p:nvSpPr>
        <p:spPr>
          <a:xfrm>
            <a:off x="9164718" y="3890327"/>
            <a:ext cx="255042" cy="92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393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2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/>
      <p:bldP spid="602" grpId="1" animBg="1"/>
      <p:bldP spid="358" grpId="0" animBg="1"/>
      <p:bldP spid="581" grpId="0" animBg="1"/>
      <p:bldP spid="582" grpId="0" animBg="1"/>
      <p:bldP spid="583" grpId="0" animBg="1"/>
      <p:bldP spid="584" grpId="0" animBg="1"/>
      <p:bldP spid="587" grpId="0" animBg="1"/>
      <p:bldP spid="588" grpId="0" animBg="1"/>
      <p:bldP spid="589" grpId="0" animBg="1"/>
      <p:bldP spid="590" grpId="0" animBg="1"/>
      <p:bldP spid="592" grpId="0" animBg="1"/>
      <p:bldP spid="592" grpId="1" animBg="1"/>
      <p:bldP spid="594" grpId="0" animBg="1"/>
      <p:bldP spid="594" grpId="1" animBg="1"/>
      <p:bldP spid="595" grpId="0" animBg="1"/>
      <p:bldP spid="596" grpId="0" animBg="1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508CC399-C9F5-41D4-9B17-302EB60B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625" name="Graphic 622">
            <a:extLst>
              <a:ext uri="{FF2B5EF4-FFF2-40B4-BE49-F238E27FC236}">
                <a16:creationId xmlns:a16="http://schemas.microsoft.com/office/drawing/2014/main" id="{5BEC41DB-52D4-4440-B630-373E240C4050}"/>
              </a:ext>
            </a:extLst>
          </p:cNvPr>
          <p:cNvGrpSpPr/>
          <p:nvPr/>
        </p:nvGrpSpPr>
        <p:grpSpPr>
          <a:xfrm>
            <a:off x="4173418" y="1268778"/>
            <a:ext cx="3303465" cy="3301871"/>
            <a:chOff x="4364218" y="1627768"/>
            <a:chExt cx="3303465" cy="3301871"/>
          </a:xfrm>
        </p:grpSpPr>
        <p:grpSp>
          <p:nvGrpSpPr>
            <p:cNvPr id="626" name="Graphic 622">
              <a:extLst>
                <a:ext uri="{FF2B5EF4-FFF2-40B4-BE49-F238E27FC236}">
                  <a16:creationId xmlns:a16="http://schemas.microsoft.com/office/drawing/2014/main" id="{5EFEF8CB-D510-4D59-9A6D-CCAF86F73805}"/>
                </a:ext>
              </a:extLst>
            </p:cNvPr>
            <p:cNvGrpSpPr/>
            <p:nvPr/>
          </p:nvGrpSpPr>
          <p:grpSpPr>
            <a:xfrm>
              <a:off x="4553853" y="1817403"/>
              <a:ext cx="2922602" cy="2922602"/>
              <a:chOff x="4553853" y="1817403"/>
              <a:chExt cx="2922602" cy="2922602"/>
            </a:xfrm>
            <a:solidFill>
              <a:srgbClr val="BCBEC0"/>
            </a:solidFill>
          </p:grpSpPr>
          <p:grpSp>
            <p:nvGrpSpPr>
              <p:cNvPr id="627" name="Graphic 622">
                <a:extLst>
                  <a:ext uri="{FF2B5EF4-FFF2-40B4-BE49-F238E27FC236}">
                    <a16:creationId xmlns:a16="http://schemas.microsoft.com/office/drawing/2014/main" id="{3BBD57EF-CAA2-4783-84AE-2C3A2CC10780}"/>
                  </a:ext>
                </a:extLst>
              </p:cNvPr>
              <p:cNvGrpSpPr/>
              <p:nvPr/>
            </p:nvGrpSpPr>
            <p:grpSpPr>
              <a:xfrm>
                <a:off x="4553853" y="1817403"/>
                <a:ext cx="2922602" cy="2922602"/>
                <a:chOff x="4553853" y="1817403"/>
                <a:chExt cx="2922602" cy="2922602"/>
              </a:xfrm>
              <a:solidFill>
                <a:srgbClr val="BCBEC0"/>
              </a:solidFill>
            </p:grpSpPr>
            <p:grpSp>
              <p:nvGrpSpPr>
                <p:cNvPr id="628" name="Graphic 622">
                  <a:extLst>
                    <a:ext uri="{FF2B5EF4-FFF2-40B4-BE49-F238E27FC236}">
                      <a16:creationId xmlns:a16="http://schemas.microsoft.com/office/drawing/2014/main" id="{78E35278-7CF8-4DBD-9DAD-B536940EE66B}"/>
                    </a:ext>
                  </a:extLst>
                </p:cNvPr>
                <p:cNvGrpSpPr/>
                <p:nvPr/>
              </p:nvGrpSpPr>
              <p:grpSpPr>
                <a:xfrm>
                  <a:off x="4553853" y="1817403"/>
                  <a:ext cx="2922602" cy="54181"/>
                  <a:chOff x="4553853" y="1817403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62468435-6B89-40D9-B59A-DE1D9072C77A}"/>
                      </a:ext>
                    </a:extLst>
                  </p:cNvPr>
                  <p:cNvSpPr/>
                  <p:nvPr/>
                </p:nvSpPr>
                <p:spPr>
                  <a:xfrm>
                    <a:off x="7422274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E42D53F0-509E-4D46-BCDD-C410C35B93B7}"/>
                      </a:ext>
                    </a:extLst>
                  </p:cNvPr>
                  <p:cNvSpPr/>
                  <p:nvPr/>
                </p:nvSpPr>
                <p:spPr>
                  <a:xfrm>
                    <a:off x="7135432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6A3DA894-0FF5-4587-AA85-A479D10E4A13}"/>
                      </a:ext>
                    </a:extLst>
                  </p:cNvPr>
                  <p:cNvSpPr/>
                  <p:nvPr/>
                </p:nvSpPr>
                <p:spPr>
                  <a:xfrm>
                    <a:off x="6848590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B886A392-4DC7-499E-A452-2C92D774D456}"/>
                      </a:ext>
                    </a:extLst>
                  </p:cNvPr>
                  <p:cNvSpPr/>
                  <p:nvPr/>
                </p:nvSpPr>
                <p:spPr>
                  <a:xfrm>
                    <a:off x="6561748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AE4209A0-11ED-4D04-90C8-32D8AC4F6B07}"/>
                      </a:ext>
                    </a:extLst>
                  </p:cNvPr>
                  <p:cNvSpPr/>
                  <p:nvPr/>
                </p:nvSpPr>
                <p:spPr>
                  <a:xfrm>
                    <a:off x="6274906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846CCCE9-61D0-42F9-95F0-C40A0964A8C4}"/>
                      </a:ext>
                    </a:extLst>
                  </p:cNvPr>
                  <p:cNvSpPr/>
                  <p:nvPr/>
                </p:nvSpPr>
                <p:spPr>
                  <a:xfrm>
                    <a:off x="5988063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C7A49675-8513-455B-8B46-67DB18F8152F}"/>
                      </a:ext>
                    </a:extLst>
                  </p:cNvPr>
                  <p:cNvSpPr/>
                  <p:nvPr/>
                </p:nvSpPr>
                <p:spPr>
                  <a:xfrm>
                    <a:off x="5701221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77F75BFF-392D-44A1-BFCE-3862C4F85FDE}"/>
                      </a:ext>
                    </a:extLst>
                  </p:cNvPr>
                  <p:cNvSpPr/>
                  <p:nvPr/>
                </p:nvSpPr>
                <p:spPr>
                  <a:xfrm>
                    <a:off x="5414379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7F65180C-9CD9-427D-82F0-AE6BBA58AE83}"/>
                      </a:ext>
                    </a:extLst>
                  </p:cNvPr>
                  <p:cNvSpPr/>
                  <p:nvPr/>
                </p:nvSpPr>
                <p:spPr>
                  <a:xfrm>
                    <a:off x="5127537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777ED837-F321-4CDE-9906-65ADFCA38D60}"/>
                      </a:ext>
                    </a:extLst>
                  </p:cNvPr>
                  <p:cNvSpPr/>
                  <p:nvPr/>
                </p:nvSpPr>
                <p:spPr>
                  <a:xfrm>
                    <a:off x="4840695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B5E2AE47-DDD5-4817-8A84-03165955DD74}"/>
                      </a:ext>
                    </a:extLst>
                  </p:cNvPr>
                  <p:cNvSpPr/>
                  <p:nvPr/>
                </p:nvSpPr>
                <p:spPr>
                  <a:xfrm>
                    <a:off x="4553853" y="181740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40" name="Graphic 622">
                  <a:extLst>
                    <a:ext uri="{FF2B5EF4-FFF2-40B4-BE49-F238E27FC236}">
                      <a16:creationId xmlns:a16="http://schemas.microsoft.com/office/drawing/2014/main" id="{7FC939F5-868A-427B-9B4B-85F597A9714C}"/>
                    </a:ext>
                  </a:extLst>
                </p:cNvPr>
                <p:cNvGrpSpPr/>
                <p:nvPr/>
              </p:nvGrpSpPr>
              <p:grpSpPr>
                <a:xfrm>
                  <a:off x="4553853" y="2104245"/>
                  <a:ext cx="2922602" cy="54181"/>
                  <a:chOff x="4553853" y="2104245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7E817178-2D3C-477D-9655-EB158C3A8A20}"/>
                      </a:ext>
                    </a:extLst>
                  </p:cNvPr>
                  <p:cNvSpPr/>
                  <p:nvPr/>
                </p:nvSpPr>
                <p:spPr>
                  <a:xfrm>
                    <a:off x="7422274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35713478-16BF-4CBB-BF70-914EB88D720F}"/>
                      </a:ext>
                    </a:extLst>
                  </p:cNvPr>
                  <p:cNvSpPr/>
                  <p:nvPr/>
                </p:nvSpPr>
                <p:spPr>
                  <a:xfrm>
                    <a:off x="7135432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AE96FB7A-C9BA-4233-9615-09F385A1F89F}"/>
                      </a:ext>
                    </a:extLst>
                  </p:cNvPr>
                  <p:cNvSpPr/>
                  <p:nvPr/>
                </p:nvSpPr>
                <p:spPr>
                  <a:xfrm>
                    <a:off x="6848590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3D560AD7-6ABC-4319-AC68-9FD86CF0F158}"/>
                      </a:ext>
                    </a:extLst>
                  </p:cNvPr>
                  <p:cNvSpPr/>
                  <p:nvPr/>
                </p:nvSpPr>
                <p:spPr>
                  <a:xfrm>
                    <a:off x="6561748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4B31064A-DC62-4796-BB04-780EA1273E39}"/>
                      </a:ext>
                    </a:extLst>
                  </p:cNvPr>
                  <p:cNvSpPr/>
                  <p:nvPr/>
                </p:nvSpPr>
                <p:spPr>
                  <a:xfrm>
                    <a:off x="6274906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801F77B0-171F-4693-8845-5F1B057F76D1}"/>
                      </a:ext>
                    </a:extLst>
                  </p:cNvPr>
                  <p:cNvSpPr/>
                  <p:nvPr/>
                </p:nvSpPr>
                <p:spPr>
                  <a:xfrm>
                    <a:off x="5988063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D5CD1609-16A0-4F08-893E-94CF7F4B432F}"/>
                      </a:ext>
                    </a:extLst>
                  </p:cNvPr>
                  <p:cNvSpPr/>
                  <p:nvPr/>
                </p:nvSpPr>
                <p:spPr>
                  <a:xfrm>
                    <a:off x="5701221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21F38D13-2F69-499E-871C-2707CF776499}"/>
                      </a:ext>
                    </a:extLst>
                  </p:cNvPr>
                  <p:cNvSpPr/>
                  <p:nvPr/>
                </p:nvSpPr>
                <p:spPr>
                  <a:xfrm>
                    <a:off x="5414379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A8A8CCC0-60A1-470C-8F61-51A5210547F6}"/>
                      </a:ext>
                    </a:extLst>
                  </p:cNvPr>
                  <p:cNvSpPr/>
                  <p:nvPr/>
                </p:nvSpPr>
                <p:spPr>
                  <a:xfrm>
                    <a:off x="5127537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F2B3BB35-ADB2-4424-BDB6-8A3B177AE1FA}"/>
                      </a:ext>
                    </a:extLst>
                  </p:cNvPr>
                  <p:cNvSpPr/>
                  <p:nvPr/>
                </p:nvSpPr>
                <p:spPr>
                  <a:xfrm>
                    <a:off x="4840695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03B25AD7-5C21-4053-9ED1-0135A468704D}"/>
                      </a:ext>
                    </a:extLst>
                  </p:cNvPr>
                  <p:cNvSpPr/>
                  <p:nvPr/>
                </p:nvSpPr>
                <p:spPr>
                  <a:xfrm>
                    <a:off x="4553853" y="2104245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52" name="Graphic 622">
                  <a:extLst>
                    <a:ext uri="{FF2B5EF4-FFF2-40B4-BE49-F238E27FC236}">
                      <a16:creationId xmlns:a16="http://schemas.microsoft.com/office/drawing/2014/main" id="{243E7159-D8EB-4393-B09A-816013395533}"/>
                    </a:ext>
                  </a:extLst>
                </p:cNvPr>
                <p:cNvGrpSpPr/>
                <p:nvPr/>
              </p:nvGrpSpPr>
              <p:grpSpPr>
                <a:xfrm>
                  <a:off x="4553853" y="2391087"/>
                  <a:ext cx="2922602" cy="54181"/>
                  <a:chOff x="4553853" y="2391087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B0A10D7E-BE82-4EFD-964F-DD30DEE23887}"/>
                      </a:ext>
                    </a:extLst>
                  </p:cNvPr>
                  <p:cNvSpPr/>
                  <p:nvPr/>
                </p:nvSpPr>
                <p:spPr>
                  <a:xfrm>
                    <a:off x="7422274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6D55D6FF-22B6-4945-97B4-30E101DFC976}"/>
                      </a:ext>
                    </a:extLst>
                  </p:cNvPr>
                  <p:cNvSpPr/>
                  <p:nvPr/>
                </p:nvSpPr>
                <p:spPr>
                  <a:xfrm>
                    <a:off x="7135432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F25B695F-9074-40FD-AE74-92FA214E712D}"/>
                      </a:ext>
                    </a:extLst>
                  </p:cNvPr>
                  <p:cNvSpPr/>
                  <p:nvPr/>
                </p:nvSpPr>
                <p:spPr>
                  <a:xfrm>
                    <a:off x="6848590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C249A808-AE84-472D-AB5C-9BE721434793}"/>
                      </a:ext>
                    </a:extLst>
                  </p:cNvPr>
                  <p:cNvSpPr/>
                  <p:nvPr/>
                </p:nvSpPr>
                <p:spPr>
                  <a:xfrm>
                    <a:off x="6561748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60F4D5A8-2D55-48D6-B23E-5C27551D6FC9}"/>
                      </a:ext>
                    </a:extLst>
                  </p:cNvPr>
                  <p:cNvSpPr/>
                  <p:nvPr/>
                </p:nvSpPr>
                <p:spPr>
                  <a:xfrm>
                    <a:off x="6274906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4BDC409A-E8C9-4D61-B6A6-874445F47E75}"/>
                      </a:ext>
                    </a:extLst>
                  </p:cNvPr>
                  <p:cNvSpPr/>
                  <p:nvPr/>
                </p:nvSpPr>
                <p:spPr>
                  <a:xfrm>
                    <a:off x="5988063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89AA895B-5F03-471C-91E3-08036FEBFD1A}"/>
                      </a:ext>
                    </a:extLst>
                  </p:cNvPr>
                  <p:cNvSpPr/>
                  <p:nvPr/>
                </p:nvSpPr>
                <p:spPr>
                  <a:xfrm>
                    <a:off x="5701221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9DBE804E-61C6-4F41-9630-8E8CD07AF22F}"/>
                      </a:ext>
                    </a:extLst>
                  </p:cNvPr>
                  <p:cNvSpPr/>
                  <p:nvPr/>
                </p:nvSpPr>
                <p:spPr>
                  <a:xfrm>
                    <a:off x="5414379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A2CD653B-5A5A-483E-8B77-EC236E393BCD}"/>
                      </a:ext>
                    </a:extLst>
                  </p:cNvPr>
                  <p:cNvSpPr/>
                  <p:nvPr/>
                </p:nvSpPr>
                <p:spPr>
                  <a:xfrm>
                    <a:off x="5127537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9D586DA-280B-437E-90DD-B041046ED2C2}"/>
                      </a:ext>
                    </a:extLst>
                  </p:cNvPr>
                  <p:cNvSpPr/>
                  <p:nvPr/>
                </p:nvSpPr>
                <p:spPr>
                  <a:xfrm>
                    <a:off x="4840695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37394DC2-AAB8-4AC1-B614-5FD4A02CBEF0}"/>
                      </a:ext>
                    </a:extLst>
                  </p:cNvPr>
                  <p:cNvSpPr/>
                  <p:nvPr/>
                </p:nvSpPr>
                <p:spPr>
                  <a:xfrm>
                    <a:off x="4553853" y="2391087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64" name="Graphic 622">
                  <a:extLst>
                    <a:ext uri="{FF2B5EF4-FFF2-40B4-BE49-F238E27FC236}">
                      <a16:creationId xmlns:a16="http://schemas.microsoft.com/office/drawing/2014/main" id="{007A67D6-B964-4E6A-A133-460926B053A9}"/>
                    </a:ext>
                  </a:extLst>
                </p:cNvPr>
                <p:cNvGrpSpPr/>
                <p:nvPr/>
              </p:nvGrpSpPr>
              <p:grpSpPr>
                <a:xfrm>
                  <a:off x="4553853" y="2677929"/>
                  <a:ext cx="2922602" cy="54181"/>
                  <a:chOff x="4553853" y="2677929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655A5641-5DCD-4EA4-8C7E-0AF1F994E71D}"/>
                      </a:ext>
                    </a:extLst>
                  </p:cNvPr>
                  <p:cNvSpPr/>
                  <p:nvPr/>
                </p:nvSpPr>
                <p:spPr>
                  <a:xfrm>
                    <a:off x="7422274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F87CAB27-3CE2-4F86-A898-A8817279DA56}"/>
                      </a:ext>
                    </a:extLst>
                  </p:cNvPr>
                  <p:cNvSpPr/>
                  <p:nvPr/>
                </p:nvSpPr>
                <p:spPr>
                  <a:xfrm>
                    <a:off x="7135432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0A58C27F-B796-4BA8-BC58-378BD4735B40}"/>
                      </a:ext>
                    </a:extLst>
                  </p:cNvPr>
                  <p:cNvSpPr/>
                  <p:nvPr/>
                </p:nvSpPr>
                <p:spPr>
                  <a:xfrm>
                    <a:off x="6848590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51D7CC8C-B30E-4188-AC44-E9198C0646DF}"/>
                      </a:ext>
                    </a:extLst>
                  </p:cNvPr>
                  <p:cNvSpPr/>
                  <p:nvPr/>
                </p:nvSpPr>
                <p:spPr>
                  <a:xfrm>
                    <a:off x="6561748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C228001E-6587-4B3F-9FF1-07B1506A316B}"/>
                      </a:ext>
                    </a:extLst>
                  </p:cNvPr>
                  <p:cNvSpPr/>
                  <p:nvPr/>
                </p:nvSpPr>
                <p:spPr>
                  <a:xfrm>
                    <a:off x="6274906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BFF8DBA3-9904-4184-8F26-7420C3181334}"/>
                      </a:ext>
                    </a:extLst>
                  </p:cNvPr>
                  <p:cNvSpPr/>
                  <p:nvPr/>
                </p:nvSpPr>
                <p:spPr>
                  <a:xfrm>
                    <a:off x="5988063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9E9FFD94-90CC-492A-8313-63CF36283876}"/>
                      </a:ext>
                    </a:extLst>
                  </p:cNvPr>
                  <p:cNvSpPr/>
                  <p:nvPr/>
                </p:nvSpPr>
                <p:spPr>
                  <a:xfrm>
                    <a:off x="5701221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77B114F1-10AF-4335-B6C8-FB3202F92608}"/>
                      </a:ext>
                    </a:extLst>
                  </p:cNvPr>
                  <p:cNvSpPr/>
                  <p:nvPr/>
                </p:nvSpPr>
                <p:spPr>
                  <a:xfrm>
                    <a:off x="5414379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4B33379C-D898-49B3-AF8F-73646302CBED}"/>
                      </a:ext>
                    </a:extLst>
                  </p:cNvPr>
                  <p:cNvSpPr/>
                  <p:nvPr/>
                </p:nvSpPr>
                <p:spPr>
                  <a:xfrm>
                    <a:off x="5127537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EA3504CE-288A-4EBD-8BBD-DD9A2B9A56A7}"/>
                      </a:ext>
                    </a:extLst>
                  </p:cNvPr>
                  <p:cNvSpPr/>
                  <p:nvPr/>
                </p:nvSpPr>
                <p:spPr>
                  <a:xfrm>
                    <a:off x="4840695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4C7FE600-4224-4275-8833-ECBED6355DA0}"/>
                      </a:ext>
                    </a:extLst>
                  </p:cNvPr>
                  <p:cNvSpPr/>
                  <p:nvPr/>
                </p:nvSpPr>
                <p:spPr>
                  <a:xfrm>
                    <a:off x="4553853" y="2677929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76" name="Graphic 622">
                  <a:extLst>
                    <a:ext uri="{FF2B5EF4-FFF2-40B4-BE49-F238E27FC236}">
                      <a16:creationId xmlns:a16="http://schemas.microsoft.com/office/drawing/2014/main" id="{A1BE6A05-E821-4317-8820-1DE62B2F4790}"/>
                    </a:ext>
                  </a:extLst>
                </p:cNvPr>
                <p:cNvGrpSpPr/>
                <p:nvPr/>
              </p:nvGrpSpPr>
              <p:grpSpPr>
                <a:xfrm>
                  <a:off x="4553853" y="2964771"/>
                  <a:ext cx="2922602" cy="54181"/>
                  <a:chOff x="4553853" y="2964771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FF8BA65A-97E9-4104-8F27-559DC3A37D16}"/>
                      </a:ext>
                    </a:extLst>
                  </p:cNvPr>
                  <p:cNvSpPr/>
                  <p:nvPr/>
                </p:nvSpPr>
                <p:spPr>
                  <a:xfrm>
                    <a:off x="7422274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EE55B813-8211-45F2-8640-21FDE85C670F}"/>
                      </a:ext>
                    </a:extLst>
                  </p:cNvPr>
                  <p:cNvSpPr/>
                  <p:nvPr/>
                </p:nvSpPr>
                <p:spPr>
                  <a:xfrm>
                    <a:off x="7135432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66C5DD76-8B21-4A58-8BB8-2F5A1CB9B191}"/>
                      </a:ext>
                    </a:extLst>
                  </p:cNvPr>
                  <p:cNvSpPr/>
                  <p:nvPr/>
                </p:nvSpPr>
                <p:spPr>
                  <a:xfrm>
                    <a:off x="6848590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DB8C976D-658E-43AE-B6E1-A23472DF214F}"/>
                      </a:ext>
                    </a:extLst>
                  </p:cNvPr>
                  <p:cNvSpPr/>
                  <p:nvPr/>
                </p:nvSpPr>
                <p:spPr>
                  <a:xfrm>
                    <a:off x="6561748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6BC39B80-B83F-4BBB-AC71-7110A3A1405D}"/>
                      </a:ext>
                    </a:extLst>
                  </p:cNvPr>
                  <p:cNvSpPr/>
                  <p:nvPr/>
                </p:nvSpPr>
                <p:spPr>
                  <a:xfrm>
                    <a:off x="6274906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4149C806-E10F-4AC7-936F-5DC7F77E2246}"/>
                      </a:ext>
                    </a:extLst>
                  </p:cNvPr>
                  <p:cNvSpPr/>
                  <p:nvPr/>
                </p:nvSpPr>
                <p:spPr>
                  <a:xfrm>
                    <a:off x="5988063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B097447D-11DE-44CB-9EA6-A0E67B13F79A}"/>
                      </a:ext>
                    </a:extLst>
                  </p:cNvPr>
                  <p:cNvSpPr/>
                  <p:nvPr/>
                </p:nvSpPr>
                <p:spPr>
                  <a:xfrm>
                    <a:off x="5701221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71629289-5D51-4410-B78A-DCCF81336607}"/>
                      </a:ext>
                    </a:extLst>
                  </p:cNvPr>
                  <p:cNvSpPr/>
                  <p:nvPr/>
                </p:nvSpPr>
                <p:spPr>
                  <a:xfrm>
                    <a:off x="5414379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406C57E0-2BE1-46E5-9476-4F576C92AF2A}"/>
                      </a:ext>
                    </a:extLst>
                  </p:cNvPr>
                  <p:cNvSpPr/>
                  <p:nvPr/>
                </p:nvSpPr>
                <p:spPr>
                  <a:xfrm>
                    <a:off x="5127537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5E9B023E-D2DF-43DC-AB55-7A241F793087}"/>
                      </a:ext>
                    </a:extLst>
                  </p:cNvPr>
                  <p:cNvSpPr/>
                  <p:nvPr/>
                </p:nvSpPr>
                <p:spPr>
                  <a:xfrm>
                    <a:off x="4840695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DA056C9-6463-4926-A920-9550A61BEAB1}"/>
                      </a:ext>
                    </a:extLst>
                  </p:cNvPr>
                  <p:cNvSpPr/>
                  <p:nvPr/>
                </p:nvSpPr>
                <p:spPr>
                  <a:xfrm>
                    <a:off x="4553853" y="2964771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88" name="Graphic 622">
                  <a:extLst>
                    <a:ext uri="{FF2B5EF4-FFF2-40B4-BE49-F238E27FC236}">
                      <a16:creationId xmlns:a16="http://schemas.microsoft.com/office/drawing/2014/main" id="{EC72D300-3044-40BC-96E5-0239CF78F3A3}"/>
                    </a:ext>
                  </a:extLst>
                </p:cNvPr>
                <p:cNvGrpSpPr/>
                <p:nvPr/>
              </p:nvGrpSpPr>
              <p:grpSpPr>
                <a:xfrm>
                  <a:off x="4553853" y="3251613"/>
                  <a:ext cx="2922602" cy="54181"/>
                  <a:chOff x="4553853" y="3251613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2681EFD-7F2F-45A4-AD98-BD0D09F30FE2}"/>
                      </a:ext>
                    </a:extLst>
                  </p:cNvPr>
                  <p:cNvSpPr/>
                  <p:nvPr/>
                </p:nvSpPr>
                <p:spPr>
                  <a:xfrm>
                    <a:off x="7422274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AA97925B-B0C2-46AF-8884-CE3E336C4F16}"/>
                      </a:ext>
                    </a:extLst>
                  </p:cNvPr>
                  <p:cNvSpPr/>
                  <p:nvPr/>
                </p:nvSpPr>
                <p:spPr>
                  <a:xfrm>
                    <a:off x="7135432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A9200487-0B36-46C1-9C31-C6E31BDBC5E0}"/>
                      </a:ext>
                    </a:extLst>
                  </p:cNvPr>
                  <p:cNvSpPr/>
                  <p:nvPr/>
                </p:nvSpPr>
                <p:spPr>
                  <a:xfrm>
                    <a:off x="6848590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311086DF-0C54-4DC1-85D1-ED059EA0B02F}"/>
                      </a:ext>
                    </a:extLst>
                  </p:cNvPr>
                  <p:cNvSpPr/>
                  <p:nvPr/>
                </p:nvSpPr>
                <p:spPr>
                  <a:xfrm>
                    <a:off x="6561748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D1873511-EF92-46BF-BFD7-DC4B6E4A6852}"/>
                      </a:ext>
                    </a:extLst>
                  </p:cNvPr>
                  <p:cNvSpPr/>
                  <p:nvPr/>
                </p:nvSpPr>
                <p:spPr>
                  <a:xfrm>
                    <a:off x="6274906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14D2C5AE-8DAA-469E-8C1D-5BCACD9EC139}"/>
                      </a:ext>
                    </a:extLst>
                  </p:cNvPr>
                  <p:cNvSpPr/>
                  <p:nvPr/>
                </p:nvSpPr>
                <p:spPr>
                  <a:xfrm>
                    <a:off x="5988063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00E0E357-7419-4DAF-8C12-F44AE849C9BB}"/>
                      </a:ext>
                    </a:extLst>
                  </p:cNvPr>
                  <p:cNvSpPr/>
                  <p:nvPr/>
                </p:nvSpPr>
                <p:spPr>
                  <a:xfrm>
                    <a:off x="5701221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16CA0F28-6A45-44E1-A802-81B391B2980C}"/>
                      </a:ext>
                    </a:extLst>
                  </p:cNvPr>
                  <p:cNvSpPr/>
                  <p:nvPr/>
                </p:nvSpPr>
                <p:spPr>
                  <a:xfrm>
                    <a:off x="5414379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552476BE-D084-47B8-A8C5-F516CB44DD09}"/>
                      </a:ext>
                    </a:extLst>
                  </p:cNvPr>
                  <p:cNvSpPr/>
                  <p:nvPr/>
                </p:nvSpPr>
                <p:spPr>
                  <a:xfrm>
                    <a:off x="5127537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C323E74D-E9C0-4B04-9CFD-2784B9B4EC37}"/>
                      </a:ext>
                    </a:extLst>
                  </p:cNvPr>
                  <p:cNvSpPr/>
                  <p:nvPr/>
                </p:nvSpPr>
                <p:spPr>
                  <a:xfrm>
                    <a:off x="4840695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67C0428C-5975-4E80-850D-99E7A5A7878C}"/>
                      </a:ext>
                    </a:extLst>
                  </p:cNvPr>
                  <p:cNvSpPr/>
                  <p:nvPr/>
                </p:nvSpPr>
                <p:spPr>
                  <a:xfrm>
                    <a:off x="4553853" y="3251613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00" name="Graphic 622">
                  <a:extLst>
                    <a:ext uri="{FF2B5EF4-FFF2-40B4-BE49-F238E27FC236}">
                      <a16:creationId xmlns:a16="http://schemas.microsoft.com/office/drawing/2014/main" id="{F707CD52-FB94-4E36-9CBD-581F9EAE6D6B}"/>
                    </a:ext>
                  </a:extLst>
                </p:cNvPr>
                <p:cNvGrpSpPr/>
                <p:nvPr/>
              </p:nvGrpSpPr>
              <p:grpSpPr>
                <a:xfrm>
                  <a:off x="4553853" y="3538456"/>
                  <a:ext cx="2922602" cy="54181"/>
                  <a:chOff x="4553853" y="3538456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510AAAB4-4E3F-4A93-8A35-0C0E9D897881}"/>
                      </a:ext>
                    </a:extLst>
                  </p:cNvPr>
                  <p:cNvSpPr/>
                  <p:nvPr/>
                </p:nvSpPr>
                <p:spPr>
                  <a:xfrm>
                    <a:off x="7422274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DF311A19-D2A7-456C-9E8E-BD758486620D}"/>
                      </a:ext>
                    </a:extLst>
                  </p:cNvPr>
                  <p:cNvSpPr/>
                  <p:nvPr/>
                </p:nvSpPr>
                <p:spPr>
                  <a:xfrm>
                    <a:off x="7135432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B580D0AB-D927-4D33-9CBF-2F5DBDA6507D}"/>
                      </a:ext>
                    </a:extLst>
                  </p:cNvPr>
                  <p:cNvSpPr/>
                  <p:nvPr/>
                </p:nvSpPr>
                <p:spPr>
                  <a:xfrm>
                    <a:off x="6848590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8FC1CD64-5930-4687-B85E-8B4AD33BB295}"/>
                      </a:ext>
                    </a:extLst>
                  </p:cNvPr>
                  <p:cNvSpPr/>
                  <p:nvPr/>
                </p:nvSpPr>
                <p:spPr>
                  <a:xfrm>
                    <a:off x="6561748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6FD3F8CB-846F-4F16-A61D-5014FEA3C9B9}"/>
                      </a:ext>
                    </a:extLst>
                  </p:cNvPr>
                  <p:cNvSpPr/>
                  <p:nvPr/>
                </p:nvSpPr>
                <p:spPr>
                  <a:xfrm>
                    <a:off x="6274906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6E545DB4-EF02-4352-809D-FCCAB80AF21D}"/>
                      </a:ext>
                    </a:extLst>
                  </p:cNvPr>
                  <p:cNvSpPr/>
                  <p:nvPr/>
                </p:nvSpPr>
                <p:spPr>
                  <a:xfrm>
                    <a:off x="5988063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6DB438F3-2D3D-4190-BE24-7D961A8CFA58}"/>
                      </a:ext>
                    </a:extLst>
                  </p:cNvPr>
                  <p:cNvSpPr/>
                  <p:nvPr/>
                </p:nvSpPr>
                <p:spPr>
                  <a:xfrm>
                    <a:off x="5701221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EDAACAC0-38B7-4AAA-B8BC-A98097EDA464}"/>
                      </a:ext>
                    </a:extLst>
                  </p:cNvPr>
                  <p:cNvSpPr/>
                  <p:nvPr/>
                </p:nvSpPr>
                <p:spPr>
                  <a:xfrm>
                    <a:off x="5414379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551458BD-94B0-453C-85D3-0C29134A723B}"/>
                      </a:ext>
                    </a:extLst>
                  </p:cNvPr>
                  <p:cNvSpPr/>
                  <p:nvPr/>
                </p:nvSpPr>
                <p:spPr>
                  <a:xfrm>
                    <a:off x="5127537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9B9835B7-C67D-4217-B8E4-9F96653A2082}"/>
                      </a:ext>
                    </a:extLst>
                  </p:cNvPr>
                  <p:cNvSpPr/>
                  <p:nvPr/>
                </p:nvSpPr>
                <p:spPr>
                  <a:xfrm>
                    <a:off x="4840695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182307CE-0935-4811-8EFF-7FBF917A02B8}"/>
                      </a:ext>
                    </a:extLst>
                  </p:cNvPr>
                  <p:cNvSpPr/>
                  <p:nvPr/>
                </p:nvSpPr>
                <p:spPr>
                  <a:xfrm>
                    <a:off x="4553853" y="3538456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2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2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12" name="Graphic 622">
                  <a:extLst>
                    <a:ext uri="{FF2B5EF4-FFF2-40B4-BE49-F238E27FC236}">
                      <a16:creationId xmlns:a16="http://schemas.microsoft.com/office/drawing/2014/main" id="{33ABF3F4-1CFB-4366-A5DC-A17CCB66777A}"/>
                    </a:ext>
                  </a:extLst>
                </p:cNvPr>
                <p:cNvGrpSpPr/>
                <p:nvPr/>
              </p:nvGrpSpPr>
              <p:grpSpPr>
                <a:xfrm>
                  <a:off x="4553853" y="3825298"/>
                  <a:ext cx="2922602" cy="54181"/>
                  <a:chOff x="4553853" y="3825298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4BDB3949-ACAF-477D-BA52-BCC6D12858FB}"/>
                      </a:ext>
                    </a:extLst>
                  </p:cNvPr>
                  <p:cNvSpPr/>
                  <p:nvPr/>
                </p:nvSpPr>
                <p:spPr>
                  <a:xfrm>
                    <a:off x="7422274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89CA8469-7091-4CAE-A293-1F1CEB88C083}"/>
                      </a:ext>
                    </a:extLst>
                  </p:cNvPr>
                  <p:cNvSpPr/>
                  <p:nvPr/>
                </p:nvSpPr>
                <p:spPr>
                  <a:xfrm>
                    <a:off x="7135432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229D68E7-A562-4703-A687-DBEA72B8E96E}"/>
                      </a:ext>
                    </a:extLst>
                  </p:cNvPr>
                  <p:cNvSpPr/>
                  <p:nvPr/>
                </p:nvSpPr>
                <p:spPr>
                  <a:xfrm>
                    <a:off x="6848590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5BA8DF10-93CF-4441-8F5B-BC8EC47B1E20}"/>
                      </a:ext>
                    </a:extLst>
                  </p:cNvPr>
                  <p:cNvSpPr/>
                  <p:nvPr/>
                </p:nvSpPr>
                <p:spPr>
                  <a:xfrm>
                    <a:off x="6561748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0AF3C03A-ADD0-4F81-9EE2-B67293C91D93}"/>
                      </a:ext>
                    </a:extLst>
                  </p:cNvPr>
                  <p:cNvSpPr/>
                  <p:nvPr/>
                </p:nvSpPr>
                <p:spPr>
                  <a:xfrm>
                    <a:off x="6274906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9BA2E5BD-B298-48FA-B911-CAAB9D543553}"/>
                      </a:ext>
                    </a:extLst>
                  </p:cNvPr>
                  <p:cNvSpPr/>
                  <p:nvPr/>
                </p:nvSpPr>
                <p:spPr>
                  <a:xfrm>
                    <a:off x="5988063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089A4D3C-5165-45B5-8708-CEFE3AB1E965}"/>
                      </a:ext>
                    </a:extLst>
                  </p:cNvPr>
                  <p:cNvSpPr/>
                  <p:nvPr/>
                </p:nvSpPr>
                <p:spPr>
                  <a:xfrm>
                    <a:off x="5701221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980E6876-FCDD-4A46-AC77-DADFAF8A5AC8}"/>
                      </a:ext>
                    </a:extLst>
                  </p:cNvPr>
                  <p:cNvSpPr/>
                  <p:nvPr/>
                </p:nvSpPr>
                <p:spPr>
                  <a:xfrm>
                    <a:off x="5414379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318E0E66-05C4-40C1-BE13-677F50724099}"/>
                      </a:ext>
                    </a:extLst>
                  </p:cNvPr>
                  <p:cNvSpPr/>
                  <p:nvPr/>
                </p:nvSpPr>
                <p:spPr>
                  <a:xfrm>
                    <a:off x="5127537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13EA9B00-D24D-4BC1-90C4-A2CE36285904}"/>
                      </a:ext>
                    </a:extLst>
                  </p:cNvPr>
                  <p:cNvSpPr/>
                  <p:nvPr/>
                </p:nvSpPr>
                <p:spPr>
                  <a:xfrm>
                    <a:off x="4840695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165160E9-7B91-40AD-8A21-6E018384B58C}"/>
                      </a:ext>
                    </a:extLst>
                  </p:cNvPr>
                  <p:cNvSpPr/>
                  <p:nvPr/>
                </p:nvSpPr>
                <p:spPr>
                  <a:xfrm>
                    <a:off x="4553853" y="3825298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4" name="Graphic 622">
                  <a:extLst>
                    <a:ext uri="{FF2B5EF4-FFF2-40B4-BE49-F238E27FC236}">
                      <a16:creationId xmlns:a16="http://schemas.microsoft.com/office/drawing/2014/main" id="{6307B959-D4D9-4920-A921-EEBACEF02E6E}"/>
                    </a:ext>
                  </a:extLst>
                </p:cNvPr>
                <p:cNvGrpSpPr/>
                <p:nvPr/>
              </p:nvGrpSpPr>
              <p:grpSpPr>
                <a:xfrm>
                  <a:off x="4553853" y="4112140"/>
                  <a:ext cx="2922602" cy="54181"/>
                  <a:chOff x="4553853" y="4112140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3383E961-695D-4E71-884B-E9FB94804CB9}"/>
                      </a:ext>
                    </a:extLst>
                  </p:cNvPr>
                  <p:cNvSpPr/>
                  <p:nvPr/>
                </p:nvSpPr>
                <p:spPr>
                  <a:xfrm>
                    <a:off x="7422274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88CD3E0C-F737-4AA9-8674-18ECFF8E4FE0}"/>
                      </a:ext>
                    </a:extLst>
                  </p:cNvPr>
                  <p:cNvSpPr/>
                  <p:nvPr/>
                </p:nvSpPr>
                <p:spPr>
                  <a:xfrm>
                    <a:off x="7135432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F5F7444F-6B01-4347-B53E-9D54F8B5F4FD}"/>
                      </a:ext>
                    </a:extLst>
                  </p:cNvPr>
                  <p:cNvSpPr/>
                  <p:nvPr/>
                </p:nvSpPr>
                <p:spPr>
                  <a:xfrm>
                    <a:off x="6848590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8C7AC8CC-19F3-46A7-8874-64D14C6DFE94}"/>
                      </a:ext>
                    </a:extLst>
                  </p:cNvPr>
                  <p:cNvSpPr/>
                  <p:nvPr/>
                </p:nvSpPr>
                <p:spPr>
                  <a:xfrm>
                    <a:off x="6561748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89216000-8279-42DC-8F25-3DE6D5BBE9BB}"/>
                      </a:ext>
                    </a:extLst>
                  </p:cNvPr>
                  <p:cNvSpPr/>
                  <p:nvPr/>
                </p:nvSpPr>
                <p:spPr>
                  <a:xfrm>
                    <a:off x="6274906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625E9264-2A53-4A1A-A41B-84EBB121D51B}"/>
                      </a:ext>
                    </a:extLst>
                  </p:cNvPr>
                  <p:cNvSpPr/>
                  <p:nvPr/>
                </p:nvSpPr>
                <p:spPr>
                  <a:xfrm>
                    <a:off x="5988063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9100EE0D-B8AF-4202-9141-30DA97A3B355}"/>
                      </a:ext>
                    </a:extLst>
                  </p:cNvPr>
                  <p:cNvSpPr/>
                  <p:nvPr/>
                </p:nvSpPr>
                <p:spPr>
                  <a:xfrm>
                    <a:off x="5701221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8BB34C35-9D7B-467A-BD42-DBC949F5FE0F}"/>
                      </a:ext>
                    </a:extLst>
                  </p:cNvPr>
                  <p:cNvSpPr/>
                  <p:nvPr/>
                </p:nvSpPr>
                <p:spPr>
                  <a:xfrm>
                    <a:off x="5414379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7D085023-48CA-4049-AE59-A55B596758F3}"/>
                      </a:ext>
                    </a:extLst>
                  </p:cNvPr>
                  <p:cNvSpPr/>
                  <p:nvPr/>
                </p:nvSpPr>
                <p:spPr>
                  <a:xfrm>
                    <a:off x="5127537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6D3E2D4E-5995-4B01-B60A-CD452590C68D}"/>
                      </a:ext>
                    </a:extLst>
                  </p:cNvPr>
                  <p:cNvSpPr/>
                  <p:nvPr/>
                </p:nvSpPr>
                <p:spPr>
                  <a:xfrm>
                    <a:off x="4840695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300CB73B-B31F-4078-A613-A70581B1A884}"/>
                      </a:ext>
                    </a:extLst>
                  </p:cNvPr>
                  <p:cNvSpPr/>
                  <p:nvPr/>
                </p:nvSpPr>
                <p:spPr>
                  <a:xfrm>
                    <a:off x="4553853" y="4112140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36" name="Graphic 622">
                  <a:extLst>
                    <a:ext uri="{FF2B5EF4-FFF2-40B4-BE49-F238E27FC236}">
                      <a16:creationId xmlns:a16="http://schemas.microsoft.com/office/drawing/2014/main" id="{8AF5E582-79C9-4024-9D5D-39E4B24E9618}"/>
                    </a:ext>
                  </a:extLst>
                </p:cNvPr>
                <p:cNvGrpSpPr/>
                <p:nvPr/>
              </p:nvGrpSpPr>
              <p:grpSpPr>
                <a:xfrm>
                  <a:off x="4553853" y="4398982"/>
                  <a:ext cx="2922602" cy="54181"/>
                  <a:chOff x="4553853" y="4398982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3A184D2F-1678-476B-9FAA-EF2A88499A7D}"/>
                      </a:ext>
                    </a:extLst>
                  </p:cNvPr>
                  <p:cNvSpPr/>
                  <p:nvPr/>
                </p:nvSpPr>
                <p:spPr>
                  <a:xfrm>
                    <a:off x="7422274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188111A9-26E6-459A-8B88-3BACFEDAA4A0}"/>
                      </a:ext>
                    </a:extLst>
                  </p:cNvPr>
                  <p:cNvSpPr/>
                  <p:nvPr/>
                </p:nvSpPr>
                <p:spPr>
                  <a:xfrm>
                    <a:off x="7135432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F2695C8-3435-4789-8F6B-577274069F96}"/>
                      </a:ext>
                    </a:extLst>
                  </p:cNvPr>
                  <p:cNvSpPr/>
                  <p:nvPr/>
                </p:nvSpPr>
                <p:spPr>
                  <a:xfrm>
                    <a:off x="6848590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BF404D24-D8A0-46B9-903D-FAC0E33799CF}"/>
                      </a:ext>
                    </a:extLst>
                  </p:cNvPr>
                  <p:cNvSpPr/>
                  <p:nvPr/>
                </p:nvSpPr>
                <p:spPr>
                  <a:xfrm>
                    <a:off x="6561748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12AE0ADC-1906-4030-BC43-DE0A32E79291}"/>
                      </a:ext>
                    </a:extLst>
                  </p:cNvPr>
                  <p:cNvSpPr/>
                  <p:nvPr/>
                </p:nvSpPr>
                <p:spPr>
                  <a:xfrm>
                    <a:off x="6274906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35AE20F-4484-427E-930B-110CC8A83A4D}"/>
                      </a:ext>
                    </a:extLst>
                  </p:cNvPr>
                  <p:cNvSpPr/>
                  <p:nvPr/>
                </p:nvSpPr>
                <p:spPr>
                  <a:xfrm>
                    <a:off x="5988063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440921CE-2A8F-4721-83FD-020A5F62B6BF}"/>
                      </a:ext>
                    </a:extLst>
                  </p:cNvPr>
                  <p:cNvSpPr/>
                  <p:nvPr/>
                </p:nvSpPr>
                <p:spPr>
                  <a:xfrm>
                    <a:off x="5701221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65AB8B73-7629-495A-BF56-A53FBA3CEE43}"/>
                      </a:ext>
                    </a:extLst>
                  </p:cNvPr>
                  <p:cNvSpPr/>
                  <p:nvPr/>
                </p:nvSpPr>
                <p:spPr>
                  <a:xfrm>
                    <a:off x="5414379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C91EFFED-1427-44D7-B23E-95B40653BCF2}"/>
                      </a:ext>
                    </a:extLst>
                  </p:cNvPr>
                  <p:cNvSpPr/>
                  <p:nvPr/>
                </p:nvSpPr>
                <p:spPr>
                  <a:xfrm>
                    <a:off x="5127537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FA78C7D6-A3F0-44B6-ABBD-95FBAFACFD25}"/>
                      </a:ext>
                    </a:extLst>
                  </p:cNvPr>
                  <p:cNvSpPr/>
                  <p:nvPr/>
                </p:nvSpPr>
                <p:spPr>
                  <a:xfrm>
                    <a:off x="4840695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517E7B1D-3D95-4703-B1D7-94A407D3853B}"/>
                      </a:ext>
                    </a:extLst>
                  </p:cNvPr>
                  <p:cNvSpPr/>
                  <p:nvPr/>
                </p:nvSpPr>
                <p:spPr>
                  <a:xfrm>
                    <a:off x="4553853" y="4398982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48" name="Graphic 622">
                  <a:extLst>
                    <a:ext uri="{FF2B5EF4-FFF2-40B4-BE49-F238E27FC236}">
                      <a16:creationId xmlns:a16="http://schemas.microsoft.com/office/drawing/2014/main" id="{DE164DBE-550A-4F41-BCB8-22AD163224AD}"/>
                    </a:ext>
                  </a:extLst>
                </p:cNvPr>
                <p:cNvGrpSpPr/>
                <p:nvPr/>
              </p:nvGrpSpPr>
              <p:grpSpPr>
                <a:xfrm>
                  <a:off x="4553853" y="4685824"/>
                  <a:ext cx="2922602" cy="54181"/>
                  <a:chOff x="4553853" y="4685824"/>
                  <a:chExt cx="2922602" cy="54181"/>
                </a:xfrm>
                <a:solidFill>
                  <a:srgbClr val="BCBEC0"/>
                </a:solidFill>
              </p:grpSpPr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20D6D68-5F5D-441C-B81C-B2A74655CBD3}"/>
                      </a:ext>
                    </a:extLst>
                  </p:cNvPr>
                  <p:cNvSpPr/>
                  <p:nvPr/>
                </p:nvSpPr>
                <p:spPr>
                  <a:xfrm>
                    <a:off x="7422274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0166D99C-5F8D-44AB-83A2-794EF83161FA}"/>
                      </a:ext>
                    </a:extLst>
                  </p:cNvPr>
                  <p:cNvSpPr/>
                  <p:nvPr/>
                </p:nvSpPr>
                <p:spPr>
                  <a:xfrm>
                    <a:off x="7135432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5CF9F0E8-BE57-42B8-B892-8C8207747526}"/>
                      </a:ext>
                    </a:extLst>
                  </p:cNvPr>
                  <p:cNvSpPr/>
                  <p:nvPr/>
                </p:nvSpPr>
                <p:spPr>
                  <a:xfrm>
                    <a:off x="6848590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8A68A3F0-5D3C-4C1E-A0BB-5DE7263738A1}"/>
                      </a:ext>
                    </a:extLst>
                  </p:cNvPr>
                  <p:cNvSpPr/>
                  <p:nvPr/>
                </p:nvSpPr>
                <p:spPr>
                  <a:xfrm>
                    <a:off x="6561748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3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3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4C67DAD2-6EB9-46B7-A975-D013A9C0DACF}"/>
                      </a:ext>
                    </a:extLst>
                  </p:cNvPr>
                  <p:cNvSpPr/>
                  <p:nvPr/>
                </p:nvSpPr>
                <p:spPr>
                  <a:xfrm>
                    <a:off x="6274906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350CC97F-AB80-4D7F-A711-705DE89C90ED}"/>
                      </a:ext>
                    </a:extLst>
                  </p:cNvPr>
                  <p:cNvSpPr/>
                  <p:nvPr/>
                </p:nvSpPr>
                <p:spPr>
                  <a:xfrm>
                    <a:off x="5988063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3A78A8A3-79FA-4050-8A71-DE7326D0D8A3}"/>
                      </a:ext>
                    </a:extLst>
                  </p:cNvPr>
                  <p:cNvSpPr/>
                  <p:nvPr/>
                </p:nvSpPr>
                <p:spPr>
                  <a:xfrm>
                    <a:off x="5701221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0D914A40-C53D-449F-BC14-A32D9BB4EAA5}"/>
                      </a:ext>
                    </a:extLst>
                  </p:cNvPr>
                  <p:cNvSpPr/>
                  <p:nvPr/>
                </p:nvSpPr>
                <p:spPr>
                  <a:xfrm>
                    <a:off x="5414379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6F34EBFE-A5BD-47FF-88DA-163F747D7539}"/>
                      </a:ext>
                    </a:extLst>
                  </p:cNvPr>
                  <p:cNvSpPr/>
                  <p:nvPr/>
                </p:nvSpPr>
                <p:spPr>
                  <a:xfrm>
                    <a:off x="5127537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25DBFF97-6E37-473F-98EE-0742255552A3}"/>
                      </a:ext>
                    </a:extLst>
                  </p:cNvPr>
                  <p:cNvSpPr/>
                  <p:nvPr/>
                </p:nvSpPr>
                <p:spPr>
                  <a:xfrm>
                    <a:off x="4840695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4C7B0F1C-9881-4556-8F80-1999B287B13F}"/>
                      </a:ext>
                    </a:extLst>
                  </p:cNvPr>
                  <p:cNvSpPr/>
                  <p:nvPr/>
                </p:nvSpPr>
                <p:spPr>
                  <a:xfrm>
                    <a:off x="4553853" y="4685824"/>
                    <a:ext cx="54181" cy="54181"/>
                  </a:xfrm>
                  <a:custGeom>
                    <a:avLst/>
                    <a:gdLst>
                      <a:gd name="connsiteX0" fmla="*/ 54181 w 54181"/>
                      <a:gd name="connsiteY0" fmla="*/ 27091 h 54181"/>
                      <a:gd name="connsiteX1" fmla="*/ 27091 w 54181"/>
                      <a:gd name="connsiteY1" fmla="*/ 54181 h 54181"/>
                      <a:gd name="connsiteX2" fmla="*/ 0 w 54181"/>
                      <a:gd name="connsiteY2" fmla="*/ 27091 h 54181"/>
                      <a:gd name="connsiteX3" fmla="*/ 27091 w 54181"/>
                      <a:gd name="connsiteY3" fmla="*/ 0 h 54181"/>
                      <a:gd name="connsiteX4" fmla="*/ 54181 w 54181"/>
                      <a:gd name="connsiteY4" fmla="*/ 27091 h 54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81" h="54181">
                        <a:moveTo>
                          <a:pt x="54181" y="27091"/>
                        </a:moveTo>
                        <a:cubicBezTo>
                          <a:pt x="54181" y="42053"/>
                          <a:pt x="42052" y="54181"/>
                          <a:pt x="27091" y="54181"/>
                        </a:cubicBezTo>
                        <a:cubicBezTo>
                          <a:pt x="12129" y="54181"/>
                          <a:pt x="0" y="42053"/>
                          <a:pt x="0" y="27091"/>
                        </a:cubicBezTo>
                        <a:cubicBezTo>
                          <a:pt x="0" y="12129"/>
                          <a:pt x="12129" y="0"/>
                          <a:pt x="27091" y="0"/>
                        </a:cubicBezTo>
                        <a:cubicBezTo>
                          <a:pt x="42052" y="0"/>
                          <a:pt x="54181" y="12129"/>
                          <a:pt x="54181" y="27091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1590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47EB9F98-557D-4C93-BBE2-3C7B5917E627}"/>
                  </a:ext>
                </a:extLst>
              </p:cNvPr>
              <p:cNvSpPr/>
              <p:nvPr/>
            </p:nvSpPr>
            <p:spPr>
              <a:xfrm>
                <a:off x="4580943" y="3278704"/>
                <a:ext cx="2868421" cy="15935"/>
              </a:xfrm>
              <a:custGeom>
                <a:avLst/>
                <a:gdLst>
                  <a:gd name="connsiteX0" fmla="*/ 2868422 w 2868421"/>
                  <a:gd name="connsiteY0" fmla="*/ 0 h 15935"/>
                  <a:gd name="connsiteX1" fmla="*/ 0 w 2868421"/>
                  <a:gd name="connsiteY1" fmla="*/ 0 h 1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8421" h="15935">
                    <a:moveTo>
                      <a:pt x="2868422" y="0"/>
                    </a:moveTo>
                    <a:lnTo>
                      <a:pt x="0" y="0"/>
                    </a:lnTo>
                  </a:path>
                </a:pathLst>
              </a:custGeom>
              <a:ln w="31811" cap="flat">
                <a:solidFill>
                  <a:srgbClr val="FF0000"/>
                </a:solidFill>
                <a:prstDash val="sysDash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8C8DD313-73B9-4B0C-B369-9BCA668BA19B}"/>
                </a:ext>
              </a:extLst>
            </p:cNvPr>
            <p:cNvSpPr/>
            <p:nvPr/>
          </p:nvSpPr>
          <p:spPr>
            <a:xfrm>
              <a:off x="4364218" y="1627768"/>
              <a:ext cx="3303465" cy="3301871"/>
            </a:xfrm>
            <a:custGeom>
              <a:avLst/>
              <a:gdLst>
                <a:gd name="connsiteX0" fmla="*/ 3056463 w 3303465"/>
                <a:gd name="connsiteY0" fmla="*/ 3301872 h 3301871"/>
                <a:gd name="connsiteX1" fmla="*/ 247003 w 3303465"/>
                <a:gd name="connsiteY1" fmla="*/ 3301872 h 3301871"/>
                <a:gd name="connsiteX2" fmla="*/ 0 w 3303465"/>
                <a:gd name="connsiteY2" fmla="*/ 3054869 h 3301871"/>
                <a:gd name="connsiteX3" fmla="*/ 0 w 3303465"/>
                <a:gd name="connsiteY3" fmla="*/ 247003 h 3301871"/>
                <a:gd name="connsiteX4" fmla="*/ 247003 w 3303465"/>
                <a:gd name="connsiteY4" fmla="*/ 0 h 3301871"/>
                <a:gd name="connsiteX5" fmla="*/ 3056463 w 3303465"/>
                <a:gd name="connsiteY5" fmla="*/ 0 h 3301871"/>
                <a:gd name="connsiteX6" fmla="*/ 3303466 w 3303465"/>
                <a:gd name="connsiteY6" fmla="*/ 247003 h 3301871"/>
                <a:gd name="connsiteX7" fmla="*/ 3303466 w 3303465"/>
                <a:gd name="connsiteY7" fmla="*/ 3056463 h 3301871"/>
                <a:gd name="connsiteX8" fmla="*/ 3056463 w 3303465"/>
                <a:gd name="connsiteY8" fmla="*/ 3301872 h 330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3465" h="3301871">
                  <a:moveTo>
                    <a:pt x="3056463" y="3301872"/>
                  </a:moveTo>
                  <a:lnTo>
                    <a:pt x="247003" y="3301872"/>
                  </a:lnTo>
                  <a:cubicBezTo>
                    <a:pt x="111550" y="3301872"/>
                    <a:pt x="0" y="3190322"/>
                    <a:pt x="0" y="3054869"/>
                  </a:cubicBezTo>
                  <a:lnTo>
                    <a:pt x="0" y="247003"/>
                  </a:lnTo>
                  <a:cubicBezTo>
                    <a:pt x="0" y="111550"/>
                    <a:pt x="111550" y="0"/>
                    <a:pt x="247003" y="0"/>
                  </a:cubicBezTo>
                  <a:lnTo>
                    <a:pt x="3056463" y="0"/>
                  </a:lnTo>
                  <a:cubicBezTo>
                    <a:pt x="3191916" y="0"/>
                    <a:pt x="3303466" y="111550"/>
                    <a:pt x="3303466" y="247003"/>
                  </a:cubicBezTo>
                  <a:lnTo>
                    <a:pt x="3303466" y="3056463"/>
                  </a:lnTo>
                  <a:cubicBezTo>
                    <a:pt x="3301872" y="3191916"/>
                    <a:pt x="3191916" y="3301872"/>
                    <a:pt x="3056463" y="3301872"/>
                  </a:cubicBezTo>
                  <a:close/>
                </a:path>
              </a:pathLst>
            </a:custGeom>
            <a:noFill/>
            <a:ln w="318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63" name="Freeform: Shape 762">
            <a:extLst>
              <a:ext uri="{FF2B5EF4-FFF2-40B4-BE49-F238E27FC236}">
                <a16:creationId xmlns:a16="http://schemas.microsoft.com/office/drawing/2014/main" id="{CD7A6AF3-A0B1-4F2F-A18E-DBC88EA44F3C}"/>
              </a:ext>
            </a:extLst>
          </p:cNvPr>
          <p:cNvSpPr/>
          <p:nvPr/>
        </p:nvSpPr>
        <p:spPr>
          <a:xfrm>
            <a:off x="4963828" y="1772345"/>
            <a:ext cx="15935" cy="1147368"/>
          </a:xfrm>
          <a:custGeom>
            <a:avLst/>
            <a:gdLst>
              <a:gd name="connsiteX0" fmla="*/ 0 w 15935"/>
              <a:gd name="connsiteY0" fmla="*/ 0 h 1147368"/>
              <a:gd name="connsiteX1" fmla="*/ 0 w 15935"/>
              <a:gd name="connsiteY1" fmla="*/ 1147369 h 114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1147368">
                <a:moveTo>
                  <a:pt x="0" y="0"/>
                </a:moveTo>
                <a:lnTo>
                  <a:pt x="0" y="1147369"/>
                </a:lnTo>
              </a:path>
            </a:pathLst>
          </a:custGeom>
          <a:ln w="3181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4" name="Freeform: Shape 763">
            <a:extLst>
              <a:ext uri="{FF2B5EF4-FFF2-40B4-BE49-F238E27FC236}">
                <a16:creationId xmlns:a16="http://schemas.microsoft.com/office/drawing/2014/main" id="{33389A95-CD4F-444B-B988-70B0329C0699}"/>
              </a:ext>
            </a:extLst>
          </p:cNvPr>
          <p:cNvSpPr/>
          <p:nvPr/>
        </p:nvSpPr>
        <p:spPr>
          <a:xfrm>
            <a:off x="6684880" y="2346030"/>
            <a:ext cx="15935" cy="573684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5" name="Freeform: Shape 764">
            <a:extLst>
              <a:ext uri="{FF2B5EF4-FFF2-40B4-BE49-F238E27FC236}">
                <a16:creationId xmlns:a16="http://schemas.microsoft.com/office/drawing/2014/main" id="{AA67232D-79D8-4669-A2DC-79C10C8E679F}"/>
              </a:ext>
            </a:extLst>
          </p:cNvPr>
          <p:cNvSpPr/>
          <p:nvPr/>
        </p:nvSpPr>
        <p:spPr>
          <a:xfrm>
            <a:off x="4963828" y="1772345"/>
            <a:ext cx="1721052" cy="573684"/>
          </a:xfrm>
          <a:custGeom>
            <a:avLst/>
            <a:gdLst>
              <a:gd name="connsiteX0" fmla="*/ 0 w 1721052"/>
              <a:gd name="connsiteY0" fmla="*/ 0 h 573684"/>
              <a:gd name="connsiteX1" fmla="*/ 1721053 w 1721052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1052" h="573684">
                <a:moveTo>
                  <a:pt x="0" y="0"/>
                </a:moveTo>
                <a:lnTo>
                  <a:pt x="1721053" y="573684"/>
                </a:lnTo>
              </a:path>
            </a:pathLst>
          </a:custGeom>
          <a:ln w="3181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6" name="Graphic 622">
            <a:extLst>
              <a:ext uri="{FF2B5EF4-FFF2-40B4-BE49-F238E27FC236}">
                <a16:creationId xmlns:a16="http://schemas.microsoft.com/office/drawing/2014/main" id="{5624320D-8ECE-48BA-8AFC-0CAAB9857291}"/>
              </a:ext>
            </a:extLst>
          </p:cNvPr>
          <p:cNvSpPr/>
          <p:nvPr/>
        </p:nvSpPr>
        <p:spPr>
          <a:xfrm>
            <a:off x="4963828" y="2919714"/>
            <a:ext cx="15935" cy="1147368"/>
          </a:xfrm>
          <a:custGeom>
            <a:avLst/>
            <a:gdLst>
              <a:gd name="connsiteX0" fmla="*/ 0 w 15935"/>
              <a:gd name="connsiteY0" fmla="*/ 1147369 h 1147368"/>
              <a:gd name="connsiteX1" fmla="*/ 0 w 15935"/>
              <a:gd name="connsiteY1" fmla="*/ 0 h 114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1147368">
                <a:moveTo>
                  <a:pt x="0" y="1147369"/>
                </a:moveTo>
                <a:lnTo>
                  <a:pt x="0" y="0"/>
                </a:lnTo>
              </a:path>
            </a:pathLst>
          </a:custGeom>
          <a:ln w="31811" cap="flat">
            <a:solidFill>
              <a:srgbClr val="ED1C24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7" name="เส้นสีแดง">
            <a:extLst>
              <a:ext uri="{FF2B5EF4-FFF2-40B4-BE49-F238E27FC236}">
                <a16:creationId xmlns:a16="http://schemas.microsoft.com/office/drawing/2014/main" id="{1FABB4CA-A818-4F65-9EAE-288B053AFE5F}"/>
              </a:ext>
            </a:extLst>
          </p:cNvPr>
          <p:cNvSpPr/>
          <p:nvPr/>
        </p:nvSpPr>
        <p:spPr>
          <a:xfrm>
            <a:off x="6684880" y="2919714"/>
            <a:ext cx="15935" cy="573684"/>
          </a:xfrm>
          <a:custGeom>
            <a:avLst/>
            <a:gdLst>
              <a:gd name="connsiteX0" fmla="*/ 0 w 15935"/>
              <a:gd name="connsiteY0" fmla="*/ 573684 h 573684"/>
              <a:gd name="connsiteX1" fmla="*/ 0 w 15935"/>
              <a:gd name="connsiteY1" fmla="*/ 0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573684"/>
                </a:moveTo>
                <a:lnTo>
                  <a:pt x="0" y="0"/>
                </a:lnTo>
              </a:path>
            </a:pathLst>
          </a:custGeom>
          <a:ln w="31811" cap="flat">
            <a:solidFill>
              <a:srgbClr val="ED1C24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8" name="Graphic 622">
            <a:extLst>
              <a:ext uri="{FF2B5EF4-FFF2-40B4-BE49-F238E27FC236}">
                <a16:creationId xmlns:a16="http://schemas.microsoft.com/office/drawing/2014/main" id="{C20B6601-BEA4-4EFA-B2C5-14BC6CECB0CA}"/>
              </a:ext>
            </a:extLst>
          </p:cNvPr>
          <p:cNvSpPr/>
          <p:nvPr/>
        </p:nvSpPr>
        <p:spPr>
          <a:xfrm>
            <a:off x="4963828" y="3493398"/>
            <a:ext cx="1721052" cy="573684"/>
          </a:xfrm>
          <a:custGeom>
            <a:avLst/>
            <a:gdLst>
              <a:gd name="connsiteX0" fmla="*/ 0 w 1721052"/>
              <a:gd name="connsiteY0" fmla="*/ 573684 h 573684"/>
              <a:gd name="connsiteX1" fmla="*/ 1721053 w 1721052"/>
              <a:gd name="connsiteY1" fmla="*/ 0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1052" h="573684">
                <a:moveTo>
                  <a:pt x="0" y="573684"/>
                </a:moveTo>
                <a:lnTo>
                  <a:pt x="1721053" y="0"/>
                </a:lnTo>
              </a:path>
            </a:pathLst>
          </a:custGeom>
          <a:ln w="31811" cap="flat">
            <a:solidFill>
              <a:srgbClr val="ED1C24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2" name="Freeform: Shape 321">
            <a:extLst>
              <a:ext uri="{FF2B5EF4-FFF2-40B4-BE49-F238E27FC236}">
                <a16:creationId xmlns:a16="http://schemas.microsoft.com/office/drawing/2014/main" id="{61C90CD8-C661-47D6-9562-06FC8B446BF4}"/>
              </a:ext>
            </a:extLst>
          </p:cNvPr>
          <p:cNvSpPr/>
          <p:nvPr/>
        </p:nvSpPr>
        <p:spPr>
          <a:xfrm>
            <a:off x="4963828" y="1772345"/>
            <a:ext cx="15935" cy="1147368"/>
          </a:xfrm>
          <a:custGeom>
            <a:avLst/>
            <a:gdLst>
              <a:gd name="connsiteX0" fmla="*/ 0 w 15935"/>
              <a:gd name="connsiteY0" fmla="*/ 0 h 1147368"/>
              <a:gd name="connsiteX1" fmla="*/ 0 w 15935"/>
              <a:gd name="connsiteY1" fmla="*/ 1147369 h 114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1147368">
                <a:moveTo>
                  <a:pt x="0" y="0"/>
                </a:moveTo>
                <a:lnTo>
                  <a:pt x="0" y="1147369"/>
                </a:lnTo>
              </a:path>
            </a:pathLst>
          </a:custGeom>
          <a:ln w="31811" cap="flat">
            <a:solidFill>
              <a:srgbClr val="FFFF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9C39159C-C148-42E0-A31D-2EFE9B4CAAED}"/>
              </a:ext>
            </a:extLst>
          </p:cNvPr>
          <p:cNvSpPr/>
          <p:nvPr/>
        </p:nvSpPr>
        <p:spPr>
          <a:xfrm>
            <a:off x="4911000" y="4008387"/>
            <a:ext cx="105654" cy="1056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จุดฟ้า1">
            <a:extLst>
              <a:ext uri="{FF2B5EF4-FFF2-40B4-BE49-F238E27FC236}">
                <a16:creationId xmlns:a16="http://schemas.microsoft.com/office/drawing/2014/main" id="{4BA4262A-7200-4C2B-8857-EB795D79F5A8}"/>
              </a:ext>
            </a:extLst>
          </p:cNvPr>
          <p:cNvSpPr/>
          <p:nvPr/>
        </p:nvSpPr>
        <p:spPr>
          <a:xfrm>
            <a:off x="6632053" y="2289563"/>
            <a:ext cx="105654" cy="1056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6" name="เส้นสีเขียว">
            <a:extLst>
              <a:ext uri="{FF2B5EF4-FFF2-40B4-BE49-F238E27FC236}">
                <a16:creationId xmlns:a16="http://schemas.microsoft.com/office/drawing/2014/main" id="{BA1C188F-3CD4-4706-B45A-A8BBCE67C048}"/>
              </a:ext>
            </a:extLst>
          </p:cNvPr>
          <p:cNvSpPr/>
          <p:nvPr/>
        </p:nvSpPr>
        <p:spPr>
          <a:xfrm>
            <a:off x="6684880" y="2346030"/>
            <a:ext cx="15935" cy="573684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00B05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69" name="Oval 768">
            <a:extLst>
              <a:ext uri="{FF2B5EF4-FFF2-40B4-BE49-F238E27FC236}">
                <a16:creationId xmlns:a16="http://schemas.microsoft.com/office/drawing/2014/main" id="{5052F80F-856E-4D22-B1A9-0C4F7835BE7B}"/>
              </a:ext>
            </a:extLst>
          </p:cNvPr>
          <p:cNvSpPr/>
          <p:nvPr/>
        </p:nvSpPr>
        <p:spPr>
          <a:xfrm>
            <a:off x="4918968" y="1725386"/>
            <a:ext cx="105654" cy="1056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Speech Bubble: Rectangle with Corners Rounded 155">
            <a:extLst>
              <a:ext uri="{FF2B5EF4-FFF2-40B4-BE49-F238E27FC236}">
                <a16:creationId xmlns:a16="http://schemas.microsoft.com/office/drawing/2014/main" id="{2BBC4817-36A2-4CF8-80A6-15A5E62469DA}"/>
              </a:ext>
            </a:extLst>
          </p:cNvPr>
          <p:cNvSpPr/>
          <p:nvPr/>
        </p:nvSpPr>
        <p:spPr>
          <a:xfrm>
            <a:off x="3747378" y="1641868"/>
            <a:ext cx="833435" cy="475644"/>
          </a:xfrm>
          <a:prstGeom prst="wedgeRoundRectCallout">
            <a:avLst>
              <a:gd name="adj1" fmla="val 82146"/>
              <a:gd name="adj2" fmla="val -21791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7" name="ข้อความ 2 จุด 1">
            <a:extLst>
              <a:ext uri="{FF2B5EF4-FFF2-40B4-BE49-F238E27FC236}">
                <a16:creationId xmlns:a16="http://schemas.microsoft.com/office/drawing/2014/main" id="{FF106DD3-383D-4C5E-AE85-75A8EE383ABD}"/>
              </a:ext>
            </a:extLst>
          </p:cNvPr>
          <p:cNvSpPr/>
          <p:nvPr/>
        </p:nvSpPr>
        <p:spPr>
          <a:xfrm>
            <a:off x="7101598" y="2110464"/>
            <a:ext cx="801325" cy="475644"/>
          </a:xfrm>
          <a:prstGeom prst="wedgeRoundRectCallout">
            <a:avLst>
              <a:gd name="adj1" fmla="val -86693"/>
              <a:gd name="adj2" fmla="val -363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7BE3C90A-7BC0-4ADB-A6E3-681FB284A419}"/>
              </a:ext>
            </a:extLst>
          </p:cNvPr>
          <p:cNvSpPr/>
          <p:nvPr/>
        </p:nvSpPr>
        <p:spPr>
          <a:xfrm>
            <a:off x="4963828" y="2913846"/>
            <a:ext cx="15935" cy="1147368"/>
          </a:xfrm>
          <a:custGeom>
            <a:avLst/>
            <a:gdLst>
              <a:gd name="connsiteX0" fmla="*/ 0 w 15935"/>
              <a:gd name="connsiteY0" fmla="*/ 0 h 1147368"/>
              <a:gd name="connsiteX1" fmla="*/ 0 w 15935"/>
              <a:gd name="connsiteY1" fmla="*/ 1147369 h 114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1147368">
                <a:moveTo>
                  <a:pt x="0" y="0"/>
                </a:moveTo>
                <a:lnTo>
                  <a:pt x="0" y="1147369"/>
                </a:lnTo>
              </a:path>
            </a:pathLst>
          </a:custGeom>
          <a:ln w="31811" cap="flat">
            <a:solidFill>
              <a:srgbClr val="92D05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9" name="Speech Bubble: Rectangle with Corners Rounded 158">
            <a:extLst>
              <a:ext uri="{FF2B5EF4-FFF2-40B4-BE49-F238E27FC236}">
                <a16:creationId xmlns:a16="http://schemas.microsoft.com/office/drawing/2014/main" id="{494FD557-8880-450B-9D63-3F8FA77B9C21}"/>
              </a:ext>
            </a:extLst>
          </p:cNvPr>
          <p:cNvSpPr/>
          <p:nvPr/>
        </p:nvSpPr>
        <p:spPr>
          <a:xfrm>
            <a:off x="3767983" y="3707002"/>
            <a:ext cx="833435" cy="475644"/>
          </a:xfrm>
          <a:prstGeom prst="wedgeRoundRectCallout">
            <a:avLst>
              <a:gd name="adj1" fmla="val 79098"/>
              <a:gd name="adj2" fmla="val 2733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60" name="เส้นสีชมพู">
            <a:extLst>
              <a:ext uri="{FF2B5EF4-FFF2-40B4-BE49-F238E27FC236}">
                <a16:creationId xmlns:a16="http://schemas.microsoft.com/office/drawing/2014/main" id="{8E7F190B-B5A8-4B98-A332-4C91EC1691AE}"/>
              </a:ext>
            </a:extLst>
          </p:cNvPr>
          <p:cNvSpPr/>
          <p:nvPr/>
        </p:nvSpPr>
        <p:spPr>
          <a:xfrm>
            <a:off x="6684880" y="2913846"/>
            <a:ext cx="15935" cy="573684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FF66CC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4" name="จุดฟ้า2">
            <a:extLst>
              <a:ext uri="{FF2B5EF4-FFF2-40B4-BE49-F238E27FC236}">
                <a16:creationId xmlns:a16="http://schemas.microsoft.com/office/drawing/2014/main" id="{6585E0B7-A25F-4D65-8D5A-13DD158A0A22}"/>
              </a:ext>
            </a:extLst>
          </p:cNvPr>
          <p:cNvSpPr/>
          <p:nvPr/>
        </p:nvSpPr>
        <p:spPr>
          <a:xfrm>
            <a:off x="6632054" y="3440571"/>
            <a:ext cx="105654" cy="1056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ข้อความ 2 จุด 2">
            <a:extLst>
              <a:ext uri="{FF2B5EF4-FFF2-40B4-BE49-F238E27FC236}">
                <a16:creationId xmlns:a16="http://schemas.microsoft.com/office/drawing/2014/main" id="{97B9DEA3-09C4-4FBA-9623-6DAACEDD0F8D}"/>
              </a:ext>
            </a:extLst>
          </p:cNvPr>
          <p:cNvSpPr/>
          <p:nvPr/>
        </p:nvSpPr>
        <p:spPr>
          <a:xfrm>
            <a:off x="7110363" y="3260724"/>
            <a:ext cx="801325" cy="475644"/>
          </a:xfrm>
          <a:prstGeom prst="wedgeRoundRectCallout">
            <a:avLst>
              <a:gd name="adj1" fmla="val -89070"/>
              <a:gd name="adj2" fmla="val 1972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3167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" grpId="0" animBg="1"/>
      <p:bldP spid="767" grpId="0" animBg="1"/>
      <p:bldP spid="768" grpId="0" animBg="1"/>
      <p:bldP spid="322" grpId="0" animBg="1"/>
      <p:bldP spid="322" grpId="1" animBg="1"/>
      <p:bldP spid="323" grpId="0" animBg="1"/>
      <p:bldP spid="323" grpId="1" animBg="1"/>
      <p:bldP spid="325" grpId="0" animBg="1"/>
      <p:bldP spid="325" grpId="1" animBg="1"/>
      <p:bldP spid="326" grpId="0" animBg="1"/>
      <p:bldP spid="326" grpId="1" animBg="1"/>
      <p:bldP spid="326" grpId="2" animBg="1"/>
      <p:bldP spid="769" grpId="0" animBg="1"/>
      <p:bldP spid="769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324" grpId="0" animBg="1"/>
      <p:bldP spid="324" grpId="1" animBg="1"/>
      <p:bldP spid="161" grpId="0" animBg="1"/>
      <p:bldP spid="1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รูปหกเหลี่ยม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รูปสี่เหลี่ยม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รูปห้าเหลี่ยม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5608" y="4870424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3634" y="4870424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5552" y="4870424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4BF7D50-7825-4E50-86B6-67A11C4954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51460" y="1880808"/>
            <a:ext cx="2489081" cy="23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35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4AC40-BE15-4E39-8781-620D42C7A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E76FB9EB-3636-45AB-8F72-D4E956E0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81" y="696905"/>
            <a:ext cx="4533766" cy="4533766"/>
          </a:xfrm>
          <a:prstGeom prst="rect">
            <a:avLst/>
          </a:prstGeom>
        </p:spPr>
      </p:pic>
      <p:sp>
        <p:nvSpPr>
          <p:cNvPr id="149" name="Graphic 2">
            <a:extLst>
              <a:ext uri="{FF2B5EF4-FFF2-40B4-BE49-F238E27FC236}">
                <a16:creationId xmlns:a16="http://schemas.microsoft.com/office/drawing/2014/main" id="{AC1595F3-5FEE-4A4F-9FB5-C8217FC1E20B}"/>
              </a:ext>
            </a:extLst>
          </p:cNvPr>
          <p:cNvSpPr/>
          <p:nvPr/>
        </p:nvSpPr>
        <p:spPr>
          <a:xfrm>
            <a:off x="4480245" y="2963789"/>
            <a:ext cx="21669" cy="1560160"/>
          </a:xfrm>
          <a:custGeom>
            <a:avLst/>
            <a:gdLst>
              <a:gd name="connsiteX0" fmla="*/ 0 w 18794"/>
              <a:gd name="connsiteY0" fmla="*/ 0 h 1353170"/>
              <a:gd name="connsiteX1" fmla="*/ 0 w 18794"/>
              <a:gd name="connsiteY1" fmla="*/ 1353171 h 135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94" h="1353170">
                <a:moveTo>
                  <a:pt x="0" y="0"/>
                </a:moveTo>
                <a:lnTo>
                  <a:pt x="0" y="1353171"/>
                </a:lnTo>
              </a:path>
            </a:pathLst>
          </a:custGeom>
          <a:ln w="3755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0" name="Graphic 2">
            <a:extLst>
              <a:ext uri="{FF2B5EF4-FFF2-40B4-BE49-F238E27FC236}">
                <a16:creationId xmlns:a16="http://schemas.microsoft.com/office/drawing/2014/main" id="{EE78EE77-8CBB-4F0C-8D76-E5F32375F19C}"/>
              </a:ext>
            </a:extLst>
          </p:cNvPr>
          <p:cNvSpPr/>
          <p:nvPr/>
        </p:nvSpPr>
        <p:spPr>
          <a:xfrm>
            <a:off x="5260325" y="3743870"/>
            <a:ext cx="21669" cy="780080"/>
          </a:xfrm>
          <a:custGeom>
            <a:avLst/>
            <a:gdLst>
              <a:gd name="connsiteX0" fmla="*/ 0 w 18794"/>
              <a:gd name="connsiteY0" fmla="*/ 0 h 676585"/>
              <a:gd name="connsiteX1" fmla="*/ 0 w 18794"/>
              <a:gd name="connsiteY1" fmla="*/ 676585 h 67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94" h="676585">
                <a:moveTo>
                  <a:pt x="0" y="0"/>
                </a:moveTo>
                <a:lnTo>
                  <a:pt x="0" y="676585"/>
                </a:lnTo>
              </a:path>
            </a:pathLst>
          </a:custGeom>
          <a:ln w="3755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1" name="Graphic 2">
            <a:extLst>
              <a:ext uri="{FF2B5EF4-FFF2-40B4-BE49-F238E27FC236}">
                <a16:creationId xmlns:a16="http://schemas.microsoft.com/office/drawing/2014/main" id="{B93994AB-A275-44D5-924D-86AD9687ED3C}"/>
              </a:ext>
            </a:extLst>
          </p:cNvPr>
          <p:cNvSpPr/>
          <p:nvPr/>
        </p:nvSpPr>
        <p:spPr>
          <a:xfrm>
            <a:off x="7210525" y="2963789"/>
            <a:ext cx="21669" cy="780080"/>
          </a:xfrm>
          <a:custGeom>
            <a:avLst/>
            <a:gdLst>
              <a:gd name="connsiteX0" fmla="*/ 0 w 18794"/>
              <a:gd name="connsiteY0" fmla="*/ 0 h 676585"/>
              <a:gd name="connsiteX1" fmla="*/ 0 w 18794"/>
              <a:gd name="connsiteY1" fmla="*/ 676585 h 67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94" h="676585">
                <a:moveTo>
                  <a:pt x="0" y="0"/>
                </a:moveTo>
                <a:lnTo>
                  <a:pt x="0" y="676585"/>
                </a:lnTo>
              </a:path>
            </a:pathLst>
          </a:custGeom>
          <a:ln w="3755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2" name="Graphic 2">
            <a:extLst>
              <a:ext uri="{FF2B5EF4-FFF2-40B4-BE49-F238E27FC236}">
                <a16:creationId xmlns:a16="http://schemas.microsoft.com/office/drawing/2014/main" id="{199C6615-9908-4903-A59A-55BBC9F6E9D2}"/>
              </a:ext>
            </a:extLst>
          </p:cNvPr>
          <p:cNvSpPr/>
          <p:nvPr/>
        </p:nvSpPr>
        <p:spPr>
          <a:xfrm>
            <a:off x="5260325" y="3743870"/>
            <a:ext cx="1950201" cy="21669"/>
          </a:xfrm>
          <a:custGeom>
            <a:avLst/>
            <a:gdLst>
              <a:gd name="connsiteX0" fmla="*/ 0 w 1691463"/>
              <a:gd name="connsiteY0" fmla="*/ 0 h 18794"/>
              <a:gd name="connsiteX1" fmla="*/ 1691463 w 1691463"/>
              <a:gd name="connsiteY1" fmla="*/ 0 h 1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1463" h="18794">
                <a:moveTo>
                  <a:pt x="0" y="0"/>
                </a:moveTo>
                <a:lnTo>
                  <a:pt x="1691463" y="0"/>
                </a:lnTo>
              </a:path>
            </a:pathLst>
          </a:custGeom>
          <a:ln w="3755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3" name="Graphic 2">
            <a:extLst>
              <a:ext uri="{FF2B5EF4-FFF2-40B4-BE49-F238E27FC236}">
                <a16:creationId xmlns:a16="http://schemas.microsoft.com/office/drawing/2014/main" id="{0061F223-BBCF-474D-93E6-867A0A0CD51A}"/>
              </a:ext>
            </a:extLst>
          </p:cNvPr>
          <p:cNvSpPr/>
          <p:nvPr/>
        </p:nvSpPr>
        <p:spPr>
          <a:xfrm>
            <a:off x="4480245" y="4523950"/>
            <a:ext cx="780080" cy="21669"/>
          </a:xfrm>
          <a:custGeom>
            <a:avLst/>
            <a:gdLst>
              <a:gd name="connsiteX0" fmla="*/ 0 w 676585"/>
              <a:gd name="connsiteY0" fmla="*/ 0 h 18794"/>
              <a:gd name="connsiteX1" fmla="*/ 676585 w 676585"/>
              <a:gd name="connsiteY1" fmla="*/ 0 h 1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585" h="18794">
                <a:moveTo>
                  <a:pt x="0" y="0"/>
                </a:moveTo>
                <a:lnTo>
                  <a:pt x="676585" y="0"/>
                </a:lnTo>
              </a:path>
            </a:pathLst>
          </a:custGeom>
          <a:ln w="37553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7" name="ข้อความ 2 จุด 1">
            <a:extLst>
              <a:ext uri="{FF2B5EF4-FFF2-40B4-BE49-F238E27FC236}">
                <a16:creationId xmlns:a16="http://schemas.microsoft.com/office/drawing/2014/main" id="{E2C0B2A0-29A2-420D-8A36-553465CEECBF}"/>
              </a:ext>
            </a:extLst>
          </p:cNvPr>
          <p:cNvSpPr/>
          <p:nvPr/>
        </p:nvSpPr>
        <p:spPr>
          <a:xfrm>
            <a:off x="7698539" y="1911537"/>
            <a:ext cx="923901" cy="548402"/>
          </a:xfrm>
          <a:prstGeom prst="wedgeRoundRectCallout">
            <a:avLst>
              <a:gd name="adj1" fmla="val -86693"/>
              <a:gd name="adj2" fmla="val -363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6" name="เส้นสีเขียว">
            <a:extLst>
              <a:ext uri="{FF2B5EF4-FFF2-40B4-BE49-F238E27FC236}">
                <a16:creationId xmlns:a16="http://schemas.microsoft.com/office/drawing/2014/main" id="{8A1BD6DB-D779-4BF6-851A-0825F83CBEB1}"/>
              </a:ext>
            </a:extLst>
          </p:cNvPr>
          <p:cNvSpPr/>
          <p:nvPr/>
        </p:nvSpPr>
        <p:spPr>
          <a:xfrm>
            <a:off x="5262273" y="2185738"/>
            <a:ext cx="52712" cy="780080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00B05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8" name="เส้นสีชมพู">
            <a:extLst>
              <a:ext uri="{FF2B5EF4-FFF2-40B4-BE49-F238E27FC236}">
                <a16:creationId xmlns:a16="http://schemas.microsoft.com/office/drawing/2014/main" id="{689B05D8-F91F-4ADB-9F3A-39567C1875A9}"/>
              </a:ext>
            </a:extLst>
          </p:cNvPr>
          <p:cNvSpPr/>
          <p:nvPr/>
        </p:nvSpPr>
        <p:spPr>
          <a:xfrm>
            <a:off x="5260325" y="2959058"/>
            <a:ext cx="52712" cy="780080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FF66CC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2" name="เส้นสีเหลือว">
            <a:extLst>
              <a:ext uri="{FF2B5EF4-FFF2-40B4-BE49-F238E27FC236}">
                <a16:creationId xmlns:a16="http://schemas.microsoft.com/office/drawing/2014/main" id="{1C583144-C24E-4D4D-A925-DEAFDE076388}"/>
              </a:ext>
            </a:extLst>
          </p:cNvPr>
          <p:cNvSpPr/>
          <p:nvPr/>
        </p:nvSpPr>
        <p:spPr>
          <a:xfrm>
            <a:off x="4475929" y="1372203"/>
            <a:ext cx="52712" cy="1586856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FFFF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3" name="เส้นสีส้ม">
            <a:extLst>
              <a:ext uri="{FF2B5EF4-FFF2-40B4-BE49-F238E27FC236}">
                <a16:creationId xmlns:a16="http://schemas.microsoft.com/office/drawing/2014/main" id="{5E50723E-1024-417A-8B24-A33B5B5F7C34}"/>
              </a:ext>
            </a:extLst>
          </p:cNvPr>
          <p:cNvSpPr/>
          <p:nvPr/>
        </p:nvSpPr>
        <p:spPr>
          <a:xfrm>
            <a:off x="4480245" y="2959059"/>
            <a:ext cx="52712" cy="1569619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FFC00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5" name="เส้นสีเขียว2">
            <a:extLst>
              <a:ext uri="{FF2B5EF4-FFF2-40B4-BE49-F238E27FC236}">
                <a16:creationId xmlns:a16="http://schemas.microsoft.com/office/drawing/2014/main" id="{BFEB44E8-37A5-42BB-A222-C860793ABEB0}"/>
              </a:ext>
            </a:extLst>
          </p:cNvPr>
          <p:cNvSpPr/>
          <p:nvPr/>
        </p:nvSpPr>
        <p:spPr>
          <a:xfrm>
            <a:off x="7210525" y="2165631"/>
            <a:ext cx="52712" cy="780080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00B05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6" name="เส้นสีชมพู2">
            <a:extLst>
              <a:ext uri="{FF2B5EF4-FFF2-40B4-BE49-F238E27FC236}">
                <a16:creationId xmlns:a16="http://schemas.microsoft.com/office/drawing/2014/main" id="{47DBE4F6-E726-4BD4-AA74-C4361847F61B}"/>
              </a:ext>
            </a:extLst>
          </p:cNvPr>
          <p:cNvSpPr/>
          <p:nvPr/>
        </p:nvSpPr>
        <p:spPr>
          <a:xfrm>
            <a:off x="7210525" y="2950405"/>
            <a:ext cx="52712" cy="780080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FF66CC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7" name="เส้นสีม่วง">
            <a:extLst>
              <a:ext uri="{FF2B5EF4-FFF2-40B4-BE49-F238E27FC236}">
                <a16:creationId xmlns:a16="http://schemas.microsoft.com/office/drawing/2014/main" id="{9A38E688-4C40-4A4C-908C-4FD4E608F4D2}"/>
              </a:ext>
            </a:extLst>
          </p:cNvPr>
          <p:cNvSpPr/>
          <p:nvPr/>
        </p:nvSpPr>
        <p:spPr>
          <a:xfrm>
            <a:off x="5260325" y="1384774"/>
            <a:ext cx="52712" cy="1552615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7030A0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8" name="เส้นสีเขียวอ่อน">
            <a:extLst>
              <a:ext uri="{FF2B5EF4-FFF2-40B4-BE49-F238E27FC236}">
                <a16:creationId xmlns:a16="http://schemas.microsoft.com/office/drawing/2014/main" id="{D27F121C-2861-44ED-8B78-38D77F09888F}"/>
              </a:ext>
            </a:extLst>
          </p:cNvPr>
          <p:cNvSpPr/>
          <p:nvPr/>
        </p:nvSpPr>
        <p:spPr>
          <a:xfrm>
            <a:off x="5260325" y="2937389"/>
            <a:ext cx="87723" cy="1552615"/>
          </a:xfrm>
          <a:custGeom>
            <a:avLst/>
            <a:gdLst>
              <a:gd name="connsiteX0" fmla="*/ 0 w 15935"/>
              <a:gd name="connsiteY0" fmla="*/ 0 h 573684"/>
              <a:gd name="connsiteX1" fmla="*/ 0 w 15935"/>
              <a:gd name="connsiteY1" fmla="*/ 573684 h 57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35" h="573684">
                <a:moveTo>
                  <a:pt x="0" y="0"/>
                </a:moveTo>
                <a:lnTo>
                  <a:pt x="0" y="573684"/>
                </a:lnTo>
              </a:path>
            </a:pathLst>
          </a:custGeom>
          <a:ln w="31811" cap="flat">
            <a:solidFill>
              <a:srgbClr val="99FFCC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1" name="Speech Bubble: Rectangle with Corners Rounded 170">
            <a:extLst>
              <a:ext uri="{FF2B5EF4-FFF2-40B4-BE49-F238E27FC236}">
                <a16:creationId xmlns:a16="http://schemas.microsoft.com/office/drawing/2014/main" id="{59A84388-5DB2-47D3-8CAD-1223B1025130}"/>
              </a:ext>
            </a:extLst>
          </p:cNvPr>
          <p:cNvSpPr/>
          <p:nvPr/>
        </p:nvSpPr>
        <p:spPr>
          <a:xfrm>
            <a:off x="3125073" y="1244103"/>
            <a:ext cx="960923" cy="548402"/>
          </a:xfrm>
          <a:prstGeom prst="wedgeRoundRectCallout">
            <a:avLst>
              <a:gd name="adj1" fmla="val 82146"/>
              <a:gd name="adj2" fmla="val -21791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2" name="Speech Bubble: Rectangle with Corners Rounded 171">
            <a:extLst>
              <a:ext uri="{FF2B5EF4-FFF2-40B4-BE49-F238E27FC236}">
                <a16:creationId xmlns:a16="http://schemas.microsoft.com/office/drawing/2014/main" id="{7C647608-DE52-42B5-B85F-E4438D4185E5}"/>
              </a:ext>
            </a:extLst>
          </p:cNvPr>
          <p:cNvSpPr/>
          <p:nvPr/>
        </p:nvSpPr>
        <p:spPr>
          <a:xfrm>
            <a:off x="3142838" y="4098767"/>
            <a:ext cx="960923" cy="548402"/>
          </a:xfrm>
          <a:prstGeom prst="wedgeRoundRectCallout">
            <a:avLst>
              <a:gd name="adj1" fmla="val 79098"/>
              <a:gd name="adj2" fmla="val 2733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5" name="จุดฟ้า1">
            <a:extLst>
              <a:ext uri="{FF2B5EF4-FFF2-40B4-BE49-F238E27FC236}">
                <a16:creationId xmlns:a16="http://schemas.microsoft.com/office/drawing/2014/main" id="{737C4A0C-25A0-48FD-9985-59AA8A52395A}"/>
              </a:ext>
            </a:extLst>
          </p:cNvPr>
          <p:cNvSpPr/>
          <p:nvPr/>
        </p:nvSpPr>
        <p:spPr>
          <a:xfrm>
            <a:off x="5200885" y="2098467"/>
            <a:ext cx="121816" cy="1218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จุดฟ้า1">
            <a:extLst>
              <a:ext uri="{FF2B5EF4-FFF2-40B4-BE49-F238E27FC236}">
                <a16:creationId xmlns:a16="http://schemas.microsoft.com/office/drawing/2014/main" id="{0B345A60-0A35-4CE9-9FB0-D1FAD072A93E}"/>
              </a:ext>
            </a:extLst>
          </p:cNvPr>
          <p:cNvSpPr/>
          <p:nvPr/>
        </p:nvSpPr>
        <p:spPr>
          <a:xfrm>
            <a:off x="5200885" y="3682337"/>
            <a:ext cx="121816" cy="1218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จุดแดง">
            <a:extLst>
              <a:ext uri="{FF2B5EF4-FFF2-40B4-BE49-F238E27FC236}">
                <a16:creationId xmlns:a16="http://schemas.microsoft.com/office/drawing/2014/main" id="{00919537-4ADE-4E49-993F-2E159B1EC7CF}"/>
              </a:ext>
            </a:extLst>
          </p:cNvPr>
          <p:cNvSpPr/>
          <p:nvPr/>
        </p:nvSpPr>
        <p:spPr>
          <a:xfrm>
            <a:off x="4418833" y="4462136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จุดแดง">
            <a:extLst>
              <a:ext uri="{FF2B5EF4-FFF2-40B4-BE49-F238E27FC236}">
                <a16:creationId xmlns:a16="http://schemas.microsoft.com/office/drawing/2014/main" id="{748E525F-F063-4C08-957A-78600266C92B}"/>
              </a:ext>
            </a:extLst>
          </p:cNvPr>
          <p:cNvSpPr/>
          <p:nvPr/>
        </p:nvSpPr>
        <p:spPr>
          <a:xfrm>
            <a:off x="4415021" y="1323866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จุดม่วง">
            <a:extLst>
              <a:ext uri="{FF2B5EF4-FFF2-40B4-BE49-F238E27FC236}">
                <a16:creationId xmlns:a16="http://schemas.microsoft.com/office/drawing/2014/main" id="{60345450-FFA6-4F10-AC85-833189050B78}"/>
              </a:ext>
            </a:extLst>
          </p:cNvPr>
          <p:cNvSpPr/>
          <p:nvPr/>
        </p:nvSpPr>
        <p:spPr>
          <a:xfrm>
            <a:off x="5185306" y="4452388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จุดม่วง">
            <a:extLst>
              <a:ext uri="{FF2B5EF4-FFF2-40B4-BE49-F238E27FC236}">
                <a16:creationId xmlns:a16="http://schemas.microsoft.com/office/drawing/2014/main" id="{F94A6947-0E2F-43BE-840A-BC08E519D466}"/>
              </a:ext>
            </a:extLst>
          </p:cNvPr>
          <p:cNvSpPr/>
          <p:nvPr/>
        </p:nvSpPr>
        <p:spPr>
          <a:xfrm>
            <a:off x="5193170" y="1343759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จุดฟ้า1">
            <a:extLst>
              <a:ext uri="{FF2B5EF4-FFF2-40B4-BE49-F238E27FC236}">
                <a16:creationId xmlns:a16="http://schemas.microsoft.com/office/drawing/2014/main" id="{2D90FA6B-BF35-47A1-B964-E248BBEE8F29}"/>
              </a:ext>
            </a:extLst>
          </p:cNvPr>
          <p:cNvSpPr/>
          <p:nvPr/>
        </p:nvSpPr>
        <p:spPr>
          <a:xfrm>
            <a:off x="7150796" y="2104723"/>
            <a:ext cx="121816" cy="1218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จุดฟ้า1">
            <a:extLst>
              <a:ext uri="{FF2B5EF4-FFF2-40B4-BE49-F238E27FC236}">
                <a16:creationId xmlns:a16="http://schemas.microsoft.com/office/drawing/2014/main" id="{E2688181-1FAA-491B-89B2-84381534831E}"/>
              </a:ext>
            </a:extLst>
          </p:cNvPr>
          <p:cNvSpPr/>
          <p:nvPr/>
        </p:nvSpPr>
        <p:spPr>
          <a:xfrm>
            <a:off x="7150796" y="3688593"/>
            <a:ext cx="121816" cy="1218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ข้อความ 2 จุด 1">
            <a:extLst>
              <a:ext uri="{FF2B5EF4-FFF2-40B4-BE49-F238E27FC236}">
                <a16:creationId xmlns:a16="http://schemas.microsoft.com/office/drawing/2014/main" id="{568069A1-D326-4A1A-A994-1C3FBE13CB87}"/>
              </a:ext>
            </a:extLst>
          </p:cNvPr>
          <p:cNvSpPr/>
          <p:nvPr/>
        </p:nvSpPr>
        <p:spPr>
          <a:xfrm>
            <a:off x="7731014" y="3475300"/>
            <a:ext cx="923901" cy="548402"/>
          </a:xfrm>
          <a:prstGeom prst="wedgeRoundRectCallout">
            <a:avLst>
              <a:gd name="adj1" fmla="val -86693"/>
              <a:gd name="adj2" fmla="val -363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6" name="ข้อความ 2 จุด 1">
            <a:extLst>
              <a:ext uri="{FF2B5EF4-FFF2-40B4-BE49-F238E27FC236}">
                <a16:creationId xmlns:a16="http://schemas.microsoft.com/office/drawing/2014/main" id="{10E2330E-146D-49B6-AE84-939CF267D064}"/>
              </a:ext>
            </a:extLst>
          </p:cNvPr>
          <p:cNvSpPr/>
          <p:nvPr/>
        </p:nvSpPr>
        <p:spPr>
          <a:xfrm>
            <a:off x="5748339" y="1465574"/>
            <a:ext cx="923901" cy="548402"/>
          </a:xfrm>
          <a:prstGeom prst="wedgeRoundRectCallout">
            <a:avLst>
              <a:gd name="adj1" fmla="val -88975"/>
              <a:gd name="adj2" fmla="val 5788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7" name="ข้อความ 2 จุด 1">
            <a:extLst>
              <a:ext uri="{FF2B5EF4-FFF2-40B4-BE49-F238E27FC236}">
                <a16:creationId xmlns:a16="http://schemas.microsoft.com/office/drawing/2014/main" id="{D7F523B3-8042-4D65-9931-71CA1A786EA0}"/>
              </a:ext>
            </a:extLst>
          </p:cNvPr>
          <p:cNvSpPr/>
          <p:nvPr/>
        </p:nvSpPr>
        <p:spPr>
          <a:xfrm>
            <a:off x="5710864" y="3891294"/>
            <a:ext cx="923901" cy="548402"/>
          </a:xfrm>
          <a:prstGeom prst="wedgeRoundRectCallout">
            <a:avLst>
              <a:gd name="adj1" fmla="val -84411"/>
              <a:gd name="adj2" fmla="val -5746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8" name="ข้อความ 2 จุด 1">
            <a:extLst>
              <a:ext uri="{FF2B5EF4-FFF2-40B4-BE49-F238E27FC236}">
                <a16:creationId xmlns:a16="http://schemas.microsoft.com/office/drawing/2014/main" id="{A2743289-FCD9-4C07-ADD6-58CFD9521103}"/>
              </a:ext>
            </a:extLst>
          </p:cNvPr>
          <p:cNvSpPr/>
          <p:nvPr/>
        </p:nvSpPr>
        <p:spPr>
          <a:xfrm>
            <a:off x="5748338" y="753351"/>
            <a:ext cx="923901" cy="548402"/>
          </a:xfrm>
          <a:prstGeom prst="wedgeRoundRectCallout">
            <a:avLst>
              <a:gd name="adj1" fmla="val -88975"/>
              <a:gd name="adj2" fmla="val 5788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9" name="ข้อความ 2 จุด 1">
            <a:extLst>
              <a:ext uri="{FF2B5EF4-FFF2-40B4-BE49-F238E27FC236}">
                <a16:creationId xmlns:a16="http://schemas.microsoft.com/office/drawing/2014/main" id="{14592C28-5CAA-4CCD-AF60-D123C28AB434}"/>
              </a:ext>
            </a:extLst>
          </p:cNvPr>
          <p:cNvSpPr/>
          <p:nvPr/>
        </p:nvSpPr>
        <p:spPr>
          <a:xfrm>
            <a:off x="5717295" y="4583951"/>
            <a:ext cx="923901" cy="548402"/>
          </a:xfrm>
          <a:prstGeom prst="wedgeRoundRectCallout">
            <a:avLst>
              <a:gd name="adj1" fmla="val -84411"/>
              <a:gd name="adj2" fmla="val -5746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517A6D-7BD6-4C03-83D4-DC6FDA6E9961}"/>
              </a:ext>
            </a:extLst>
          </p:cNvPr>
          <p:cNvSpPr txBox="1"/>
          <p:nvPr/>
        </p:nvSpPr>
        <p:spPr>
          <a:xfrm>
            <a:off x="3357179" y="6000553"/>
            <a:ext cx="5265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หาระยะทางจากจุดต่าง ๆ ก่อน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577B09-EBFB-4648-AA40-FE0F10BF3693}"/>
              </a:ext>
            </a:extLst>
          </p:cNvPr>
          <p:cNvSpPr txBox="1"/>
          <p:nvPr/>
        </p:nvSpPr>
        <p:spPr>
          <a:xfrm>
            <a:off x="3125073" y="6000553"/>
            <a:ext cx="5265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ลากเส้นต่อจุด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6486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  <p:bldP spid="153" grpId="0" animBg="1"/>
      <p:bldP spid="157" grpId="0" animBg="1"/>
      <p:bldP spid="157" grpId="1" animBg="1"/>
      <p:bldP spid="156" grpId="0" animBg="1"/>
      <p:bldP spid="156" grpId="1" animBg="1"/>
      <p:bldP spid="158" grpId="0" animBg="1"/>
      <p:bldP spid="158" grpId="1" animBg="1"/>
      <p:bldP spid="162" grpId="0" animBg="1"/>
      <p:bldP spid="162" grpId="1" animBg="1"/>
      <p:bldP spid="163" grpId="0" animBg="1"/>
      <p:bldP spid="163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71" grpId="0" animBg="1"/>
      <p:bldP spid="171" grpId="1" animBg="1"/>
      <p:bldP spid="172" grpId="0" animBg="1"/>
      <p:bldP spid="172" grpId="1" animBg="1"/>
      <p:bldP spid="155" grpId="0" animBg="1"/>
      <p:bldP spid="155" grpId="1" animBg="1"/>
      <p:bldP spid="160" grpId="0" animBg="1"/>
      <p:bldP spid="160" grpId="1" animBg="1"/>
      <p:bldP spid="164" grpId="0" animBg="1"/>
      <p:bldP spid="164" grpId="1" animBg="1"/>
      <p:bldP spid="161" grpId="0" animBg="1"/>
      <p:bldP spid="161" grpId="1" animBg="1"/>
      <p:bldP spid="169" grpId="0" animBg="1"/>
      <p:bldP spid="169" grpId="1" animBg="1"/>
      <p:bldP spid="170" grpId="0" animBg="1"/>
      <p:bldP spid="170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44" grpId="0"/>
      <p:bldP spid="44" grpId="1"/>
      <p:bldP spid="44" grpId="2"/>
      <p:bldP spid="45" grpId="0"/>
      <p:bldP spid="45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33" name="กรอบตาราง">
            <a:extLst>
              <a:ext uri="{FF2B5EF4-FFF2-40B4-BE49-F238E27FC236}">
                <a16:creationId xmlns:a16="http://schemas.microsoft.com/office/drawing/2014/main" id="{B4292587-AB57-4547-8E7D-17C28851C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832" y="880965"/>
            <a:ext cx="4194412" cy="4194412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441D498-283C-47F4-8658-1328B8E3E8BD}"/>
              </a:ext>
            </a:extLst>
          </p:cNvPr>
          <p:cNvSpPr/>
          <p:nvPr/>
        </p:nvSpPr>
        <p:spPr>
          <a:xfrm>
            <a:off x="4814514" y="1627888"/>
            <a:ext cx="1803049" cy="2251808"/>
          </a:xfrm>
          <a:custGeom>
            <a:avLst/>
            <a:gdLst>
              <a:gd name="connsiteX0" fmla="*/ 1803050 w 1803049"/>
              <a:gd name="connsiteY0" fmla="*/ 448759 h 2251808"/>
              <a:gd name="connsiteX1" fmla="*/ 1803050 w 1803049"/>
              <a:gd name="connsiteY1" fmla="*/ 0 h 2251808"/>
              <a:gd name="connsiteX2" fmla="*/ 0 w 1803049"/>
              <a:gd name="connsiteY2" fmla="*/ 448759 h 2251808"/>
              <a:gd name="connsiteX3" fmla="*/ 0 w 1803049"/>
              <a:gd name="connsiteY3" fmla="*/ 2251809 h 225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3049" h="2251808">
                <a:moveTo>
                  <a:pt x="1803050" y="448759"/>
                </a:moveTo>
                <a:lnTo>
                  <a:pt x="1803050" y="0"/>
                </a:lnTo>
                <a:lnTo>
                  <a:pt x="0" y="448759"/>
                </a:lnTo>
                <a:lnTo>
                  <a:pt x="0" y="2251809"/>
                </a:lnTo>
              </a:path>
            </a:pathLst>
          </a:custGeom>
          <a:noFill/>
          <a:ln w="4001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A28922-E7D8-48F0-B691-43B4595489A7}"/>
              </a:ext>
            </a:extLst>
          </p:cNvPr>
          <p:cNvSpPr/>
          <p:nvPr/>
        </p:nvSpPr>
        <p:spPr>
          <a:xfrm>
            <a:off x="6617564" y="2076647"/>
            <a:ext cx="448759" cy="20033"/>
          </a:xfrm>
          <a:custGeom>
            <a:avLst/>
            <a:gdLst>
              <a:gd name="connsiteX0" fmla="*/ 448759 w 448759"/>
              <a:gd name="connsiteY0" fmla="*/ 0 h 20033"/>
              <a:gd name="connsiteX1" fmla="*/ 0 w 448759"/>
              <a:gd name="connsiteY1" fmla="*/ 0 h 2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8759" h="20033">
                <a:moveTo>
                  <a:pt x="448759" y="0"/>
                </a:moveTo>
                <a:lnTo>
                  <a:pt x="0" y="0"/>
                </a:lnTo>
              </a:path>
            </a:pathLst>
          </a:custGeom>
          <a:ln w="40014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1B590CE-2428-46B0-8976-0A1A5AA72DEC}"/>
              </a:ext>
            </a:extLst>
          </p:cNvPr>
          <p:cNvSpPr/>
          <p:nvPr/>
        </p:nvSpPr>
        <p:spPr>
          <a:xfrm>
            <a:off x="4814514" y="3879697"/>
            <a:ext cx="1803049" cy="20033"/>
          </a:xfrm>
          <a:custGeom>
            <a:avLst/>
            <a:gdLst>
              <a:gd name="connsiteX0" fmla="*/ 0 w 1803049"/>
              <a:gd name="connsiteY0" fmla="*/ 0 h 20033"/>
              <a:gd name="connsiteX1" fmla="*/ 1803050 w 1803049"/>
              <a:gd name="connsiteY1" fmla="*/ 0 h 2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3049" h="20033">
                <a:moveTo>
                  <a:pt x="0" y="0"/>
                </a:moveTo>
                <a:lnTo>
                  <a:pt x="1803050" y="0"/>
                </a:lnTo>
              </a:path>
            </a:pathLst>
          </a:custGeom>
          <a:ln w="40014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7AFAFBD-52D4-47C7-9619-9858A16ED5B8}"/>
              </a:ext>
            </a:extLst>
          </p:cNvPr>
          <p:cNvSpPr/>
          <p:nvPr/>
        </p:nvSpPr>
        <p:spPr>
          <a:xfrm>
            <a:off x="6617564" y="2076647"/>
            <a:ext cx="448759" cy="1803049"/>
          </a:xfrm>
          <a:custGeom>
            <a:avLst/>
            <a:gdLst>
              <a:gd name="connsiteX0" fmla="*/ 448759 w 448759"/>
              <a:gd name="connsiteY0" fmla="*/ 0 h 1803049"/>
              <a:gd name="connsiteX1" fmla="*/ 0 w 448759"/>
              <a:gd name="connsiteY1" fmla="*/ 1803050 h 180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8759" h="1803049">
                <a:moveTo>
                  <a:pt x="448759" y="0"/>
                </a:moveTo>
                <a:lnTo>
                  <a:pt x="0" y="1803050"/>
                </a:lnTo>
              </a:path>
            </a:pathLst>
          </a:custGeom>
          <a:ln w="40014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9" name="เส้นเขียวอ่อน">
            <a:extLst>
              <a:ext uri="{FF2B5EF4-FFF2-40B4-BE49-F238E27FC236}">
                <a16:creationId xmlns:a16="http://schemas.microsoft.com/office/drawing/2014/main" id="{BBE3B439-1FA8-4838-8000-0FFE1DF4EEE5}"/>
              </a:ext>
            </a:extLst>
          </p:cNvPr>
          <p:cNvSpPr/>
          <p:nvPr/>
        </p:nvSpPr>
        <p:spPr>
          <a:xfrm>
            <a:off x="6617564" y="1627888"/>
            <a:ext cx="224379" cy="224379"/>
          </a:xfrm>
          <a:custGeom>
            <a:avLst/>
            <a:gdLst>
              <a:gd name="connsiteX0" fmla="*/ 0 w 224379"/>
              <a:gd name="connsiteY0" fmla="*/ 0 h 224379"/>
              <a:gd name="connsiteX1" fmla="*/ 224380 w 224379"/>
              <a:gd name="connsiteY1" fmla="*/ 224380 h 22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379" h="224379">
                <a:moveTo>
                  <a:pt x="0" y="0"/>
                </a:moveTo>
                <a:lnTo>
                  <a:pt x="224380" y="224380"/>
                </a:lnTo>
              </a:path>
            </a:pathLst>
          </a:custGeom>
          <a:ln w="40014" cap="flat">
            <a:solidFill>
              <a:srgbClr val="94FFAF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" name="เส้นม่วง">
            <a:extLst>
              <a:ext uri="{FF2B5EF4-FFF2-40B4-BE49-F238E27FC236}">
                <a16:creationId xmlns:a16="http://schemas.microsoft.com/office/drawing/2014/main" id="{BC4202DA-8951-423F-AD43-E6D06C7B6D3A}"/>
              </a:ext>
            </a:extLst>
          </p:cNvPr>
          <p:cNvSpPr/>
          <p:nvPr/>
        </p:nvSpPr>
        <p:spPr>
          <a:xfrm>
            <a:off x="4814514" y="2076647"/>
            <a:ext cx="901524" cy="901524"/>
          </a:xfrm>
          <a:custGeom>
            <a:avLst/>
            <a:gdLst>
              <a:gd name="connsiteX0" fmla="*/ 0 w 901524"/>
              <a:gd name="connsiteY0" fmla="*/ 0 h 901524"/>
              <a:gd name="connsiteX1" fmla="*/ 901525 w 901524"/>
              <a:gd name="connsiteY1" fmla="*/ 901525 h 90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1524" h="901524">
                <a:moveTo>
                  <a:pt x="0" y="0"/>
                </a:moveTo>
                <a:lnTo>
                  <a:pt x="901525" y="901525"/>
                </a:lnTo>
              </a:path>
            </a:pathLst>
          </a:custGeom>
          <a:ln w="40014" cap="flat">
            <a:solidFill>
              <a:srgbClr val="7F3F98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เส้นเขียว">
            <a:extLst>
              <a:ext uri="{FF2B5EF4-FFF2-40B4-BE49-F238E27FC236}">
                <a16:creationId xmlns:a16="http://schemas.microsoft.com/office/drawing/2014/main" id="{FC83B2C9-527B-4006-8743-82A3F666B77A}"/>
              </a:ext>
            </a:extLst>
          </p:cNvPr>
          <p:cNvSpPr/>
          <p:nvPr/>
        </p:nvSpPr>
        <p:spPr>
          <a:xfrm>
            <a:off x="5716039" y="2978172"/>
            <a:ext cx="901524" cy="901524"/>
          </a:xfrm>
          <a:custGeom>
            <a:avLst/>
            <a:gdLst>
              <a:gd name="connsiteX0" fmla="*/ 901525 w 901524"/>
              <a:gd name="connsiteY0" fmla="*/ 901525 h 901524"/>
              <a:gd name="connsiteX1" fmla="*/ 0 w 901524"/>
              <a:gd name="connsiteY1" fmla="*/ 0 h 90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1524" h="901524">
                <a:moveTo>
                  <a:pt x="901525" y="901525"/>
                </a:moveTo>
                <a:lnTo>
                  <a:pt x="0" y="0"/>
                </a:lnTo>
              </a:path>
            </a:pathLst>
          </a:custGeom>
          <a:ln w="40014" cap="flat">
            <a:solidFill>
              <a:srgbClr val="00A14B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เส้นส้ม">
            <a:extLst>
              <a:ext uri="{FF2B5EF4-FFF2-40B4-BE49-F238E27FC236}">
                <a16:creationId xmlns:a16="http://schemas.microsoft.com/office/drawing/2014/main" id="{5A8953EF-381F-4951-AC67-A086D73B0A77}"/>
              </a:ext>
            </a:extLst>
          </p:cNvPr>
          <p:cNvSpPr/>
          <p:nvPr/>
        </p:nvSpPr>
        <p:spPr>
          <a:xfrm>
            <a:off x="6841943" y="1852268"/>
            <a:ext cx="224379" cy="224379"/>
          </a:xfrm>
          <a:custGeom>
            <a:avLst/>
            <a:gdLst>
              <a:gd name="connsiteX0" fmla="*/ 224380 w 224379"/>
              <a:gd name="connsiteY0" fmla="*/ 224379 h 224379"/>
              <a:gd name="connsiteX1" fmla="*/ 0 w 224379"/>
              <a:gd name="connsiteY1" fmla="*/ 0 h 22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379" h="224379">
                <a:moveTo>
                  <a:pt x="224380" y="224379"/>
                </a:moveTo>
                <a:lnTo>
                  <a:pt x="0" y="0"/>
                </a:lnTo>
              </a:path>
            </a:pathLst>
          </a:custGeom>
          <a:ln w="40014" cap="flat">
            <a:solidFill>
              <a:srgbClr val="F26522"/>
            </a:solidFill>
            <a:prstDash val="sys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3" name="จุดแดง">
            <a:extLst>
              <a:ext uri="{FF2B5EF4-FFF2-40B4-BE49-F238E27FC236}">
                <a16:creationId xmlns:a16="http://schemas.microsoft.com/office/drawing/2014/main" id="{575DDED1-EFC4-4A31-9E95-C9D401B4EAA5}"/>
              </a:ext>
            </a:extLst>
          </p:cNvPr>
          <p:cNvSpPr/>
          <p:nvPr/>
        </p:nvSpPr>
        <p:spPr>
          <a:xfrm>
            <a:off x="4754113" y="2007079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จุดแดง">
            <a:extLst>
              <a:ext uri="{FF2B5EF4-FFF2-40B4-BE49-F238E27FC236}">
                <a16:creationId xmlns:a16="http://schemas.microsoft.com/office/drawing/2014/main" id="{D4FEF4E6-803E-41E2-B5E9-32A7D7DAF5E7}"/>
              </a:ext>
            </a:extLst>
          </p:cNvPr>
          <p:cNvSpPr/>
          <p:nvPr/>
        </p:nvSpPr>
        <p:spPr>
          <a:xfrm>
            <a:off x="6553701" y="3816900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จุดม่วง">
            <a:extLst>
              <a:ext uri="{FF2B5EF4-FFF2-40B4-BE49-F238E27FC236}">
                <a16:creationId xmlns:a16="http://schemas.microsoft.com/office/drawing/2014/main" id="{73EBF3D5-F242-4A51-AF07-296C098B414D}"/>
              </a:ext>
            </a:extLst>
          </p:cNvPr>
          <p:cNvSpPr/>
          <p:nvPr/>
        </p:nvSpPr>
        <p:spPr>
          <a:xfrm>
            <a:off x="7009026" y="2017239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จุดม่วง">
            <a:extLst>
              <a:ext uri="{FF2B5EF4-FFF2-40B4-BE49-F238E27FC236}">
                <a16:creationId xmlns:a16="http://schemas.microsoft.com/office/drawing/2014/main" id="{8EC3F2E2-D887-4584-85C3-50261614F9A1}"/>
              </a:ext>
            </a:extLst>
          </p:cNvPr>
          <p:cNvSpPr/>
          <p:nvPr/>
        </p:nvSpPr>
        <p:spPr>
          <a:xfrm>
            <a:off x="6548621" y="1557119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351FD5-377E-43D8-9B72-EDC05020B804}"/>
              </a:ext>
            </a:extLst>
          </p:cNvPr>
          <p:cNvCxnSpPr/>
          <p:nvPr/>
        </p:nvCxnSpPr>
        <p:spPr>
          <a:xfrm flipV="1">
            <a:off x="3901440" y="1182624"/>
            <a:ext cx="3614928" cy="35966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ข้อความ 2 จุด 1">
            <a:extLst>
              <a:ext uri="{FF2B5EF4-FFF2-40B4-BE49-F238E27FC236}">
                <a16:creationId xmlns:a16="http://schemas.microsoft.com/office/drawing/2014/main" id="{848D19D0-4D14-46AB-844E-6216F17A7294}"/>
              </a:ext>
            </a:extLst>
          </p:cNvPr>
          <p:cNvSpPr/>
          <p:nvPr/>
        </p:nvSpPr>
        <p:spPr>
          <a:xfrm>
            <a:off x="3089844" y="1446363"/>
            <a:ext cx="902552" cy="518094"/>
          </a:xfrm>
          <a:prstGeom prst="wedgeRoundRectCallout">
            <a:avLst>
              <a:gd name="adj1" fmla="val 121297"/>
              <a:gd name="adj2" fmla="val 6107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3" name="ข้อความ 2 จุด 1">
            <a:extLst>
              <a:ext uri="{FF2B5EF4-FFF2-40B4-BE49-F238E27FC236}">
                <a16:creationId xmlns:a16="http://schemas.microsoft.com/office/drawing/2014/main" id="{8AD7B6CF-23F1-4869-A665-1A919B51953F}"/>
              </a:ext>
            </a:extLst>
          </p:cNvPr>
          <p:cNvSpPr/>
          <p:nvPr/>
        </p:nvSpPr>
        <p:spPr>
          <a:xfrm>
            <a:off x="7331088" y="1298072"/>
            <a:ext cx="1007398" cy="518094"/>
          </a:xfrm>
          <a:prstGeom prst="wedgeRoundRectCallout">
            <a:avLst>
              <a:gd name="adj1" fmla="val -103811"/>
              <a:gd name="adj2" fmla="val 988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0831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7" grpId="0" animBg="1"/>
      <p:bldP spid="87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ง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404130DE-081A-4FF3-9B9A-A5C8EB87D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261" y="846520"/>
            <a:ext cx="4218798" cy="4218798"/>
          </a:xfrm>
          <a:prstGeom prst="rect">
            <a:avLst/>
          </a:prstGeom>
        </p:spPr>
      </p:pic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4EDB8CB2-258D-4CC6-AAC7-44B91D93FB4E}"/>
              </a:ext>
            </a:extLst>
          </p:cNvPr>
          <p:cNvSpPr/>
          <p:nvPr/>
        </p:nvSpPr>
        <p:spPr>
          <a:xfrm>
            <a:off x="5877565" y="1142140"/>
            <a:ext cx="20153" cy="3627559"/>
          </a:xfrm>
          <a:custGeom>
            <a:avLst/>
            <a:gdLst>
              <a:gd name="connsiteX0" fmla="*/ 0 w 20153"/>
              <a:gd name="connsiteY0" fmla="*/ 0 h 3627559"/>
              <a:gd name="connsiteX1" fmla="*/ 0 w 20153"/>
              <a:gd name="connsiteY1" fmla="*/ 3627560 h 362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3627559">
                <a:moveTo>
                  <a:pt x="0" y="0"/>
                </a:moveTo>
                <a:lnTo>
                  <a:pt x="0" y="3627560"/>
                </a:lnTo>
              </a:path>
            </a:pathLst>
          </a:custGeom>
          <a:ln w="40288" cap="flat">
            <a:solidFill>
              <a:srgbClr val="EC1C24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BC9779A5-3197-4393-A87E-9C80E545A2D6}"/>
              </a:ext>
            </a:extLst>
          </p:cNvPr>
          <p:cNvSpPr/>
          <p:nvPr/>
        </p:nvSpPr>
        <p:spPr>
          <a:xfrm>
            <a:off x="4063785" y="2955920"/>
            <a:ext cx="3627559" cy="20153"/>
          </a:xfrm>
          <a:custGeom>
            <a:avLst/>
            <a:gdLst>
              <a:gd name="connsiteX0" fmla="*/ 3627560 w 3627559"/>
              <a:gd name="connsiteY0" fmla="*/ 0 h 20153"/>
              <a:gd name="connsiteX1" fmla="*/ 0 w 3627559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7559" h="20153">
                <a:moveTo>
                  <a:pt x="3627560" y="0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D7FBF163-C58C-455B-89F3-BAC0B2F6A394}"/>
              </a:ext>
            </a:extLst>
          </p:cNvPr>
          <p:cNvSpPr/>
          <p:nvPr/>
        </p:nvSpPr>
        <p:spPr>
          <a:xfrm>
            <a:off x="4426541" y="2955920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0F75E3D0-673D-4F3C-AFBA-A0249EA90F3A}"/>
              </a:ext>
            </a:extLst>
          </p:cNvPr>
          <p:cNvSpPr/>
          <p:nvPr/>
        </p:nvSpPr>
        <p:spPr>
          <a:xfrm>
            <a:off x="4426541" y="3681432"/>
            <a:ext cx="725511" cy="20153"/>
          </a:xfrm>
          <a:custGeom>
            <a:avLst/>
            <a:gdLst>
              <a:gd name="connsiteX0" fmla="*/ 0 w 725511"/>
              <a:gd name="connsiteY0" fmla="*/ 0 h 20153"/>
              <a:gd name="connsiteX1" fmla="*/ 725512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0" y="0"/>
                </a:moveTo>
                <a:lnTo>
                  <a:pt x="725512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EB4E44B0-5BDA-4372-8A6E-10D1026A5880}"/>
              </a:ext>
            </a:extLst>
          </p:cNvPr>
          <p:cNvSpPr/>
          <p:nvPr/>
        </p:nvSpPr>
        <p:spPr>
          <a:xfrm>
            <a:off x="5152053" y="3681432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86CB9A28-A9DA-4D35-AC59-A02E2B32D2D8}"/>
              </a:ext>
            </a:extLst>
          </p:cNvPr>
          <p:cNvSpPr/>
          <p:nvPr/>
        </p:nvSpPr>
        <p:spPr>
          <a:xfrm>
            <a:off x="5152053" y="4406944"/>
            <a:ext cx="725511" cy="20153"/>
          </a:xfrm>
          <a:custGeom>
            <a:avLst/>
            <a:gdLst>
              <a:gd name="connsiteX0" fmla="*/ 725512 w 725511"/>
              <a:gd name="connsiteY0" fmla="*/ 0 h 20153"/>
              <a:gd name="connsiteX1" fmla="*/ 0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725512" y="0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7133A9E7-E567-4293-BE48-5742971DF109}"/>
              </a:ext>
            </a:extLst>
          </p:cNvPr>
          <p:cNvSpPr/>
          <p:nvPr/>
        </p:nvSpPr>
        <p:spPr>
          <a:xfrm>
            <a:off x="4426541" y="2955920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00B050"/>
            </a:solidFill>
            <a:prstDash val="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AFFF0F24-6B79-4743-ABEB-860183AB2574}"/>
              </a:ext>
            </a:extLst>
          </p:cNvPr>
          <p:cNvSpPr/>
          <p:nvPr/>
        </p:nvSpPr>
        <p:spPr>
          <a:xfrm>
            <a:off x="7333669" y="2955920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C50BD5F6-A775-4D58-B981-079C3155C5A3}"/>
              </a:ext>
            </a:extLst>
          </p:cNvPr>
          <p:cNvSpPr/>
          <p:nvPr/>
        </p:nvSpPr>
        <p:spPr>
          <a:xfrm>
            <a:off x="6603077" y="3681432"/>
            <a:ext cx="725511" cy="20153"/>
          </a:xfrm>
          <a:custGeom>
            <a:avLst/>
            <a:gdLst>
              <a:gd name="connsiteX0" fmla="*/ 725512 w 725511"/>
              <a:gd name="connsiteY0" fmla="*/ 0 h 20153"/>
              <a:gd name="connsiteX1" fmla="*/ 0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725512" y="0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792333AF-7080-472E-A70A-A0A8ED9B5D7D}"/>
              </a:ext>
            </a:extLst>
          </p:cNvPr>
          <p:cNvSpPr/>
          <p:nvPr/>
        </p:nvSpPr>
        <p:spPr>
          <a:xfrm>
            <a:off x="6603077" y="3681432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504B046F-74B2-4B83-849A-A77AF43E5118}"/>
              </a:ext>
            </a:extLst>
          </p:cNvPr>
          <p:cNvSpPr/>
          <p:nvPr/>
        </p:nvSpPr>
        <p:spPr>
          <a:xfrm>
            <a:off x="5877565" y="4406944"/>
            <a:ext cx="725511" cy="20153"/>
          </a:xfrm>
          <a:custGeom>
            <a:avLst/>
            <a:gdLst>
              <a:gd name="connsiteX0" fmla="*/ 0 w 725511"/>
              <a:gd name="connsiteY0" fmla="*/ 0 h 20153"/>
              <a:gd name="connsiteX1" fmla="*/ 725512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0" y="0"/>
                </a:moveTo>
                <a:lnTo>
                  <a:pt x="725512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63B4BCB3-C13C-4880-AA53-B3F8BA264EF8}"/>
              </a:ext>
            </a:extLst>
          </p:cNvPr>
          <p:cNvSpPr/>
          <p:nvPr/>
        </p:nvSpPr>
        <p:spPr>
          <a:xfrm>
            <a:off x="7333669" y="2230408"/>
            <a:ext cx="20153" cy="725511"/>
          </a:xfrm>
          <a:custGeom>
            <a:avLst/>
            <a:gdLst>
              <a:gd name="connsiteX0" fmla="*/ 0 w 20153"/>
              <a:gd name="connsiteY0" fmla="*/ 0 h 725511"/>
              <a:gd name="connsiteX1" fmla="*/ 0 w 20153"/>
              <a:gd name="connsiteY1" fmla="*/ 725512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0"/>
                </a:moveTo>
                <a:lnTo>
                  <a:pt x="0" y="725512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CBE23228-A696-474E-83CD-18AB8DA54B25}"/>
              </a:ext>
            </a:extLst>
          </p:cNvPr>
          <p:cNvSpPr/>
          <p:nvPr/>
        </p:nvSpPr>
        <p:spPr>
          <a:xfrm>
            <a:off x="6603077" y="2230408"/>
            <a:ext cx="725511" cy="20153"/>
          </a:xfrm>
          <a:custGeom>
            <a:avLst/>
            <a:gdLst>
              <a:gd name="connsiteX0" fmla="*/ 725512 w 725511"/>
              <a:gd name="connsiteY0" fmla="*/ 0 h 20153"/>
              <a:gd name="connsiteX1" fmla="*/ 0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725512" y="0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B01CC60C-9CEF-4C2B-8BC7-F0F62D30BB37}"/>
              </a:ext>
            </a:extLst>
          </p:cNvPr>
          <p:cNvSpPr/>
          <p:nvPr/>
        </p:nvSpPr>
        <p:spPr>
          <a:xfrm>
            <a:off x="6603077" y="1504896"/>
            <a:ext cx="20153" cy="725511"/>
          </a:xfrm>
          <a:custGeom>
            <a:avLst/>
            <a:gdLst>
              <a:gd name="connsiteX0" fmla="*/ 0 w 20153"/>
              <a:gd name="connsiteY0" fmla="*/ 0 h 725511"/>
              <a:gd name="connsiteX1" fmla="*/ 0 w 20153"/>
              <a:gd name="connsiteY1" fmla="*/ 725512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0"/>
                </a:moveTo>
                <a:lnTo>
                  <a:pt x="0" y="725512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A7F1F29D-A1CB-4DDD-9EF3-A0FE2E0DB17F}"/>
              </a:ext>
            </a:extLst>
          </p:cNvPr>
          <p:cNvSpPr/>
          <p:nvPr/>
        </p:nvSpPr>
        <p:spPr>
          <a:xfrm>
            <a:off x="5877565" y="1504896"/>
            <a:ext cx="725511" cy="20153"/>
          </a:xfrm>
          <a:custGeom>
            <a:avLst/>
            <a:gdLst>
              <a:gd name="connsiteX0" fmla="*/ 0 w 725511"/>
              <a:gd name="connsiteY0" fmla="*/ 0 h 20153"/>
              <a:gd name="connsiteX1" fmla="*/ 725512 w 725511"/>
              <a:gd name="connsiteY1" fmla="*/ 0 h 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511" h="20153">
                <a:moveTo>
                  <a:pt x="0" y="0"/>
                </a:moveTo>
                <a:lnTo>
                  <a:pt x="725512" y="0"/>
                </a:lnTo>
              </a:path>
            </a:pathLst>
          </a:custGeom>
          <a:ln w="40288" cap="flat">
            <a:solidFill>
              <a:srgbClr val="EC1C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4CA6983-F267-4804-8151-E8558B19B0A1}"/>
              </a:ext>
            </a:extLst>
          </p:cNvPr>
          <p:cNvSpPr/>
          <p:nvPr/>
        </p:nvSpPr>
        <p:spPr>
          <a:xfrm>
            <a:off x="4426541" y="1504896"/>
            <a:ext cx="1451023" cy="1451023"/>
          </a:xfrm>
          <a:custGeom>
            <a:avLst/>
            <a:gdLst>
              <a:gd name="connsiteX0" fmla="*/ 1451024 w 1451023"/>
              <a:gd name="connsiteY0" fmla="*/ 0 h 1451023"/>
              <a:gd name="connsiteX1" fmla="*/ 725512 w 1451023"/>
              <a:gd name="connsiteY1" fmla="*/ 0 h 1451023"/>
              <a:gd name="connsiteX2" fmla="*/ 725512 w 1451023"/>
              <a:gd name="connsiteY2" fmla="*/ 725512 h 1451023"/>
              <a:gd name="connsiteX3" fmla="*/ 0 w 1451023"/>
              <a:gd name="connsiteY3" fmla="*/ 725512 h 1451023"/>
              <a:gd name="connsiteX4" fmla="*/ 0 w 1451023"/>
              <a:gd name="connsiteY4" fmla="*/ 1451024 h 145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023" h="1451023">
                <a:moveTo>
                  <a:pt x="1451024" y="0"/>
                </a:moveTo>
                <a:lnTo>
                  <a:pt x="725512" y="0"/>
                </a:lnTo>
                <a:lnTo>
                  <a:pt x="725512" y="725512"/>
                </a:lnTo>
                <a:lnTo>
                  <a:pt x="0" y="725512"/>
                </a:lnTo>
                <a:lnTo>
                  <a:pt x="0" y="1451024"/>
                </a:lnTo>
              </a:path>
            </a:pathLst>
          </a:custGeom>
          <a:noFill/>
          <a:ln w="4028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40C913FA-4DAB-44EA-BC2A-B5036B112327}"/>
              </a:ext>
            </a:extLst>
          </p:cNvPr>
          <p:cNvSpPr/>
          <p:nvPr/>
        </p:nvSpPr>
        <p:spPr>
          <a:xfrm>
            <a:off x="4426541" y="2230408"/>
            <a:ext cx="20153" cy="725511"/>
          </a:xfrm>
          <a:custGeom>
            <a:avLst/>
            <a:gdLst>
              <a:gd name="connsiteX0" fmla="*/ 0 w 20153"/>
              <a:gd name="connsiteY0" fmla="*/ 0 h 725511"/>
              <a:gd name="connsiteX1" fmla="*/ 0 w 20153"/>
              <a:gd name="connsiteY1" fmla="*/ 725512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0"/>
                </a:moveTo>
                <a:lnTo>
                  <a:pt x="0" y="725512"/>
                </a:lnTo>
              </a:path>
            </a:pathLst>
          </a:custGeom>
          <a:ln w="40288" cap="flat">
            <a:solidFill>
              <a:srgbClr val="00B050"/>
            </a:solidFill>
            <a:prstDash val="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5F3A7247-3DA0-4399-89A6-C0C7A9ECB38D}"/>
              </a:ext>
            </a:extLst>
          </p:cNvPr>
          <p:cNvSpPr/>
          <p:nvPr/>
        </p:nvSpPr>
        <p:spPr>
          <a:xfrm>
            <a:off x="5152053" y="2230408"/>
            <a:ext cx="20153" cy="725511"/>
          </a:xfrm>
          <a:custGeom>
            <a:avLst/>
            <a:gdLst>
              <a:gd name="connsiteX0" fmla="*/ 0 w 20153"/>
              <a:gd name="connsiteY0" fmla="*/ 0 h 725511"/>
              <a:gd name="connsiteX1" fmla="*/ 0 w 20153"/>
              <a:gd name="connsiteY1" fmla="*/ 725512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0"/>
                </a:moveTo>
                <a:lnTo>
                  <a:pt x="0" y="725512"/>
                </a:lnTo>
              </a:path>
            </a:pathLst>
          </a:custGeom>
          <a:ln w="40288" cap="flat">
            <a:solidFill>
              <a:schemeClr val="accent2">
                <a:lumMod val="60000"/>
                <a:lumOff val="40000"/>
              </a:schemeClr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95AB6EB6-CEB5-4EFB-A3B4-1416083EF57F}"/>
              </a:ext>
            </a:extLst>
          </p:cNvPr>
          <p:cNvSpPr/>
          <p:nvPr/>
        </p:nvSpPr>
        <p:spPr>
          <a:xfrm>
            <a:off x="5152053" y="1504896"/>
            <a:ext cx="20153" cy="1451023"/>
          </a:xfrm>
          <a:custGeom>
            <a:avLst/>
            <a:gdLst>
              <a:gd name="connsiteX0" fmla="*/ 0 w 20153"/>
              <a:gd name="connsiteY0" fmla="*/ 0 h 1451023"/>
              <a:gd name="connsiteX1" fmla="*/ 0 w 20153"/>
              <a:gd name="connsiteY1" fmla="*/ 1451024 h 145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1451023">
                <a:moveTo>
                  <a:pt x="0" y="0"/>
                </a:moveTo>
                <a:lnTo>
                  <a:pt x="0" y="1451024"/>
                </a:lnTo>
              </a:path>
            </a:pathLst>
          </a:custGeom>
          <a:ln w="40288" cap="flat">
            <a:solidFill>
              <a:srgbClr val="FFC000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755EE640-281F-4596-9CCA-1B01854428C0}"/>
              </a:ext>
            </a:extLst>
          </p:cNvPr>
          <p:cNvSpPr/>
          <p:nvPr/>
        </p:nvSpPr>
        <p:spPr>
          <a:xfrm>
            <a:off x="5877565" y="1504896"/>
            <a:ext cx="20153" cy="1451023"/>
          </a:xfrm>
          <a:custGeom>
            <a:avLst/>
            <a:gdLst>
              <a:gd name="connsiteX0" fmla="*/ 0 w 20153"/>
              <a:gd name="connsiteY0" fmla="*/ 0 h 1451023"/>
              <a:gd name="connsiteX1" fmla="*/ 0 w 20153"/>
              <a:gd name="connsiteY1" fmla="*/ 1451024 h 145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1451023">
                <a:moveTo>
                  <a:pt x="0" y="0"/>
                </a:moveTo>
                <a:lnTo>
                  <a:pt x="0" y="1451024"/>
                </a:lnTo>
              </a:path>
            </a:pathLst>
          </a:custGeom>
          <a:ln w="40288" cap="flat">
            <a:solidFill>
              <a:srgbClr val="00B0F0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0B6322DB-80AE-45F5-A4F9-7FCA22C6E399}"/>
              </a:ext>
            </a:extLst>
          </p:cNvPr>
          <p:cNvSpPr/>
          <p:nvPr/>
        </p:nvSpPr>
        <p:spPr>
          <a:xfrm>
            <a:off x="5877565" y="2955920"/>
            <a:ext cx="20153" cy="1451023"/>
          </a:xfrm>
          <a:custGeom>
            <a:avLst/>
            <a:gdLst>
              <a:gd name="connsiteX0" fmla="*/ 0 w 20153"/>
              <a:gd name="connsiteY0" fmla="*/ 1451024 h 1451023"/>
              <a:gd name="connsiteX1" fmla="*/ 0 w 20153"/>
              <a:gd name="connsiteY1" fmla="*/ 0 h 145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1451023">
                <a:moveTo>
                  <a:pt x="0" y="1451024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00B0F0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EF2397E5-ADBD-4B26-AF87-C22CB8BDE800}"/>
              </a:ext>
            </a:extLst>
          </p:cNvPr>
          <p:cNvSpPr/>
          <p:nvPr/>
        </p:nvSpPr>
        <p:spPr>
          <a:xfrm>
            <a:off x="5152053" y="2955920"/>
            <a:ext cx="20153" cy="725511"/>
          </a:xfrm>
          <a:custGeom>
            <a:avLst/>
            <a:gdLst>
              <a:gd name="connsiteX0" fmla="*/ 0 w 20153"/>
              <a:gd name="connsiteY0" fmla="*/ 725512 h 725511"/>
              <a:gd name="connsiteX1" fmla="*/ 0 w 20153"/>
              <a:gd name="connsiteY1" fmla="*/ 0 h 7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725511">
                <a:moveTo>
                  <a:pt x="0" y="725512"/>
                </a:moveTo>
                <a:lnTo>
                  <a:pt x="0" y="0"/>
                </a:lnTo>
              </a:path>
            </a:pathLst>
          </a:custGeom>
          <a:ln w="40288" cap="flat">
            <a:solidFill>
              <a:schemeClr val="accent2">
                <a:lumMod val="60000"/>
                <a:lumOff val="40000"/>
              </a:schemeClr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3EEDD06C-1CA6-4434-AE48-5B7F04EB1908}"/>
              </a:ext>
            </a:extLst>
          </p:cNvPr>
          <p:cNvSpPr/>
          <p:nvPr/>
        </p:nvSpPr>
        <p:spPr>
          <a:xfrm>
            <a:off x="5152053" y="2955920"/>
            <a:ext cx="20153" cy="1451023"/>
          </a:xfrm>
          <a:custGeom>
            <a:avLst/>
            <a:gdLst>
              <a:gd name="connsiteX0" fmla="*/ 0 w 20153"/>
              <a:gd name="connsiteY0" fmla="*/ 1451024 h 1451023"/>
              <a:gd name="connsiteX1" fmla="*/ 0 w 20153"/>
              <a:gd name="connsiteY1" fmla="*/ 0 h 145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53" h="1451023">
                <a:moveTo>
                  <a:pt x="0" y="1451024"/>
                </a:moveTo>
                <a:lnTo>
                  <a:pt x="0" y="0"/>
                </a:lnTo>
              </a:path>
            </a:pathLst>
          </a:custGeom>
          <a:ln w="40288" cap="flat">
            <a:solidFill>
              <a:srgbClr val="FFC000"/>
            </a:solidFill>
            <a:prstDash val="sysDash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จุดม่วง">
            <a:extLst>
              <a:ext uri="{FF2B5EF4-FFF2-40B4-BE49-F238E27FC236}">
                <a16:creationId xmlns:a16="http://schemas.microsoft.com/office/drawing/2014/main" id="{57C85552-CAC4-432F-9FB9-BFB5346FABCD}"/>
              </a:ext>
            </a:extLst>
          </p:cNvPr>
          <p:cNvSpPr/>
          <p:nvPr/>
        </p:nvSpPr>
        <p:spPr>
          <a:xfrm>
            <a:off x="7267232" y="2164419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ข้อความ 2 จุด 1">
            <a:extLst>
              <a:ext uri="{FF2B5EF4-FFF2-40B4-BE49-F238E27FC236}">
                <a16:creationId xmlns:a16="http://schemas.microsoft.com/office/drawing/2014/main" id="{D7502724-6880-4492-811F-F2C436871A59}"/>
              </a:ext>
            </a:extLst>
          </p:cNvPr>
          <p:cNvSpPr/>
          <p:nvPr/>
        </p:nvSpPr>
        <p:spPr>
          <a:xfrm>
            <a:off x="2995670" y="2027188"/>
            <a:ext cx="932581" cy="518094"/>
          </a:xfrm>
          <a:prstGeom prst="wedgeRoundRectCallout">
            <a:avLst>
              <a:gd name="adj1" fmla="val 89440"/>
              <a:gd name="adj2" fmla="val -1070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1" name="ข้อความ 2 จุด 1">
            <a:extLst>
              <a:ext uri="{FF2B5EF4-FFF2-40B4-BE49-F238E27FC236}">
                <a16:creationId xmlns:a16="http://schemas.microsoft.com/office/drawing/2014/main" id="{C002ADC8-AA7D-4947-9558-58125243396C}"/>
              </a:ext>
            </a:extLst>
          </p:cNvPr>
          <p:cNvSpPr/>
          <p:nvPr/>
        </p:nvSpPr>
        <p:spPr>
          <a:xfrm>
            <a:off x="3818718" y="1408635"/>
            <a:ext cx="776744" cy="518094"/>
          </a:xfrm>
          <a:prstGeom prst="wedgeRoundRectCallout">
            <a:avLst>
              <a:gd name="adj1" fmla="val 103968"/>
              <a:gd name="adj2" fmla="val 8460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ข้อความ 2 จุด 1">
            <a:extLst>
              <a:ext uri="{FF2B5EF4-FFF2-40B4-BE49-F238E27FC236}">
                <a16:creationId xmlns:a16="http://schemas.microsoft.com/office/drawing/2014/main" id="{3B264825-701A-4436-AE88-872FACCA6840}"/>
              </a:ext>
            </a:extLst>
          </p:cNvPr>
          <p:cNvSpPr/>
          <p:nvPr/>
        </p:nvSpPr>
        <p:spPr>
          <a:xfrm>
            <a:off x="4094265" y="791732"/>
            <a:ext cx="774997" cy="447334"/>
          </a:xfrm>
          <a:prstGeom prst="wedgeRoundRectCallout">
            <a:avLst>
              <a:gd name="adj1" fmla="val 67868"/>
              <a:gd name="adj2" fmla="val 9910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2103D8-5469-4ED5-A13A-D0C05A8E3CD8}"/>
              </a:ext>
            </a:extLst>
          </p:cNvPr>
          <p:cNvSpPr txBox="1"/>
          <p:nvPr/>
        </p:nvSpPr>
        <p:spPr>
          <a:xfrm>
            <a:off x="3463369" y="6070885"/>
            <a:ext cx="5265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ลากเส้นต่อจุด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868E11-C83A-44A2-98B2-E75641B91655}"/>
              </a:ext>
            </a:extLst>
          </p:cNvPr>
          <p:cNvCxnSpPr>
            <a:stCxn id="40" idx="6"/>
          </p:cNvCxnSpPr>
          <p:nvPr/>
        </p:nvCxnSpPr>
        <p:spPr>
          <a:xfrm>
            <a:off x="5202145" y="2230407"/>
            <a:ext cx="675419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21DBAD3-52DB-4BDF-9B0A-2DA9A3304EA4}"/>
              </a:ext>
            </a:extLst>
          </p:cNvPr>
          <p:cNvCxnSpPr/>
          <p:nvPr/>
        </p:nvCxnSpPr>
        <p:spPr>
          <a:xfrm>
            <a:off x="5172206" y="1504896"/>
            <a:ext cx="675419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98B42FD-7507-439F-95C0-CFC611841EB4}"/>
              </a:ext>
            </a:extLst>
          </p:cNvPr>
          <p:cNvCxnSpPr>
            <a:cxnSpLocks/>
          </p:cNvCxnSpPr>
          <p:nvPr/>
        </p:nvCxnSpPr>
        <p:spPr>
          <a:xfrm>
            <a:off x="4415080" y="2229137"/>
            <a:ext cx="1440000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E9C277E-08C1-412A-A80D-8B01891333EC}"/>
              </a:ext>
            </a:extLst>
          </p:cNvPr>
          <p:cNvCxnSpPr>
            <a:cxnSpLocks/>
          </p:cNvCxnSpPr>
          <p:nvPr/>
        </p:nvCxnSpPr>
        <p:spPr>
          <a:xfrm>
            <a:off x="5927657" y="1525049"/>
            <a:ext cx="675419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D4AB32E-2431-4913-959E-6865F85AE98A}"/>
              </a:ext>
            </a:extLst>
          </p:cNvPr>
          <p:cNvCxnSpPr>
            <a:cxnSpLocks/>
          </p:cNvCxnSpPr>
          <p:nvPr/>
        </p:nvCxnSpPr>
        <p:spPr>
          <a:xfrm>
            <a:off x="4396045" y="2958055"/>
            <a:ext cx="1512014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ข้อความ 2 จุด 1">
            <a:extLst>
              <a:ext uri="{FF2B5EF4-FFF2-40B4-BE49-F238E27FC236}">
                <a16:creationId xmlns:a16="http://schemas.microsoft.com/office/drawing/2014/main" id="{107A3392-9BF3-4EF0-B723-C6338F1621EF}"/>
              </a:ext>
            </a:extLst>
          </p:cNvPr>
          <p:cNvSpPr/>
          <p:nvPr/>
        </p:nvSpPr>
        <p:spPr>
          <a:xfrm>
            <a:off x="3005327" y="2763788"/>
            <a:ext cx="932581" cy="518094"/>
          </a:xfrm>
          <a:prstGeom prst="wedgeRoundRectCallout">
            <a:avLst>
              <a:gd name="adj1" fmla="val 89440"/>
              <a:gd name="adj2" fmla="val -1070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DC144C-C043-4BB0-AFA9-8E65D1F619D5}"/>
              </a:ext>
            </a:extLst>
          </p:cNvPr>
          <p:cNvCxnSpPr/>
          <p:nvPr/>
        </p:nvCxnSpPr>
        <p:spPr>
          <a:xfrm>
            <a:off x="5929534" y="2229645"/>
            <a:ext cx="675419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7FEB84-A4EF-4AA4-B925-9E7C5F6918D6}"/>
              </a:ext>
            </a:extLst>
          </p:cNvPr>
          <p:cNvCxnSpPr>
            <a:cxnSpLocks/>
          </p:cNvCxnSpPr>
          <p:nvPr/>
        </p:nvCxnSpPr>
        <p:spPr>
          <a:xfrm>
            <a:off x="5853563" y="2955920"/>
            <a:ext cx="1512014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F64F8A-596F-4DEF-8CC5-3AD6620C0282}"/>
              </a:ext>
            </a:extLst>
          </p:cNvPr>
          <p:cNvCxnSpPr>
            <a:cxnSpLocks/>
          </p:cNvCxnSpPr>
          <p:nvPr/>
        </p:nvCxnSpPr>
        <p:spPr>
          <a:xfrm>
            <a:off x="5829486" y="3685324"/>
            <a:ext cx="1512014" cy="0"/>
          </a:xfrm>
          <a:prstGeom prst="line">
            <a:avLst/>
          </a:prstGeom>
          <a:ln w="38100">
            <a:solidFill>
              <a:srgbClr val="FFCE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01455EB-B64E-4539-8873-B32A4BC0BED0}"/>
              </a:ext>
            </a:extLst>
          </p:cNvPr>
          <p:cNvCxnSpPr>
            <a:cxnSpLocks/>
          </p:cNvCxnSpPr>
          <p:nvPr/>
        </p:nvCxnSpPr>
        <p:spPr>
          <a:xfrm>
            <a:off x="5897718" y="3685324"/>
            <a:ext cx="675419" cy="0"/>
          </a:xfrm>
          <a:prstGeom prst="line">
            <a:avLst/>
          </a:prstGeom>
          <a:ln w="38100">
            <a:solidFill>
              <a:srgbClr val="FFCE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544D952-7256-477D-90A0-B9592B55CE61}"/>
              </a:ext>
            </a:extLst>
          </p:cNvPr>
          <p:cNvCxnSpPr>
            <a:cxnSpLocks/>
          </p:cNvCxnSpPr>
          <p:nvPr/>
        </p:nvCxnSpPr>
        <p:spPr>
          <a:xfrm>
            <a:off x="4453080" y="3682568"/>
            <a:ext cx="1512014" cy="0"/>
          </a:xfrm>
          <a:prstGeom prst="line">
            <a:avLst/>
          </a:prstGeom>
          <a:ln w="38100">
            <a:solidFill>
              <a:srgbClr val="FFCE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432DF67-334A-40E4-B9C3-B4EA19CFAAFA}"/>
              </a:ext>
            </a:extLst>
          </p:cNvPr>
          <p:cNvCxnSpPr/>
          <p:nvPr/>
        </p:nvCxnSpPr>
        <p:spPr>
          <a:xfrm>
            <a:off x="5209087" y="3685324"/>
            <a:ext cx="675419" cy="0"/>
          </a:xfrm>
          <a:prstGeom prst="line">
            <a:avLst/>
          </a:prstGeom>
          <a:ln w="38100">
            <a:solidFill>
              <a:srgbClr val="FFCE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001C16D-F46E-49DF-8E8A-B53C8AE4B720}"/>
              </a:ext>
            </a:extLst>
          </p:cNvPr>
          <p:cNvCxnSpPr>
            <a:cxnSpLocks/>
          </p:cNvCxnSpPr>
          <p:nvPr/>
        </p:nvCxnSpPr>
        <p:spPr>
          <a:xfrm>
            <a:off x="5167209" y="4406944"/>
            <a:ext cx="675419" cy="0"/>
          </a:xfrm>
          <a:prstGeom prst="line">
            <a:avLst/>
          </a:prstGeom>
          <a:ln w="38100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FDECB7B-5DBE-4B6D-8F3A-7957AEB1F6F9}"/>
              </a:ext>
            </a:extLst>
          </p:cNvPr>
          <p:cNvCxnSpPr>
            <a:cxnSpLocks/>
          </p:cNvCxnSpPr>
          <p:nvPr/>
        </p:nvCxnSpPr>
        <p:spPr>
          <a:xfrm>
            <a:off x="5922660" y="4406944"/>
            <a:ext cx="675419" cy="0"/>
          </a:xfrm>
          <a:prstGeom prst="line">
            <a:avLst/>
          </a:prstGeom>
          <a:ln w="38100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จุดเขียว">
            <a:extLst>
              <a:ext uri="{FF2B5EF4-FFF2-40B4-BE49-F238E27FC236}">
                <a16:creationId xmlns:a16="http://schemas.microsoft.com/office/drawing/2014/main" id="{79DCF10C-A6A3-42B2-8DC1-3621EBF877AE}"/>
              </a:ext>
            </a:extLst>
          </p:cNvPr>
          <p:cNvSpPr/>
          <p:nvPr/>
        </p:nvSpPr>
        <p:spPr>
          <a:xfrm>
            <a:off x="5088203" y="4339807"/>
            <a:ext cx="121816" cy="1218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จุดแดง">
            <a:extLst>
              <a:ext uri="{FF2B5EF4-FFF2-40B4-BE49-F238E27FC236}">
                <a16:creationId xmlns:a16="http://schemas.microsoft.com/office/drawing/2014/main" id="{D1AC89AB-FAE9-4436-AFB9-08D00A8C6BC1}"/>
              </a:ext>
            </a:extLst>
          </p:cNvPr>
          <p:cNvSpPr/>
          <p:nvPr/>
        </p:nvSpPr>
        <p:spPr>
          <a:xfrm>
            <a:off x="6542617" y="4339807"/>
            <a:ext cx="121816" cy="1218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จุดแดง">
            <a:extLst>
              <a:ext uri="{FF2B5EF4-FFF2-40B4-BE49-F238E27FC236}">
                <a16:creationId xmlns:a16="http://schemas.microsoft.com/office/drawing/2014/main" id="{3CFAF505-24CB-4AD1-9863-3214935635A2}"/>
              </a:ext>
            </a:extLst>
          </p:cNvPr>
          <p:cNvSpPr/>
          <p:nvPr/>
        </p:nvSpPr>
        <p:spPr>
          <a:xfrm>
            <a:off x="5815282" y="4339807"/>
            <a:ext cx="121816" cy="1218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จุดแดง">
            <a:extLst>
              <a:ext uri="{FF2B5EF4-FFF2-40B4-BE49-F238E27FC236}">
                <a16:creationId xmlns:a16="http://schemas.microsoft.com/office/drawing/2014/main" id="{94B4E59F-96B6-4066-858A-408684B3B682}"/>
              </a:ext>
            </a:extLst>
          </p:cNvPr>
          <p:cNvSpPr/>
          <p:nvPr/>
        </p:nvSpPr>
        <p:spPr>
          <a:xfrm>
            <a:off x="7272236" y="2892202"/>
            <a:ext cx="121816" cy="1218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จุดแดง">
            <a:extLst>
              <a:ext uri="{FF2B5EF4-FFF2-40B4-BE49-F238E27FC236}">
                <a16:creationId xmlns:a16="http://schemas.microsoft.com/office/drawing/2014/main" id="{80E343B6-084D-40D3-9653-613E8484D990}"/>
              </a:ext>
            </a:extLst>
          </p:cNvPr>
          <p:cNvSpPr/>
          <p:nvPr/>
        </p:nvSpPr>
        <p:spPr>
          <a:xfrm>
            <a:off x="7274174" y="3610446"/>
            <a:ext cx="121816" cy="1218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จุดเหลือง">
            <a:extLst>
              <a:ext uri="{FF2B5EF4-FFF2-40B4-BE49-F238E27FC236}">
                <a16:creationId xmlns:a16="http://schemas.microsoft.com/office/drawing/2014/main" id="{7C2B191D-D4E2-4813-AC09-E1085ABDBFD6}"/>
              </a:ext>
            </a:extLst>
          </p:cNvPr>
          <p:cNvSpPr/>
          <p:nvPr/>
        </p:nvSpPr>
        <p:spPr>
          <a:xfrm>
            <a:off x="5080329" y="2169499"/>
            <a:ext cx="121816" cy="121816"/>
          </a:xfrm>
          <a:prstGeom prst="ellipse">
            <a:avLst/>
          </a:prstGeom>
          <a:solidFill>
            <a:srgbClr val="FFD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จุดแดง">
            <a:extLst>
              <a:ext uri="{FF2B5EF4-FFF2-40B4-BE49-F238E27FC236}">
                <a16:creationId xmlns:a16="http://schemas.microsoft.com/office/drawing/2014/main" id="{30A2B578-70F7-4741-B278-9409D9445A18}"/>
              </a:ext>
            </a:extLst>
          </p:cNvPr>
          <p:cNvSpPr/>
          <p:nvPr/>
        </p:nvSpPr>
        <p:spPr>
          <a:xfrm>
            <a:off x="5087271" y="3615526"/>
            <a:ext cx="121816" cy="121816"/>
          </a:xfrm>
          <a:prstGeom prst="ellipse">
            <a:avLst/>
          </a:prstGeom>
          <a:solidFill>
            <a:srgbClr val="FFD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จุดแดง">
            <a:extLst>
              <a:ext uri="{FF2B5EF4-FFF2-40B4-BE49-F238E27FC236}">
                <a16:creationId xmlns:a16="http://schemas.microsoft.com/office/drawing/2014/main" id="{32293CDE-3619-455A-A6AD-DF06A7B13BCE}"/>
              </a:ext>
            </a:extLst>
          </p:cNvPr>
          <p:cNvSpPr/>
          <p:nvPr/>
        </p:nvSpPr>
        <p:spPr>
          <a:xfrm>
            <a:off x="6548662" y="3607948"/>
            <a:ext cx="121816" cy="1218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ข้อความ 2 จุด 1">
            <a:extLst>
              <a:ext uri="{FF2B5EF4-FFF2-40B4-BE49-F238E27FC236}">
                <a16:creationId xmlns:a16="http://schemas.microsoft.com/office/drawing/2014/main" id="{5E049B35-239C-4175-98F0-8727193D6AE7}"/>
              </a:ext>
            </a:extLst>
          </p:cNvPr>
          <p:cNvSpPr/>
          <p:nvPr/>
        </p:nvSpPr>
        <p:spPr>
          <a:xfrm>
            <a:off x="2994866" y="2029494"/>
            <a:ext cx="932581" cy="518094"/>
          </a:xfrm>
          <a:prstGeom prst="wedgeRoundRectCallout">
            <a:avLst>
              <a:gd name="adj1" fmla="val 89440"/>
              <a:gd name="adj2" fmla="val -1070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0" name="ข้อความ 2 จุด 1">
            <a:extLst>
              <a:ext uri="{FF2B5EF4-FFF2-40B4-BE49-F238E27FC236}">
                <a16:creationId xmlns:a16="http://schemas.microsoft.com/office/drawing/2014/main" id="{E4F3D37F-E8CA-4AE5-8DAA-5B8D36A32630}"/>
              </a:ext>
            </a:extLst>
          </p:cNvPr>
          <p:cNvSpPr/>
          <p:nvPr/>
        </p:nvSpPr>
        <p:spPr>
          <a:xfrm>
            <a:off x="3817914" y="1410941"/>
            <a:ext cx="776744" cy="518094"/>
          </a:xfrm>
          <a:prstGeom prst="wedgeRoundRectCallout">
            <a:avLst>
              <a:gd name="adj1" fmla="val 103968"/>
              <a:gd name="adj2" fmla="val 8460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1" name="ข้อความ 2 จุด 1">
            <a:extLst>
              <a:ext uri="{FF2B5EF4-FFF2-40B4-BE49-F238E27FC236}">
                <a16:creationId xmlns:a16="http://schemas.microsoft.com/office/drawing/2014/main" id="{EAF66007-8D74-4E03-AB0E-F15088D3084B}"/>
              </a:ext>
            </a:extLst>
          </p:cNvPr>
          <p:cNvSpPr/>
          <p:nvPr/>
        </p:nvSpPr>
        <p:spPr>
          <a:xfrm>
            <a:off x="4093461" y="794038"/>
            <a:ext cx="774997" cy="447334"/>
          </a:xfrm>
          <a:prstGeom prst="wedgeRoundRectCallout">
            <a:avLst>
              <a:gd name="adj1" fmla="val 67868"/>
              <a:gd name="adj2" fmla="val 9910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2" name="ข้อความ 2 จุด 1">
            <a:extLst>
              <a:ext uri="{FF2B5EF4-FFF2-40B4-BE49-F238E27FC236}">
                <a16:creationId xmlns:a16="http://schemas.microsoft.com/office/drawing/2014/main" id="{F165A889-D174-4C9A-B948-39D93973BEB1}"/>
              </a:ext>
            </a:extLst>
          </p:cNvPr>
          <p:cNvSpPr/>
          <p:nvPr/>
        </p:nvSpPr>
        <p:spPr>
          <a:xfrm>
            <a:off x="3820810" y="4005385"/>
            <a:ext cx="776744" cy="518094"/>
          </a:xfrm>
          <a:prstGeom prst="wedgeRoundRectCallout">
            <a:avLst>
              <a:gd name="adj1" fmla="val 109462"/>
              <a:gd name="adj2" fmla="val -90713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3" name="ข้อความ 2 จุด 1">
            <a:extLst>
              <a:ext uri="{FF2B5EF4-FFF2-40B4-BE49-F238E27FC236}">
                <a16:creationId xmlns:a16="http://schemas.microsoft.com/office/drawing/2014/main" id="{6761F676-168A-48B9-8A26-87E6F1DAB486}"/>
              </a:ext>
            </a:extLst>
          </p:cNvPr>
          <p:cNvSpPr/>
          <p:nvPr/>
        </p:nvSpPr>
        <p:spPr>
          <a:xfrm>
            <a:off x="3002978" y="3362747"/>
            <a:ext cx="938342" cy="518094"/>
          </a:xfrm>
          <a:prstGeom prst="wedgeRoundRectCallout">
            <a:avLst>
              <a:gd name="adj1" fmla="val 96120"/>
              <a:gd name="adj2" fmla="val 930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4" name="ข้อความ 2 จุด 1">
            <a:extLst>
              <a:ext uri="{FF2B5EF4-FFF2-40B4-BE49-F238E27FC236}">
                <a16:creationId xmlns:a16="http://schemas.microsoft.com/office/drawing/2014/main" id="{6B0B4931-A571-4B87-8831-9CC2213BC063}"/>
              </a:ext>
            </a:extLst>
          </p:cNvPr>
          <p:cNvSpPr/>
          <p:nvPr/>
        </p:nvSpPr>
        <p:spPr>
          <a:xfrm>
            <a:off x="4197913" y="4753585"/>
            <a:ext cx="776744" cy="518094"/>
          </a:xfrm>
          <a:prstGeom prst="wedgeRoundRectCallout">
            <a:avLst>
              <a:gd name="adj1" fmla="val 60019"/>
              <a:gd name="adj2" fmla="val -10012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ข้อความ 2 จุด 1">
            <a:extLst>
              <a:ext uri="{FF2B5EF4-FFF2-40B4-BE49-F238E27FC236}">
                <a16:creationId xmlns:a16="http://schemas.microsoft.com/office/drawing/2014/main" id="{991D0D46-8AAF-4BED-B5D5-A8E74AFF9DA3}"/>
              </a:ext>
            </a:extLst>
          </p:cNvPr>
          <p:cNvSpPr/>
          <p:nvPr/>
        </p:nvSpPr>
        <p:spPr>
          <a:xfrm>
            <a:off x="4959417" y="794038"/>
            <a:ext cx="774997" cy="447334"/>
          </a:xfrm>
          <a:prstGeom prst="wedgeRoundRectCallout">
            <a:avLst>
              <a:gd name="adj1" fmla="val 55283"/>
              <a:gd name="adj2" fmla="val 84110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จุด</a:t>
            </a:r>
            <a:endParaRPr lang="en-US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จุดแดง">
            <a:extLst>
              <a:ext uri="{FF2B5EF4-FFF2-40B4-BE49-F238E27FC236}">
                <a16:creationId xmlns:a16="http://schemas.microsoft.com/office/drawing/2014/main" id="{57E3C7B1-D2B9-463B-B0D2-47A66777D84B}"/>
              </a:ext>
            </a:extLst>
          </p:cNvPr>
          <p:cNvSpPr/>
          <p:nvPr/>
        </p:nvSpPr>
        <p:spPr>
          <a:xfrm>
            <a:off x="4372492" y="3610446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จุดฟ้า">
            <a:extLst>
              <a:ext uri="{FF2B5EF4-FFF2-40B4-BE49-F238E27FC236}">
                <a16:creationId xmlns:a16="http://schemas.microsoft.com/office/drawing/2014/main" id="{153DE669-4755-4F38-8312-80E4A88844C0}"/>
              </a:ext>
            </a:extLst>
          </p:cNvPr>
          <p:cNvSpPr/>
          <p:nvPr/>
        </p:nvSpPr>
        <p:spPr>
          <a:xfrm>
            <a:off x="5814350" y="1443988"/>
            <a:ext cx="121816" cy="1218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จุดเขียว">
            <a:extLst>
              <a:ext uri="{FF2B5EF4-FFF2-40B4-BE49-F238E27FC236}">
                <a16:creationId xmlns:a16="http://schemas.microsoft.com/office/drawing/2014/main" id="{BD3CF9F6-85A6-4CD8-8E4B-04C37167F673}"/>
              </a:ext>
            </a:extLst>
          </p:cNvPr>
          <p:cNvSpPr/>
          <p:nvPr/>
        </p:nvSpPr>
        <p:spPr>
          <a:xfrm>
            <a:off x="6551845" y="1443988"/>
            <a:ext cx="121816" cy="1218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เส้นม่วง">
            <a:extLst>
              <a:ext uri="{FF2B5EF4-FFF2-40B4-BE49-F238E27FC236}">
                <a16:creationId xmlns:a16="http://schemas.microsoft.com/office/drawing/2014/main" id="{F02BA289-63DA-43A1-911F-4E35F659FC8E}"/>
              </a:ext>
            </a:extLst>
          </p:cNvPr>
          <p:cNvCxnSpPr>
            <a:cxnSpLocks/>
          </p:cNvCxnSpPr>
          <p:nvPr/>
        </p:nvCxnSpPr>
        <p:spPr>
          <a:xfrm flipV="1">
            <a:off x="5867223" y="2230408"/>
            <a:ext cx="1476000" cy="381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จุดแดง">
            <a:extLst>
              <a:ext uri="{FF2B5EF4-FFF2-40B4-BE49-F238E27FC236}">
                <a16:creationId xmlns:a16="http://schemas.microsoft.com/office/drawing/2014/main" id="{7EDD1087-5339-4F80-A997-F2B4DA5C2F3C}"/>
              </a:ext>
            </a:extLst>
          </p:cNvPr>
          <p:cNvSpPr/>
          <p:nvPr/>
        </p:nvSpPr>
        <p:spPr>
          <a:xfrm>
            <a:off x="4365550" y="2882854"/>
            <a:ext cx="121816" cy="1218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จุดสีเนื้อ">
            <a:extLst>
              <a:ext uri="{FF2B5EF4-FFF2-40B4-BE49-F238E27FC236}">
                <a16:creationId xmlns:a16="http://schemas.microsoft.com/office/drawing/2014/main" id="{F4E3D7C1-AA34-4F12-A2E0-B308FDAB3F41}"/>
              </a:ext>
            </a:extLst>
          </p:cNvPr>
          <p:cNvSpPr/>
          <p:nvPr/>
        </p:nvSpPr>
        <p:spPr>
          <a:xfrm>
            <a:off x="6541720" y="2161921"/>
            <a:ext cx="121816" cy="1218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จุดแดง">
            <a:extLst>
              <a:ext uri="{FF2B5EF4-FFF2-40B4-BE49-F238E27FC236}">
                <a16:creationId xmlns:a16="http://schemas.microsoft.com/office/drawing/2014/main" id="{121472BE-A244-456D-ADA8-0DB2362209A5}"/>
              </a:ext>
            </a:extLst>
          </p:cNvPr>
          <p:cNvSpPr/>
          <p:nvPr/>
        </p:nvSpPr>
        <p:spPr>
          <a:xfrm>
            <a:off x="4365550" y="2164419"/>
            <a:ext cx="121816" cy="1218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จุดเขียว">
            <a:extLst>
              <a:ext uri="{FF2B5EF4-FFF2-40B4-BE49-F238E27FC236}">
                <a16:creationId xmlns:a16="http://schemas.microsoft.com/office/drawing/2014/main" id="{0EEA8280-949C-43B3-91A0-8CABAC740F81}"/>
              </a:ext>
            </a:extLst>
          </p:cNvPr>
          <p:cNvSpPr/>
          <p:nvPr/>
        </p:nvSpPr>
        <p:spPr>
          <a:xfrm>
            <a:off x="5087271" y="1443988"/>
            <a:ext cx="121816" cy="1218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43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3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4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3" grpId="0" animBg="1"/>
      <p:bldP spid="214" grpId="0" animBg="1"/>
      <p:bldP spid="215" grpId="0" animBg="1"/>
      <p:bldP spid="218" grpId="0" animBg="1"/>
      <p:bldP spid="218" grpId="1" animBg="1"/>
      <p:bldP spid="222" grpId="0" animBg="1"/>
      <p:bldP spid="223" grpId="0" animBg="1"/>
      <p:bldP spid="224" grpId="0" animBg="1"/>
      <p:bldP spid="225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61" grpId="0"/>
      <p:bldP spid="61" grpId="1"/>
      <p:bldP spid="61" grpId="2"/>
      <p:bldP spid="61" grpId="3"/>
      <p:bldP spid="68" grpId="0" animBg="1"/>
      <p:bldP spid="68" grpId="1" animBg="1"/>
      <p:bldP spid="43" grpId="0" animBg="1"/>
      <p:bldP spid="43" grpId="1" animBg="1"/>
      <p:bldP spid="43" grpId="2" animBg="1"/>
      <p:bldP spid="47" grpId="0" animBg="1"/>
      <p:bldP spid="47" grpId="1" animBg="1"/>
      <p:bldP spid="45" grpId="0" animBg="1"/>
      <p:bldP spid="45" grpId="1" animBg="1"/>
      <p:bldP spid="70" grpId="0" animBg="1"/>
      <p:bldP spid="70" grpId="1" animBg="1"/>
      <p:bldP spid="49" grpId="0" animBg="1"/>
      <p:bldP spid="49" grpId="1" animBg="1"/>
      <p:bldP spid="40" grpId="0" animBg="1"/>
      <p:bldP spid="40" grpId="1" animBg="1"/>
      <p:bldP spid="41" grpId="0" animBg="1"/>
      <p:bldP spid="41" grpId="1" animBg="1"/>
      <p:bldP spid="41" grpId="2" animBg="1"/>
      <p:bldP spid="58" grpId="0" animBg="1"/>
      <p:bldP spid="58" grpId="1" animBg="1"/>
      <p:bldP spid="79" grpId="0" animBg="1"/>
      <p:bldP spid="79" grpId="1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5" grpId="2" animBg="1"/>
      <p:bldP spid="39" grpId="0" animBg="1"/>
      <p:bldP spid="39" grpId="1" animBg="1"/>
      <p:bldP spid="39" grpId="2" animBg="1"/>
      <p:bldP spid="44" grpId="0" animBg="1"/>
      <p:bldP spid="44" grpId="1" animBg="1"/>
      <p:bldP spid="46" grpId="0" animBg="1"/>
      <p:bldP spid="46" grpId="1" animBg="1"/>
      <p:bldP spid="69" grpId="0" animBg="1"/>
      <p:bldP spid="69" grpId="1" animBg="1"/>
      <p:bldP spid="57" grpId="0" animBg="1"/>
      <p:bldP spid="57" grpId="1" animBg="1"/>
      <p:bldP spid="38" grpId="0" animBg="1"/>
      <p:bldP spid="38" grpId="1" animBg="1"/>
      <p:bldP spid="38" grpId="2" animBg="1"/>
      <p:bldP spid="42" grpId="0" animBg="1"/>
      <p:bldP spid="42" grpId="1" animBg="1"/>
      <p:bldP spid="42" grpId="2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ง">
            <a:extLst>
              <a:ext uri="{FF2B5EF4-FFF2-40B4-BE49-F238E27FC236}">
                <a16:creationId xmlns:a16="http://schemas.microsoft.com/office/drawing/2014/main" id="{9D571013-19F9-4E62-8289-7C699B76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2731-40B0-40B9-B434-85F822FCB589}"/>
              </a:ext>
            </a:extLst>
          </p:cNvPr>
          <p:cNvSpPr txBox="1"/>
          <p:nvPr/>
        </p:nvSpPr>
        <p:spPr>
          <a:xfrm>
            <a:off x="1689100" y="1078347"/>
            <a:ext cx="8269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44E9D-A7D8-067F-72EA-52F98BD3BCB0}"/>
              </a:ext>
            </a:extLst>
          </p:cNvPr>
          <p:cNvSpPr txBox="1"/>
          <p:nvPr/>
        </p:nvSpPr>
        <p:spPr>
          <a:xfrm>
            <a:off x="1772228" y="2550590"/>
            <a:ext cx="77597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สามารถนำความรู้เกี่ยวกับรูปที่มีแกนสมมาตร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500"/>
              </a:spcBef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มาประดิษฐ์เป็นผลงานต่าง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375666964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รูปเจ็ดเหลี่ยม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รูปหกเหลี่ยม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รูปห้าเหลี่ยม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79392" y="4877873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15608" y="4877873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6575" y="4877873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F8AA48C-B1A0-468D-A2D3-EB65E8F0E1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92100" y="1983578"/>
            <a:ext cx="2607800" cy="22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4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190829" cy="1225773"/>
            <a:chOff x="1377387" y="4736890"/>
            <a:chExt cx="3264061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รูปแปดเหลี่ยม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รูปเจ็ดเหลี่ยม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7005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รูปหกเหลี่ยม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5608" y="4879681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9363" y="4879681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7529" y="4877853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9613BCD-91E4-49A0-B864-44685673A8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84788" y="1891404"/>
            <a:ext cx="2422425" cy="24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9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พื้นหลัง">
            <a:extLst>
              <a:ext uri="{FF2B5EF4-FFF2-40B4-BE49-F238E27FC236}">
                <a16:creationId xmlns:a16="http://schemas.microsoft.com/office/drawing/2014/main" id="{80464A45-0EB8-42D1-AFA8-BA242E8DC2B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" y="85401"/>
            <a:ext cx="12024000" cy="6696000"/>
          </a:xfrm>
          <a:prstGeom prst="rect">
            <a:avLst/>
          </a:prstGeom>
        </p:spPr>
      </p:pic>
      <p:grpSp>
        <p:nvGrpSpPr>
          <p:cNvPr id="31" name="ข้อ 1">
            <a:extLst>
              <a:ext uri="{FF2B5EF4-FFF2-40B4-BE49-F238E27FC236}">
                <a16:creationId xmlns:a16="http://schemas.microsoft.com/office/drawing/2014/main" id="{32FA7A24-CB2D-4CC2-BDFC-772A28F41A9C}"/>
              </a:ext>
            </a:extLst>
          </p:cNvPr>
          <p:cNvGrpSpPr/>
          <p:nvPr/>
        </p:nvGrpSpPr>
        <p:grpSpPr>
          <a:xfrm>
            <a:off x="949123" y="4759584"/>
            <a:ext cx="3200989" cy="1225773"/>
            <a:chOff x="1377387" y="4736890"/>
            <a:chExt cx="3274454" cy="122577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9215713-CA88-4B1C-A347-7B9E722B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0A9662-932A-4809-9C0C-1E0F2F4718EC}"/>
                </a:ext>
              </a:extLst>
            </p:cNvPr>
            <p:cNvSpPr txBox="1"/>
            <p:nvPr/>
          </p:nvSpPr>
          <p:spPr>
            <a:xfrm>
              <a:off x="1387780" y="4995013"/>
              <a:ext cx="3264061" cy="65992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28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รูปสิบสามเหลี่ยม</a:t>
              </a:r>
            </a:p>
          </p:txBody>
        </p:sp>
      </p:grpSp>
      <p:grpSp>
        <p:nvGrpSpPr>
          <p:cNvPr id="43" name="ข้อ 2">
            <a:extLst>
              <a:ext uri="{FF2B5EF4-FFF2-40B4-BE49-F238E27FC236}">
                <a16:creationId xmlns:a16="http://schemas.microsoft.com/office/drawing/2014/main" id="{5555D5B5-085C-446E-BE62-A700E5363F20}"/>
              </a:ext>
            </a:extLst>
          </p:cNvPr>
          <p:cNvGrpSpPr/>
          <p:nvPr/>
        </p:nvGrpSpPr>
        <p:grpSpPr>
          <a:xfrm>
            <a:off x="4500586" y="4759584"/>
            <a:ext cx="3190829" cy="1225773"/>
            <a:chOff x="1377387" y="4736890"/>
            <a:chExt cx="3264061" cy="1225773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4C7B80C-72A9-4152-94DB-5FC4B62D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216C41-94ED-496A-A65D-5A1306F0A355}"/>
                </a:ext>
              </a:extLst>
            </p:cNvPr>
            <p:cNvSpPr txBox="1"/>
            <p:nvPr/>
          </p:nvSpPr>
          <p:spPr>
            <a:xfrm>
              <a:off x="1377387" y="4995013"/>
              <a:ext cx="3264061" cy="65992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28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รูปสิบสองเหลี่ยม</a:t>
              </a:r>
            </a:p>
          </p:txBody>
        </p:sp>
      </p:grpSp>
      <p:grpSp>
        <p:nvGrpSpPr>
          <p:cNvPr id="46" name="ข้อ 3">
            <a:extLst>
              <a:ext uri="{FF2B5EF4-FFF2-40B4-BE49-F238E27FC236}">
                <a16:creationId xmlns:a16="http://schemas.microsoft.com/office/drawing/2014/main" id="{783D4B59-FD8D-4939-8E79-2603DD1738FB}"/>
              </a:ext>
            </a:extLst>
          </p:cNvPr>
          <p:cNvGrpSpPr/>
          <p:nvPr/>
        </p:nvGrpSpPr>
        <p:grpSpPr>
          <a:xfrm flipH="1">
            <a:off x="8092507" y="4759584"/>
            <a:ext cx="3230585" cy="1225773"/>
            <a:chOff x="1336719" y="4736890"/>
            <a:chExt cx="3304729" cy="1225773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9B40B0F-C07F-43FD-A91E-67B63661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1377387" y="4736890"/>
              <a:ext cx="3264061" cy="1225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22A19-0BF6-4F32-B714-AD9B0C3B4632}"/>
                </a:ext>
              </a:extLst>
            </p:cNvPr>
            <p:cNvSpPr txBox="1"/>
            <p:nvPr/>
          </p:nvSpPr>
          <p:spPr>
            <a:xfrm>
              <a:off x="1336719" y="4975135"/>
              <a:ext cx="3264061" cy="65992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28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รูปสี่เหลี่ยม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0BC7219-0D60-499B-BD58-E81C61141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430" y="136177"/>
            <a:ext cx="755970" cy="1133954"/>
          </a:xfrm>
          <a:prstGeom prst="rect">
            <a:avLst/>
          </a:prstGeom>
        </p:spPr>
      </p:pic>
      <p:pic>
        <p:nvPicPr>
          <p:cNvPr id="50" name="ใบไม้">
            <a:extLst>
              <a:ext uri="{FF2B5EF4-FFF2-40B4-BE49-F238E27FC236}">
                <a16:creationId xmlns:a16="http://schemas.microsoft.com/office/drawing/2014/main" id="{190A40C9-DA4C-41FB-840F-5705324D5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038" y="190918"/>
            <a:ext cx="755970" cy="11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92953C-4936-410F-83EC-E48FDEF4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52" y="1390584"/>
            <a:ext cx="6173296" cy="3240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28DDEE7-058C-4B75-B3A8-F55554732BDF}"/>
              </a:ext>
            </a:extLst>
          </p:cNvPr>
          <p:cNvGrpSpPr/>
          <p:nvPr/>
        </p:nvGrpSpPr>
        <p:grpSpPr>
          <a:xfrm>
            <a:off x="1781800" y="230179"/>
            <a:ext cx="8628400" cy="1188000"/>
            <a:chOff x="1861258" y="230179"/>
            <a:chExt cx="8628400" cy="11880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148DE1-8E55-4C46-86F5-9BBB014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258" y="230179"/>
              <a:ext cx="8628400" cy="118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616A46-E031-4FD0-A961-6AABE7FF8E3E}"/>
                </a:ext>
              </a:extLst>
            </p:cNvPr>
            <p:cNvSpPr txBox="1"/>
            <p:nvPr/>
          </p:nvSpPr>
          <p:spPr>
            <a:xfrm>
              <a:off x="2002420" y="450682"/>
              <a:ext cx="8328322" cy="741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3200" dirty="0">
                  <a:ln w="12700">
                    <a:noFill/>
                  </a:ln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คลิกเลือกชื่อรูปเรขาคณิตให้ตรงกับภาพ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5847EC-5C02-410D-AD7D-40DBC3AFE74C}"/>
              </a:ext>
            </a:extLst>
          </p:cNvPr>
          <p:cNvGrpSpPr/>
          <p:nvPr/>
        </p:nvGrpSpPr>
        <p:grpSpPr>
          <a:xfrm>
            <a:off x="1354508" y="1195508"/>
            <a:ext cx="1200244" cy="1308628"/>
            <a:chOff x="1540191" y="1270289"/>
            <a:chExt cx="1200244" cy="1308628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E0F0A26-B6B8-429C-9FC3-D8D0EA8A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40191" y="1581965"/>
              <a:ext cx="1200244" cy="93624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BDC381-8E35-4524-B2D4-951B319417E7}"/>
                </a:ext>
              </a:extLst>
            </p:cNvPr>
            <p:cNvSpPr txBox="1"/>
            <p:nvPr/>
          </p:nvSpPr>
          <p:spPr>
            <a:xfrm>
              <a:off x="1677450" y="1270289"/>
              <a:ext cx="924560" cy="13086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0"/>
                </a:spcBef>
              </a:pPr>
              <a:r>
                <a:rPr lang="th-TH" sz="6000" dirty="0">
                  <a:ln w="12700">
                    <a:noFill/>
                  </a:ln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pic>
        <p:nvPicPr>
          <p:cNvPr id="68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61624-7CDA-44B0-A49A-7F9FF714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593" y="3030335"/>
            <a:ext cx="1536325" cy="719390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DFFF46-660C-4C85-9836-5BD09CF19D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6106" y="3030335"/>
            <a:ext cx="1530229" cy="719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BDD47-CE23-4085-9FB7-0FCE69E59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3424" y="4871203"/>
            <a:ext cx="960783" cy="9607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874638-2B66-44DF-A3A0-FC317D822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0397" y="4871203"/>
            <a:ext cx="960783" cy="9607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8E79CC-D7AB-422B-9F43-F2F2551CD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6070" y="4871203"/>
            <a:ext cx="960783" cy="9607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831B723-D3F7-45B1-B6F2-2C2A4670FE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43475" y="1975306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1502</Words>
  <Application>Microsoft Office PowerPoint</Application>
  <PresentationFormat>Widescreen</PresentationFormat>
  <Paragraphs>316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Calibri Light</vt:lpstr>
      <vt:lpstr>Itim</vt:lpstr>
      <vt:lpstr>Arial</vt:lpstr>
      <vt:lpstr>Mali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16</cp:revision>
  <dcterms:created xsi:type="dcterms:W3CDTF">2021-08-09T18:03:59Z</dcterms:created>
  <dcterms:modified xsi:type="dcterms:W3CDTF">2022-05-05T05:07:42Z</dcterms:modified>
</cp:coreProperties>
</file>