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notesSlides/notesSlide28.xml" ContentType="application/vnd.openxmlformats-officedocument.presentationml.notesSlide+xml"/>
  <Override PartName="/ppt/tags/tag29.xml" ContentType="application/vnd.openxmlformats-officedocument.presentationml.tags+xml"/>
  <Override PartName="/ppt/notesSlides/notesSlide29.xml" ContentType="application/vnd.openxmlformats-officedocument.presentationml.notesSlide+xml"/>
  <Override PartName="/ppt/tags/tag30.xml" ContentType="application/vnd.openxmlformats-officedocument.presentationml.tags+xml"/>
  <Override PartName="/ppt/notesSlides/notesSlide30.xml" ContentType="application/vnd.openxmlformats-officedocument.presentationml.notesSlide+xml"/>
  <Override PartName="/ppt/tags/tag31.xml" ContentType="application/vnd.openxmlformats-officedocument.presentationml.tags+xml"/>
  <Override PartName="/ppt/notesSlides/notesSlide31.xml" ContentType="application/vnd.openxmlformats-officedocument.presentationml.notesSlide+xml"/>
  <Override PartName="/ppt/tags/tag32.xml" ContentType="application/vnd.openxmlformats-officedocument.presentationml.tags+xml"/>
  <Override PartName="/ppt/notesSlides/notesSlide32.xml" ContentType="application/vnd.openxmlformats-officedocument.presentationml.notesSlide+xml"/>
  <Override PartName="/ppt/tags/tag33.xml" ContentType="application/vnd.openxmlformats-officedocument.presentationml.tags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5"/>
  </p:notesMasterIdLst>
  <p:sldIdLst>
    <p:sldId id="256" r:id="rId2"/>
    <p:sldId id="284" r:id="rId3"/>
    <p:sldId id="286" r:id="rId4"/>
    <p:sldId id="287" r:id="rId5"/>
    <p:sldId id="314" r:id="rId6"/>
    <p:sldId id="323" r:id="rId7"/>
    <p:sldId id="324" r:id="rId8"/>
    <p:sldId id="325" r:id="rId9"/>
    <p:sldId id="327" r:id="rId10"/>
    <p:sldId id="328" r:id="rId11"/>
    <p:sldId id="329" r:id="rId12"/>
    <p:sldId id="330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40" r:id="rId22"/>
    <p:sldId id="341" r:id="rId23"/>
    <p:sldId id="342" r:id="rId24"/>
    <p:sldId id="343" r:id="rId25"/>
    <p:sldId id="344" r:id="rId26"/>
    <p:sldId id="345" r:id="rId27"/>
    <p:sldId id="315" r:id="rId28"/>
    <p:sldId id="316" r:id="rId29"/>
    <p:sldId id="346" r:id="rId30"/>
    <p:sldId id="348" r:id="rId31"/>
    <p:sldId id="347" r:id="rId32"/>
    <p:sldId id="349" r:id="rId33"/>
    <p:sldId id="350" r:id="rId34"/>
    <p:sldId id="351" r:id="rId35"/>
    <p:sldId id="352" r:id="rId36"/>
    <p:sldId id="353" r:id="rId37"/>
    <p:sldId id="354" r:id="rId38"/>
    <p:sldId id="355" r:id="rId39"/>
    <p:sldId id="356" r:id="rId40"/>
    <p:sldId id="357" r:id="rId41"/>
    <p:sldId id="358" r:id="rId42"/>
    <p:sldId id="359" r:id="rId43"/>
    <p:sldId id="360" r:id="rId44"/>
    <p:sldId id="361" r:id="rId45"/>
    <p:sldId id="362" r:id="rId46"/>
    <p:sldId id="363" r:id="rId47"/>
    <p:sldId id="365" r:id="rId48"/>
    <p:sldId id="364" r:id="rId49"/>
    <p:sldId id="366" r:id="rId50"/>
    <p:sldId id="367" r:id="rId51"/>
    <p:sldId id="317" r:id="rId52"/>
    <p:sldId id="318" r:id="rId53"/>
    <p:sldId id="387" r:id="rId54"/>
    <p:sldId id="368" r:id="rId55"/>
    <p:sldId id="369" r:id="rId56"/>
    <p:sldId id="370" r:id="rId57"/>
    <p:sldId id="371" r:id="rId58"/>
    <p:sldId id="372" r:id="rId59"/>
    <p:sldId id="373" r:id="rId60"/>
    <p:sldId id="374" r:id="rId61"/>
    <p:sldId id="375" r:id="rId62"/>
    <p:sldId id="376" r:id="rId63"/>
    <p:sldId id="377" r:id="rId64"/>
    <p:sldId id="379" r:id="rId65"/>
    <p:sldId id="380" r:id="rId66"/>
    <p:sldId id="381" r:id="rId67"/>
    <p:sldId id="382" r:id="rId68"/>
    <p:sldId id="383" r:id="rId69"/>
    <p:sldId id="384" r:id="rId70"/>
    <p:sldId id="385" r:id="rId71"/>
    <p:sldId id="386" r:id="rId72"/>
    <p:sldId id="388" r:id="rId73"/>
    <p:sldId id="389" r:id="rId74"/>
    <p:sldId id="390" r:id="rId75"/>
    <p:sldId id="391" r:id="rId76"/>
    <p:sldId id="392" r:id="rId77"/>
    <p:sldId id="393" r:id="rId78"/>
    <p:sldId id="394" r:id="rId79"/>
    <p:sldId id="319" r:id="rId80"/>
    <p:sldId id="395" r:id="rId81"/>
    <p:sldId id="396" r:id="rId82"/>
    <p:sldId id="397" r:id="rId83"/>
    <p:sldId id="398" r:id="rId84"/>
    <p:sldId id="399" r:id="rId85"/>
    <p:sldId id="400" r:id="rId86"/>
    <p:sldId id="401" r:id="rId87"/>
    <p:sldId id="402" r:id="rId88"/>
    <p:sldId id="403" r:id="rId89"/>
    <p:sldId id="404" r:id="rId90"/>
    <p:sldId id="405" r:id="rId91"/>
    <p:sldId id="407" r:id="rId92"/>
    <p:sldId id="406" r:id="rId93"/>
    <p:sldId id="320" r:id="rId94"/>
    <p:sldId id="321" r:id="rId95"/>
    <p:sldId id="408" r:id="rId96"/>
    <p:sldId id="409" r:id="rId97"/>
    <p:sldId id="410" r:id="rId98"/>
    <p:sldId id="411" r:id="rId99"/>
    <p:sldId id="412" r:id="rId100"/>
    <p:sldId id="413" r:id="rId101"/>
    <p:sldId id="414" r:id="rId102"/>
    <p:sldId id="415" r:id="rId103"/>
    <p:sldId id="416" r:id="rId104"/>
    <p:sldId id="417" r:id="rId105"/>
    <p:sldId id="418" r:id="rId106"/>
    <p:sldId id="419" r:id="rId107"/>
    <p:sldId id="420" r:id="rId108"/>
    <p:sldId id="421" r:id="rId109"/>
    <p:sldId id="422" r:id="rId110"/>
    <p:sldId id="423" r:id="rId111"/>
    <p:sldId id="424" r:id="rId112"/>
    <p:sldId id="425" r:id="rId113"/>
    <p:sldId id="426" r:id="rId114"/>
    <p:sldId id="427" r:id="rId115"/>
    <p:sldId id="322" r:id="rId116"/>
    <p:sldId id="428" r:id="rId117"/>
    <p:sldId id="482" r:id="rId118"/>
    <p:sldId id="483" r:id="rId119"/>
    <p:sldId id="484" r:id="rId120"/>
    <p:sldId id="485" r:id="rId121"/>
    <p:sldId id="486" r:id="rId122"/>
    <p:sldId id="487" r:id="rId123"/>
    <p:sldId id="488" r:id="rId124"/>
    <p:sldId id="489" r:id="rId125"/>
    <p:sldId id="490" r:id="rId126"/>
    <p:sldId id="491" r:id="rId127"/>
    <p:sldId id="493" r:id="rId128"/>
    <p:sldId id="499" r:id="rId129"/>
    <p:sldId id="492" r:id="rId130"/>
    <p:sldId id="495" r:id="rId131"/>
    <p:sldId id="496" r:id="rId132"/>
    <p:sldId id="497" r:id="rId133"/>
    <p:sldId id="498" r:id="rId134"/>
    <p:sldId id="500" r:id="rId135"/>
    <p:sldId id="501" r:id="rId136"/>
    <p:sldId id="502" r:id="rId137"/>
    <p:sldId id="503" r:id="rId138"/>
    <p:sldId id="504" r:id="rId139"/>
    <p:sldId id="505" r:id="rId140"/>
    <p:sldId id="506" r:id="rId141"/>
    <p:sldId id="507" r:id="rId142"/>
    <p:sldId id="508" r:id="rId143"/>
    <p:sldId id="509" r:id="rId144"/>
  </p:sldIdLst>
  <p:sldSz cx="12192000" cy="6858000"/>
  <p:notesSz cx="6858000" cy="9144000"/>
  <p:embeddedFontLst>
    <p:embeddedFont>
      <p:font typeface="Calibri" panose="020F0502020204030204" pitchFamily="34" charset="0"/>
      <p:regular r:id="rId146"/>
      <p:bold r:id="rId147"/>
      <p:italic r:id="rId148"/>
      <p:boldItalic r:id="rId149"/>
    </p:embeddedFont>
    <p:embeddedFont>
      <p:font typeface="Calibri Light" panose="020F0302020204030204" pitchFamily="34" charset="0"/>
      <p:regular r:id="rId150"/>
      <p:italic r:id="rId151"/>
    </p:embeddedFont>
    <p:embeddedFont>
      <p:font typeface="Cambria Math" panose="02040503050406030204" pitchFamily="18" charset="0"/>
      <p:regular r:id="rId152"/>
    </p:embeddedFont>
    <p:embeddedFont>
      <p:font typeface="Itim" panose="00000500000000000000" pitchFamily="2" charset="-34"/>
      <p:regular r:id="rId153"/>
    </p:embeddedFont>
    <p:embeddedFont>
      <p:font typeface="Mali" panose="00000800000000000000" pitchFamily="2" charset="-34"/>
      <p:bold r:id="rId1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EEF1"/>
    <a:srgbClr val="EF9D9C"/>
    <a:srgbClr val="FEA33A"/>
    <a:srgbClr val="A9DA74"/>
    <a:srgbClr val="FDB7A1"/>
    <a:srgbClr val="FC9B7C"/>
    <a:srgbClr val="EDD728"/>
    <a:srgbClr val="F8D81B"/>
    <a:srgbClr val="FCC3A2"/>
    <a:srgbClr val="FCD2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9A6176-7604-46F0-AA09-4428249B4DD3}" v="19" dt="2022-09-13T05:44:52.0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61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microsoft.com/office/2016/11/relationships/changesInfo" Target="changesInfos/changesInfo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font" Target="fonts/font4.fntdata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microsoft.com/office/2015/10/relationships/revisionInfo" Target="revisionInfo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font" Target="fonts/font5.fntdata"/><Relationship Id="rId155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font" Target="fonts/font6.fntdata"/><Relationship Id="rId156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font" Target="fonts/font1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font" Target="fonts/font8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font" Target="fonts/font9.fntdata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คณิต พี่นา" userId="fd0cb80c2fc1ad3b" providerId="LiveId" clId="{B55E590B-AF73-4098-A103-2CD6C1B11E17}"/>
    <pc:docChg chg="undo custSel modSld">
      <pc:chgData name="คณิต พี่นา" userId="fd0cb80c2fc1ad3b" providerId="LiveId" clId="{B55E590B-AF73-4098-A103-2CD6C1B11E17}" dt="2021-09-13T09:07:55.161" v="148" actId="14100"/>
      <pc:docMkLst>
        <pc:docMk/>
      </pc:docMkLst>
      <pc:sldChg chg="modSp">
        <pc:chgData name="คณิต พี่นา" userId="fd0cb80c2fc1ad3b" providerId="LiveId" clId="{B55E590B-AF73-4098-A103-2CD6C1B11E17}" dt="2021-09-13T08:31:37.448" v="49" actId="20577"/>
        <pc:sldMkLst>
          <pc:docMk/>
          <pc:sldMk cId="1842423398" sldId="318"/>
        </pc:sldMkLst>
        <pc:spChg chg="mod">
          <ac:chgData name="คณิต พี่นา" userId="fd0cb80c2fc1ad3b" providerId="LiveId" clId="{B55E590B-AF73-4098-A103-2CD6C1B11E17}" dt="2021-09-13T08:31:37.448" v="49" actId="20577"/>
          <ac:spMkLst>
            <pc:docMk/>
            <pc:sldMk cId="1842423398" sldId="318"/>
            <ac:spMk id="40" creationId="{C8AAE6ED-A387-440C-B72C-42F50A3869A5}"/>
          </ac:spMkLst>
        </pc:spChg>
      </pc:sldChg>
      <pc:sldChg chg="modSp mod">
        <pc:chgData name="คณิต พี่นา" userId="fd0cb80c2fc1ad3b" providerId="LiveId" clId="{B55E590B-AF73-4098-A103-2CD6C1B11E17}" dt="2021-09-13T07:06:32.136" v="14" actId="20577"/>
        <pc:sldMkLst>
          <pc:docMk/>
          <pc:sldMk cId="3970065739" sldId="323"/>
        </pc:sldMkLst>
        <pc:spChg chg="mod">
          <ac:chgData name="คณิต พี่นา" userId="fd0cb80c2fc1ad3b" providerId="LiveId" clId="{B55E590B-AF73-4098-A103-2CD6C1B11E17}" dt="2021-09-13T07:06:32.136" v="14" actId="20577"/>
          <ac:spMkLst>
            <pc:docMk/>
            <pc:sldMk cId="3970065739" sldId="323"/>
            <ac:spMk id="24" creationId="{864363DD-80F7-4975-A121-7D8A4D961DE4}"/>
          </ac:spMkLst>
        </pc:spChg>
      </pc:sldChg>
      <pc:sldChg chg="modSp modTransition">
        <pc:chgData name="คณิต พี่นา" userId="fd0cb80c2fc1ad3b" providerId="LiveId" clId="{B55E590B-AF73-4098-A103-2CD6C1B11E17}" dt="2021-09-13T08:19:48.817" v="25" actId="6549"/>
        <pc:sldMkLst>
          <pc:docMk/>
          <pc:sldMk cId="120596759" sldId="337"/>
        </pc:sldMkLst>
        <pc:spChg chg="mod">
          <ac:chgData name="คณิต พี่นา" userId="fd0cb80c2fc1ad3b" providerId="LiveId" clId="{B55E590B-AF73-4098-A103-2CD6C1B11E17}" dt="2021-09-13T08:19:46.971" v="23" actId="20577"/>
          <ac:spMkLst>
            <pc:docMk/>
            <pc:sldMk cId="120596759" sldId="337"/>
            <ac:spMk id="66" creationId="{94611FE7-DB1F-4F57-8A3C-127F774E5B13}"/>
          </ac:spMkLst>
        </pc:spChg>
        <pc:spChg chg="mod">
          <ac:chgData name="คณิต พี่นา" userId="fd0cb80c2fc1ad3b" providerId="LiveId" clId="{B55E590B-AF73-4098-A103-2CD6C1B11E17}" dt="2021-09-13T08:19:48.817" v="25" actId="6549"/>
          <ac:spMkLst>
            <pc:docMk/>
            <pc:sldMk cId="120596759" sldId="337"/>
            <ac:spMk id="67" creationId="{E6ED532F-50E4-42AF-90AA-EC33FBBAA337}"/>
          </ac:spMkLst>
        </pc:spChg>
      </pc:sldChg>
      <pc:sldChg chg="modTransition">
        <pc:chgData name="คณิต พี่นา" userId="fd0cb80c2fc1ad3b" providerId="LiveId" clId="{B55E590B-AF73-4098-A103-2CD6C1B11E17}" dt="2021-09-13T07:09:18.932" v="15"/>
        <pc:sldMkLst>
          <pc:docMk/>
          <pc:sldMk cId="751556732" sldId="338"/>
        </pc:sldMkLst>
      </pc:sldChg>
      <pc:sldChg chg="modTransition">
        <pc:chgData name="คณิต พี่นา" userId="fd0cb80c2fc1ad3b" providerId="LiveId" clId="{B55E590B-AF73-4098-A103-2CD6C1B11E17}" dt="2021-09-13T07:09:18.932" v="15"/>
        <pc:sldMkLst>
          <pc:docMk/>
          <pc:sldMk cId="3412042273" sldId="339"/>
        </pc:sldMkLst>
      </pc:sldChg>
      <pc:sldChg chg="modSp">
        <pc:chgData name="คณิต พี่นา" userId="fd0cb80c2fc1ad3b" providerId="LiveId" clId="{B55E590B-AF73-4098-A103-2CD6C1B11E17}" dt="2021-09-13T08:21:26.536" v="29" actId="6549"/>
        <pc:sldMkLst>
          <pc:docMk/>
          <pc:sldMk cId="2854324814" sldId="344"/>
        </pc:sldMkLst>
        <pc:spChg chg="mod">
          <ac:chgData name="คณิต พี่นา" userId="fd0cb80c2fc1ad3b" providerId="LiveId" clId="{B55E590B-AF73-4098-A103-2CD6C1B11E17}" dt="2021-09-13T08:21:26.536" v="29" actId="6549"/>
          <ac:spMkLst>
            <pc:docMk/>
            <pc:sldMk cId="2854324814" sldId="344"/>
            <ac:spMk id="47" creationId="{97CF743D-CCE2-4CC9-A1EC-1365809C7DE2}"/>
          </ac:spMkLst>
        </pc:spChg>
      </pc:sldChg>
      <pc:sldChg chg="modSp mod">
        <pc:chgData name="คณิต พี่นา" userId="fd0cb80c2fc1ad3b" providerId="LiveId" clId="{B55E590B-AF73-4098-A103-2CD6C1B11E17}" dt="2021-09-13T08:32:26.822" v="54" actId="20577"/>
        <pc:sldMkLst>
          <pc:docMk/>
          <pc:sldMk cId="1800244007" sldId="368"/>
        </pc:sldMkLst>
        <pc:spChg chg="mod">
          <ac:chgData name="คณิต พี่นา" userId="fd0cb80c2fc1ad3b" providerId="LiveId" clId="{B55E590B-AF73-4098-A103-2CD6C1B11E17}" dt="2021-09-13T08:32:26.822" v="54" actId="20577"/>
          <ac:spMkLst>
            <pc:docMk/>
            <pc:sldMk cId="1800244007" sldId="368"/>
            <ac:spMk id="62" creationId="{6F7A8484-FB31-44AE-A229-23524DBA7744}"/>
          </ac:spMkLst>
        </pc:spChg>
      </pc:sldChg>
      <pc:sldChg chg="modSp mod">
        <pc:chgData name="คณิต พี่นา" userId="fd0cb80c2fc1ad3b" providerId="LiveId" clId="{B55E590B-AF73-4098-A103-2CD6C1B11E17}" dt="2021-09-13T08:36:32.067" v="64" actId="14429"/>
        <pc:sldMkLst>
          <pc:docMk/>
          <pc:sldMk cId="4163285218" sldId="373"/>
        </pc:sldMkLst>
        <pc:spChg chg="mod">
          <ac:chgData name="คณิต พี่นา" userId="fd0cb80c2fc1ad3b" providerId="LiveId" clId="{B55E590B-AF73-4098-A103-2CD6C1B11E17}" dt="2021-09-13T08:36:19.266" v="63" actId="6549"/>
          <ac:spMkLst>
            <pc:docMk/>
            <pc:sldMk cId="4163285218" sldId="373"/>
            <ac:spMk id="126" creationId="{B2E8B6B1-B22B-42DF-8C30-416D3055EC0E}"/>
          </ac:spMkLst>
        </pc:spChg>
        <pc:spChg chg="mod">
          <ac:chgData name="คณิต พี่นา" userId="fd0cb80c2fc1ad3b" providerId="LiveId" clId="{B55E590B-AF73-4098-A103-2CD6C1B11E17}" dt="2021-09-13T08:36:17.164" v="61" actId="6549"/>
          <ac:spMkLst>
            <pc:docMk/>
            <pc:sldMk cId="4163285218" sldId="373"/>
            <ac:spMk id="127" creationId="{D16C11EE-1028-4940-93D7-67997C65FD4C}"/>
          </ac:spMkLst>
        </pc:spChg>
        <pc:spChg chg="mod">
          <ac:chgData name="คณิต พี่นา" userId="fd0cb80c2fc1ad3b" providerId="LiveId" clId="{B55E590B-AF73-4098-A103-2CD6C1B11E17}" dt="2021-09-13T08:36:17.164" v="61" actId="6549"/>
          <ac:spMkLst>
            <pc:docMk/>
            <pc:sldMk cId="4163285218" sldId="373"/>
            <ac:spMk id="128" creationId="{9308E03B-E3EC-480B-942F-CF002FED86AB}"/>
          </ac:spMkLst>
        </pc:spChg>
        <pc:grpChg chg="mod">
          <ac:chgData name="คณิต พี่นา" userId="fd0cb80c2fc1ad3b" providerId="LiveId" clId="{B55E590B-AF73-4098-A103-2CD6C1B11E17}" dt="2021-09-13T08:36:17.164" v="61" actId="6549"/>
          <ac:grpSpMkLst>
            <pc:docMk/>
            <pc:sldMk cId="4163285218" sldId="373"/>
            <ac:grpSpMk id="124" creationId="{2B9AC68C-2998-43D8-9CE6-0159A1293D11}"/>
          </ac:grpSpMkLst>
        </pc:grpChg>
        <pc:grpChg chg="mod">
          <ac:chgData name="คณิต พี่นา" userId="fd0cb80c2fc1ad3b" providerId="LiveId" clId="{B55E590B-AF73-4098-A103-2CD6C1B11E17}" dt="2021-09-13T08:36:17.164" v="61" actId="6549"/>
          <ac:grpSpMkLst>
            <pc:docMk/>
            <pc:sldMk cId="4163285218" sldId="373"/>
            <ac:grpSpMk id="125" creationId="{6B478ADE-64A0-4D0C-94D1-3D11034FC685}"/>
          </ac:grpSpMkLst>
        </pc:grpChg>
        <pc:grpChg chg="mod modVis">
          <ac:chgData name="คณิต พี่นา" userId="fd0cb80c2fc1ad3b" providerId="LiveId" clId="{B55E590B-AF73-4098-A103-2CD6C1B11E17}" dt="2021-09-13T08:36:32.067" v="64" actId="14429"/>
          <ac:grpSpMkLst>
            <pc:docMk/>
            <pc:sldMk cId="4163285218" sldId="373"/>
            <ac:grpSpMk id="139" creationId="{C2296630-5700-48A5-AA9D-CE770454BC7D}"/>
          </ac:grpSpMkLst>
        </pc:grpChg>
      </pc:sldChg>
      <pc:sldChg chg="modSp">
        <pc:chgData name="คณิต พี่นา" userId="fd0cb80c2fc1ad3b" providerId="LiveId" clId="{B55E590B-AF73-4098-A103-2CD6C1B11E17}" dt="2021-09-13T08:37:35.382" v="66" actId="6549"/>
        <pc:sldMkLst>
          <pc:docMk/>
          <pc:sldMk cId="2523710382" sldId="377"/>
        </pc:sldMkLst>
        <pc:spChg chg="mod">
          <ac:chgData name="คณิต พี่นา" userId="fd0cb80c2fc1ad3b" providerId="LiveId" clId="{B55E590B-AF73-4098-A103-2CD6C1B11E17}" dt="2021-09-13T08:37:35.382" v="66" actId="6549"/>
          <ac:spMkLst>
            <pc:docMk/>
            <pc:sldMk cId="2523710382" sldId="377"/>
            <ac:spMk id="39" creationId="{DF8DE8F4-08A5-4305-8EFC-937743B1D9D4}"/>
          </ac:spMkLst>
        </pc:spChg>
      </pc:sldChg>
      <pc:sldChg chg="modAnim">
        <pc:chgData name="คณิต พี่นา" userId="fd0cb80c2fc1ad3b" providerId="LiveId" clId="{B55E590B-AF73-4098-A103-2CD6C1B11E17}" dt="2021-09-13T08:38:40.054" v="72"/>
        <pc:sldMkLst>
          <pc:docMk/>
          <pc:sldMk cId="1471818800" sldId="379"/>
        </pc:sldMkLst>
      </pc:sldChg>
      <pc:sldChg chg="modSp mod">
        <pc:chgData name="คณิต พี่นา" userId="fd0cb80c2fc1ad3b" providerId="LiveId" clId="{B55E590B-AF73-4098-A103-2CD6C1B11E17}" dt="2021-09-13T08:39:45.906" v="84" actId="20577"/>
        <pc:sldMkLst>
          <pc:docMk/>
          <pc:sldMk cId="2188834875" sldId="380"/>
        </pc:sldMkLst>
        <pc:spChg chg="mod">
          <ac:chgData name="คณิต พี่นา" userId="fd0cb80c2fc1ad3b" providerId="LiveId" clId="{B55E590B-AF73-4098-A103-2CD6C1B11E17}" dt="2021-09-13T08:39:45.906" v="84" actId="20577"/>
          <ac:spMkLst>
            <pc:docMk/>
            <pc:sldMk cId="2188834875" sldId="380"/>
            <ac:spMk id="38" creationId="{399823C8-DABC-4A43-BC41-BF47CC6A280B}"/>
          </ac:spMkLst>
        </pc:spChg>
      </pc:sldChg>
      <pc:sldChg chg="modAnim">
        <pc:chgData name="คณิต พี่นา" userId="fd0cb80c2fc1ad3b" providerId="LiveId" clId="{B55E590B-AF73-4098-A103-2CD6C1B11E17}" dt="2021-09-13T08:45:13.006" v="98"/>
        <pc:sldMkLst>
          <pc:docMk/>
          <pc:sldMk cId="1514778549" sldId="385"/>
        </pc:sldMkLst>
      </pc:sldChg>
      <pc:sldChg chg="modSp mod modAnim">
        <pc:chgData name="คณิต พี่นา" userId="fd0cb80c2fc1ad3b" providerId="LiveId" clId="{B55E590B-AF73-4098-A103-2CD6C1B11E17}" dt="2021-09-13T08:45:22.996" v="99"/>
        <pc:sldMkLst>
          <pc:docMk/>
          <pc:sldMk cId="2080123147" sldId="386"/>
        </pc:sldMkLst>
        <pc:grpChg chg="mod">
          <ac:chgData name="คณิต พี่นา" userId="fd0cb80c2fc1ad3b" providerId="LiveId" clId="{B55E590B-AF73-4098-A103-2CD6C1B11E17}" dt="2021-09-13T08:43:59.005" v="89" actId="1076"/>
          <ac:grpSpMkLst>
            <pc:docMk/>
            <pc:sldMk cId="2080123147" sldId="386"/>
            <ac:grpSpMk id="32" creationId="{F259DB63-E965-436A-8370-108C439FE425}"/>
          </ac:grpSpMkLst>
        </pc:grpChg>
      </pc:sldChg>
      <pc:sldChg chg="modSp">
        <pc:chgData name="คณิต พี่นา" userId="fd0cb80c2fc1ad3b" providerId="LiveId" clId="{B55E590B-AF73-4098-A103-2CD6C1B11E17}" dt="2021-09-13T08:32:13.072" v="51" actId="20577"/>
        <pc:sldMkLst>
          <pc:docMk/>
          <pc:sldMk cId="2297719116" sldId="387"/>
        </pc:sldMkLst>
        <pc:spChg chg="mod">
          <ac:chgData name="คณิต พี่นา" userId="fd0cb80c2fc1ad3b" providerId="LiveId" clId="{B55E590B-AF73-4098-A103-2CD6C1B11E17}" dt="2021-09-13T08:32:11.493" v="50" actId="20577"/>
          <ac:spMkLst>
            <pc:docMk/>
            <pc:sldMk cId="2297719116" sldId="387"/>
            <ac:spMk id="10" creationId="{C7802DE9-0740-4B04-9B2D-E8CE8FCCA6FF}"/>
          </ac:spMkLst>
        </pc:spChg>
        <pc:spChg chg="mod">
          <ac:chgData name="คณิต พี่นา" userId="fd0cb80c2fc1ad3b" providerId="LiveId" clId="{B55E590B-AF73-4098-A103-2CD6C1B11E17}" dt="2021-09-13T08:32:13.072" v="51" actId="20577"/>
          <ac:spMkLst>
            <pc:docMk/>
            <pc:sldMk cId="2297719116" sldId="387"/>
            <ac:spMk id="20" creationId="{A24B79D5-3374-4107-8A4A-72F52BA9F270}"/>
          </ac:spMkLst>
        </pc:spChg>
      </pc:sldChg>
      <pc:sldChg chg="modSp">
        <pc:chgData name="คณิต พี่นา" userId="fd0cb80c2fc1ad3b" providerId="LiveId" clId="{B55E590B-AF73-4098-A103-2CD6C1B11E17}" dt="2021-09-13T08:47:02.709" v="117" actId="20577"/>
        <pc:sldMkLst>
          <pc:docMk/>
          <pc:sldMk cId="2860909183" sldId="391"/>
        </pc:sldMkLst>
        <pc:spChg chg="mod">
          <ac:chgData name="คณิต พี่นา" userId="fd0cb80c2fc1ad3b" providerId="LiveId" clId="{B55E590B-AF73-4098-A103-2CD6C1B11E17}" dt="2021-09-13T08:46:40.709" v="103" actId="6549"/>
          <ac:spMkLst>
            <pc:docMk/>
            <pc:sldMk cId="2860909183" sldId="391"/>
            <ac:spMk id="59" creationId="{2FA82DAA-B7B2-4C91-8E4B-BB7F3E2786EB}"/>
          </ac:spMkLst>
        </pc:spChg>
        <pc:spChg chg="mod">
          <ac:chgData name="คณิต พี่นา" userId="fd0cb80c2fc1ad3b" providerId="LiveId" clId="{B55E590B-AF73-4098-A103-2CD6C1B11E17}" dt="2021-09-13T08:46:47.473" v="107" actId="6549"/>
          <ac:spMkLst>
            <pc:docMk/>
            <pc:sldMk cId="2860909183" sldId="391"/>
            <ac:spMk id="60" creationId="{D6A8AB86-117F-4EFE-A1B6-EA7C1FB4162F}"/>
          </ac:spMkLst>
        </pc:spChg>
        <pc:spChg chg="mod">
          <ac:chgData name="คณิต พี่นา" userId="fd0cb80c2fc1ad3b" providerId="LiveId" clId="{B55E590B-AF73-4098-A103-2CD6C1B11E17}" dt="2021-09-13T08:46:54.070" v="111" actId="6549"/>
          <ac:spMkLst>
            <pc:docMk/>
            <pc:sldMk cId="2860909183" sldId="391"/>
            <ac:spMk id="61" creationId="{4B89A5C8-6DC8-41A5-B190-17DF83AC72F0}"/>
          </ac:spMkLst>
        </pc:spChg>
        <pc:spChg chg="mod">
          <ac:chgData name="คณิต พี่นา" userId="fd0cb80c2fc1ad3b" providerId="LiveId" clId="{B55E590B-AF73-4098-A103-2CD6C1B11E17}" dt="2021-09-13T08:46:59.820" v="113" actId="6549"/>
          <ac:spMkLst>
            <pc:docMk/>
            <pc:sldMk cId="2860909183" sldId="391"/>
            <ac:spMk id="62" creationId="{6A87DC0E-BF5D-41FC-9F59-64E37EC17691}"/>
          </ac:spMkLst>
        </pc:spChg>
        <pc:spChg chg="mod">
          <ac:chgData name="คณิต พี่นา" userId="fd0cb80c2fc1ad3b" providerId="LiveId" clId="{B55E590B-AF73-4098-A103-2CD6C1B11E17}" dt="2021-09-13T08:47:02.709" v="117" actId="20577"/>
          <ac:spMkLst>
            <pc:docMk/>
            <pc:sldMk cId="2860909183" sldId="391"/>
            <ac:spMk id="63" creationId="{9C722236-6FCE-4936-836E-F4F19FEF9260}"/>
          </ac:spMkLst>
        </pc:spChg>
      </pc:sldChg>
      <pc:sldChg chg="modAnim">
        <pc:chgData name="คณิต พี่นา" userId="fd0cb80c2fc1ad3b" providerId="LiveId" clId="{B55E590B-AF73-4098-A103-2CD6C1B11E17}" dt="2021-09-13T08:59:35.223" v="121"/>
        <pc:sldMkLst>
          <pc:docMk/>
          <pc:sldMk cId="1900660299" sldId="396"/>
        </pc:sldMkLst>
      </pc:sldChg>
      <pc:sldChg chg="addSp delSp modSp mod modTransition modAnim">
        <pc:chgData name="คณิต พี่นา" userId="fd0cb80c2fc1ad3b" providerId="LiveId" clId="{B55E590B-AF73-4098-A103-2CD6C1B11E17}" dt="2021-09-13T08:59:20.962" v="120"/>
        <pc:sldMkLst>
          <pc:docMk/>
          <pc:sldMk cId="1780996627" sldId="397"/>
        </pc:sldMkLst>
        <pc:picChg chg="add mod">
          <ac:chgData name="คณิต พี่นา" userId="fd0cb80c2fc1ad3b" providerId="LiveId" clId="{B55E590B-AF73-4098-A103-2CD6C1B11E17}" dt="2021-09-13T08:59:14.541" v="119"/>
          <ac:picMkLst>
            <pc:docMk/>
            <pc:sldMk cId="1780996627" sldId="397"/>
            <ac:picMk id="42" creationId="{81B49266-BC00-4C14-9418-03D2973FCF52}"/>
          </ac:picMkLst>
        </pc:picChg>
        <pc:picChg chg="del mod">
          <ac:chgData name="คณิต พี่นา" userId="fd0cb80c2fc1ad3b" providerId="LiveId" clId="{B55E590B-AF73-4098-A103-2CD6C1B11E17}" dt="2021-09-13T07:22:41.823" v="17" actId="478"/>
          <ac:picMkLst>
            <pc:docMk/>
            <pc:sldMk cId="1780996627" sldId="397"/>
            <ac:picMk id="83" creationId="{3B602409-EDAA-4FD9-815C-C2A50C262F7D}"/>
          </ac:picMkLst>
        </pc:picChg>
      </pc:sldChg>
      <pc:sldChg chg="modSp">
        <pc:chgData name="คณิต พี่นา" userId="fd0cb80c2fc1ad3b" providerId="LiveId" clId="{B55E590B-AF73-4098-A103-2CD6C1B11E17}" dt="2021-09-13T09:05:07.523" v="127" actId="20577"/>
        <pc:sldMkLst>
          <pc:docMk/>
          <pc:sldMk cId="2125145984" sldId="485"/>
        </pc:sldMkLst>
        <pc:spChg chg="mod">
          <ac:chgData name="คณิต พี่นา" userId="fd0cb80c2fc1ad3b" providerId="LiveId" clId="{B55E590B-AF73-4098-A103-2CD6C1B11E17}" dt="2021-09-13T09:05:07.523" v="127" actId="20577"/>
          <ac:spMkLst>
            <pc:docMk/>
            <pc:sldMk cId="2125145984" sldId="485"/>
            <ac:spMk id="46" creationId="{46203040-8437-4B4E-B25D-37CE228866C2}"/>
          </ac:spMkLst>
        </pc:spChg>
      </pc:sldChg>
      <pc:sldChg chg="modSp mod">
        <pc:chgData name="คณิต พี่นา" userId="fd0cb80c2fc1ad3b" providerId="LiveId" clId="{B55E590B-AF73-4098-A103-2CD6C1B11E17}" dt="2021-09-13T09:07:55.161" v="148" actId="14100"/>
        <pc:sldMkLst>
          <pc:docMk/>
          <pc:sldMk cId="352769907" sldId="488"/>
        </pc:sldMkLst>
        <pc:spChg chg="mod">
          <ac:chgData name="คณิต พี่นา" userId="fd0cb80c2fc1ad3b" providerId="LiveId" clId="{B55E590B-AF73-4098-A103-2CD6C1B11E17}" dt="2021-09-13T09:07:55.161" v="148" actId="14100"/>
          <ac:spMkLst>
            <pc:docMk/>
            <pc:sldMk cId="352769907" sldId="488"/>
            <ac:spMk id="40" creationId="{47F5CCDD-B4A2-4915-BC83-F50518BE7D62}"/>
          </ac:spMkLst>
        </pc:spChg>
        <pc:spChg chg="mod">
          <ac:chgData name="คณิต พี่นา" userId="fd0cb80c2fc1ad3b" providerId="LiveId" clId="{B55E590B-AF73-4098-A103-2CD6C1B11E17}" dt="2021-09-13T09:07:22.907" v="136" actId="14100"/>
          <ac:spMkLst>
            <pc:docMk/>
            <pc:sldMk cId="352769907" sldId="488"/>
            <ac:spMk id="47" creationId="{72B0FB3C-FD8B-4FAF-9974-B8F035AFF359}"/>
          </ac:spMkLst>
        </pc:spChg>
        <pc:grpChg chg="mod">
          <ac:chgData name="คณิต พี่นา" userId="fd0cb80c2fc1ad3b" providerId="LiveId" clId="{B55E590B-AF73-4098-A103-2CD6C1B11E17}" dt="2021-09-13T09:07:44.993" v="141" actId="1037"/>
          <ac:grpSpMkLst>
            <pc:docMk/>
            <pc:sldMk cId="352769907" sldId="488"/>
            <ac:grpSpMk id="9" creationId="{3453653F-92D2-403E-A78E-81FA61E9831E}"/>
          </ac:grpSpMkLst>
        </pc:grpChg>
        <pc:grpChg chg="mod">
          <ac:chgData name="คณิต พี่นา" userId="fd0cb80c2fc1ad3b" providerId="LiveId" clId="{B55E590B-AF73-4098-A103-2CD6C1B11E17}" dt="2021-09-13T09:07:51.775" v="147" actId="1038"/>
          <ac:grpSpMkLst>
            <pc:docMk/>
            <pc:sldMk cId="352769907" sldId="488"/>
            <ac:grpSpMk id="39" creationId="{3B2C7026-FD20-449D-8DDF-CC3DC788B9EE}"/>
          </ac:grpSpMkLst>
        </pc:grpChg>
        <pc:grpChg chg="mod">
          <ac:chgData name="คณิต พี่นา" userId="fd0cb80c2fc1ad3b" providerId="LiveId" clId="{B55E590B-AF73-4098-A103-2CD6C1B11E17}" dt="2021-09-13T09:07:06.829" v="128" actId="14100"/>
          <ac:grpSpMkLst>
            <pc:docMk/>
            <pc:sldMk cId="352769907" sldId="488"/>
            <ac:grpSpMk id="46" creationId="{127999D0-6394-4675-81A2-12882307290F}"/>
          </ac:grpSpMkLst>
        </pc:grpChg>
        <pc:graphicFrameChg chg="modGraphic">
          <ac:chgData name="คณิต พี่นา" userId="fd0cb80c2fc1ad3b" providerId="LiveId" clId="{B55E590B-AF73-4098-A103-2CD6C1B11E17}" dt="2021-09-13T09:07:35.445" v="137" actId="207"/>
          <ac:graphicFrameMkLst>
            <pc:docMk/>
            <pc:sldMk cId="352769907" sldId="488"/>
            <ac:graphicFrameMk id="28" creationId="{16DAFD47-9B6A-4154-9FD6-5CA54ADAB5BC}"/>
          </ac:graphicFrameMkLst>
        </pc:graphicFrameChg>
      </pc:sldChg>
    </pc:docChg>
  </pc:docChgLst>
  <pc:docChgLst>
    <pc:chgData name="คณิต พี่นา" userId="fd0cb80c2fc1ad3b" providerId="LiveId" clId="{309A6176-7604-46F0-AA09-4428249B4DD3}"/>
    <pc:docChg chg="undo custSel modSld">
      <pc:chgData name="คณิต พี่นา" userId="fd0cb80c2fc1ad3b" providerId="LiveId" clId="{309A6176-7604-46F0-AA09-4428249B4DD3}" dt="2022-09-13T05:44:52.094" v="22" actId="6549"/>
      <pc:docMkLst>
        <pc:docMk/>
      </pc:docMkLst>
      <pc:sldChg chg="modSp">
        <pc:chgData name="คณิต พี่นา" userId="fd0cb80c2fc1ad3b" providerId="LiveId" clId="{309A6176-7604-46F0-AA09-4428249B4DD3}" dt="2021-09-16T10:00:53.973" v="14" actId="20577"/>
        <pc:sldMkLst>
          <pc:docMk/>
          <pc:sldMk cId="2606119883" sldId="340"/>
        </pc:sldMkLst>
        <pc:spChg chg="mod">
          <ac:chgData name="คณิต พี่นา" userId="fd0cb80c2fc1ad3b" providerId="LiveId" clId="{309A6176-7604-46F0-AA09-4428249B4DD3}" dt="2021-09-16T10:00:53.973" v="14" actId="20577"/>
          <ac:spMkLst>
            <pc:docMk/>
            <pc:sldMk cId="2606119883" sldId="340"/>
            <ac:spMk id="24" creationId="{864363DD-80F7-4975-A121-7D8A4D961DE4}"/>
          </ac:spMkLst>
        </pc:spChg>
      </pc:sldChg>
      <pc:sldChg chg="modSp mod">
        <pc:chgData name="คณิต พี่นา" userId="fd0cb80c2fc1ad3b" providerId="LiveId" clId="{309A6176-7604-46F0-AA09-4428249B4DD3}" dt="2021-11-15T08:16:01.034" v="18" actId="1076"/>
        <pc:sldMkLst>
          <pc:docMk/>
          <pc:sldMk cId="4080835304" sldId="371"/>
        </pc:sldMkLst>
        <pc:spChg chg="mod">
          <ac:chgData name="คณิต พี่นา" userId="fd0cb80c2fc1ad3b" providerId="LiveId" clId="{309A6176-7604-46F0-AA09-4428249B4DD3}" dt="2021-11-15T08:16:00.659" v="17" actId="1076"/>
          <ac:spMkLst>
            <pc:docMk/>
            <pc:sldMk cId="4080835304" sldId="371"/>
            <ac:spMk id="121" creationId="{25F11304-EE87-4CD9-9076-F421CFD991EF}"/>
          </ac:spMkLst>
        </pc:spChg>
        <pc:spChg chg="mod">
          <ac:chgData name="คณิต พี่นา" userId="fd0cb80c2fc1ad3b" providerId="LiveId" clId="{309A6176-7604-46F0-AA09-4428249B4DD3}" dt="2021-11-15T08:16:01.034" v="18" actId="1076"/>
          <ac:spMkLst>
            <pc:docMk/>
            <pc:sldMk cId="4080835304" sldId="371"/>
            <ac:spMk id="131" creationId="{6EF926F2-01A1-4195-AE43-A1795E0A5336}"/>
          </ac:spMkLst>
        </pc:spChg>
      </pc:sldChg>
      <pc:sldChg chg="modSp">
        <pc:chgData name="คณิต พี่นา" userId="fd0cb80c2fc1ad3b" providerId="LiveId" clId="{309A6176-7604-46F0-AA09-4428249B4DD3}" dt="2022-09-13T05:44:52.094" v="22" actId="6549"/>
        <pc:sldMkLst>
          <pc:docMk/>
          <pc:sldMk cId="870602073" sldId="496"/>
        </pc:sldMkLst>
        <pc:spChg chg="mod">
          <ac:chgData name="คณิต พี่นา" userId="fd0cb80c2fc1ad3b" providerId="LiveId" clId="{309A6176-7604-46F0-AA09-4428249B4DD3}" dt="2022-09-13T05:44:52.094" v="22" actId="6549"/>
          <ac:spMkLst>
            <pc:docMk/>
            <pc:sldMk cId="870602073" sldId="496"/>
            <ac:spMk id="59" creationId="{1DBD4E11-7E4E-4FA8-AA0A-8A63171FFEC1}"/>
          </ac:spMkLst>
        </pc:spChg>
      </pc:sldChg>
    </pc:docChg>
  </pc:docChgLst>
  <pc:docChgLst>
    <pc:chgData name="คณิต พี่นา" userId="fd0cb80c2fc1ad3b" providerId="LiveId" clId="{34BC1EB9-BA45-45D4-BE90-35BE1E2417D6}"/>
    <pc:docChg chg="undo custSel addSld delSld modSld">
      <pc:chgData name="คณิต พี่นา" userId="fd0cb80c2fc1ad3b" providerId="LiveId" clId="{34BC1EB9-BA45-45D4-BE90-35BE1E2417D6}" dt="2021-09-12T17:31:46.306" v="2137"/>
      <pc:docMkLst>
        <pc:docMk/>
      </pc:docMkLst>
      <pc:sldChg chg="del">
        <pc:chgData name="คณิต พี่นา" userId="fd0cb80c2fc1ad3b" providerId="LiveId" clId="{34BC1EB9-BA45-45D4-BE90-35BE1E2417D6}" dt="2021-09-12T15:19:19.195" v="0" actId="47"/>
        <pc:sldMkLst>
          <pc:docMk/>
          <pc:sldMk cId="406734666" sldId="494"/>
        </pc:sldMkLst>
      </pc:sldChg>
      <pc:sldChg chg="modAnim">
        <pc:chgData name="คณิต พี่นา" userId="fd0cb80c2fc1ad3b" providerId="LiveId" clId="{34BC1EB9-BA45-45D4-BE90-35BE1E2417D6}" dt="2021-09-12T15:44:21.440" v="404"/>
        <pc:sldMkLst>
          <pc:docMk/>
          <pc:sldMk cId="3494702327" sldId="497"/>
        </pc:sldMkLst>
      </pc:sldChg>
      <pc:sldChg chg="addSp delSp modSp add mod">
        <pc:chgData name="คณิต พี่นา" userId="fd0cb80c2fc1ad3b" providerId="LiveId" clId="{34BC1EB9-BA45-45D4-BE90-35BE1E2417D6}" dt="2021-09-12T15:22:27.240" v="144" actId="20577"/>
        <pc:sldMkLst>
          <pc:docMk/>
          <pc:sldMk cId="1875822155" sldId="499"/>
        </pc:sldMkLst>
        <pc:spChg chg="mod">
          <ac:chgData name="คณิต พี่นา" userId="fd0cb80c2fc1ad3b" providerId="LiveId" clId="{34BC1EB9-BA45-45D4-BE90-35BE1E2417D6}" dt="2021-09-12T15:20:08.513" v="26"/>
          <ac:spMkLst>
            <pc:docMk/>
            <pc:sldMk cId="1875822155" sldId="499"/>
            <ac:spMk id="22" creationId="{AC3D7769-E0AA-4A98-9409-2359A12744A1}"/>
          </ac:spMkLst>
        </pc:spChg>
        <pc:spChg chg="mod">
          <ac:chgData name="คณิต พี่นา" userId="fd0cb80c2fc1ad3b" providerId="LiveId" clId="{34BC1EB9-BA45-45D4-BE90-35BE1E2417D6}" dt="2021-09-12T15:21:27.536" v="111" actId="1037"/>
          <ac:spMkLst>
            <pc:docMk/>
            <pc:sldMk cId="1875822155" sldId="499"/>
            <ac:spMk id="23" creationId="{B1026E91-7A46-41E7-92C6-CEC0581CFBF1}"/>
          </ac:spMkLst>
        </pc:spChg>
        <pc:spChg chg="mod">
          <ac:chgData name="คณิต พี่นา" userId="fd0cb80c2fc1ad3b" providerId="LiveId" clId="{34BC1EB9-BA45-45D4-BE90-35BE1E2417D6}" dt="2021-09-12T15:21:27.536" v="111" actId="1037"/>
          <ac:spMkLst>
            <pc:docMk/>
            <pc:sldMk cId="1875822155" sldId="499"/>
            <ac:spMk id="24" creationId="{79A785CF-E77B-4EAB-B713-4E175C6FDF2D}"/>
          </ac:spMkLst>
        </pc:spChg>
        <pc:spChg chg="mod">
          <ac:chgData name="คณิต พี่นา" userId="fd0cb80c2fc1ad3b" providerId="LiveId" clId="{34BC1EB9-BA45-45D4-BE90-35BE1E2417D6}" dt="2021-09-12T15:21:49.577" v="120" actId="20577"/>
          <ac:spMkLst>
            <pc:docMk/>
            <pc:sldMk cId="1875822155" sldId="499"/>
            <ac:spMk id="28" creationId="{A002F640-FB7E-45BB-B164-FFF86484EE29}"/>
          </ac:spMkLst>
        </pc:spChg>
        <pc:spChg chg="mod">
          <ac:chgData name="คณิต พี่นา" userId="fd0cb80c2fc1ad3b" providerId="LiveId" clId="{34BC1EB9-BA45-45D4-BE90-35BE1E2417D6}" dt="2021-09-12T15:22:27.240" v="144" actId="20577"/>
          <ac:spMkLst>
            <pc:docMk/>
            <pc:sldMk cId="1875822155" sldId="499"/>
            <ac:spMk id="31" creationId="{C5DEDE85-D6CC-4100-9FE6-B7D8B453A461}"/>
          </ac:spMkLst>
        </pc:spChg>
        <pc:spChg chg="mod">
          <ac:chgData name="คณิต พี่นา" userId="fd0cb80c2fc1ad3b" providerId="LiveId" clId="{34BC1EB9-BA45-45D4-BE90-35BE1E2417D6}" dt="2021-09-12T15:19:31.470" v="3"/>
          <ac:spMkLst>
            <pc:docMk/>
            <pc:sldMk cId="1875822155" sldId="499"/>
            <ac:spMk id="34" creationId="{2C704EA7-8D7E-4F87-8986-C5C7A7D0B1BA}"/>
          </ac:spMkLst>
        </pc:spChg>
        <pc:spChg chg="add mod">
          <ac:chgData name="คณิต พี่นา" userId="fd0cb80c2fc1ad3b" providerId="LiveId" clId="{34BC1EB9-BA45-45D4-BE90-35BE1E2417D6}" dt="2021-09-12T15:19:31.470" v="3"/>
          <ac:spMkLst>
            <pc:docMk/>
            <pc:sldMk cId="1875822155" sldId="499"/>
            <ac:spMk id="35" creationId="{9220586E-6959-4888-A2C4-97FC06395C4B}"/>
          </ac:spMkLst>
        </pc:spChg>
        <pc:spChg chg="mod">
          <ac:chgData name="คณิต พี่นา" userId="fd0cb80c2fc1ad3b" providerId="LiveId" clId="{34BC1EB9-BA45-45D4-BE90-35BE1E2417D6}" dt="2021-09-12T15:20:03.179" v="25" actId="20577"/>
          <ac:spMkLst>
            <pc:docMk/>
            <pc:sldMk cId="1875822155" sldId="499"/>
            <ac:spMk id="46" creationId="{46203040-8437-4B4E-B25D-37CE228866C2}"/>
          </ac:spMkLst>
        </pc:spChg>
        <pc:spChg chg="mod">
          <ac:chgData name="คณิต พี่นา" userId="fd0cb80c2fc1ad3b" providerId="LiveId" clId="{34BC1EB9-BA45-45D4-BE90-35BE1E2417D6}" dt="2021-09-12T15:21:34.157" v="115" actId="20577"/>
          <ac:spMkLst>
            <pc:docMk/>
            <pc:sldMk cId="1875822155" sldId="499"/>
            <ac:spMk id="47" creationId="{22B13C82-2BB6-4C68-B2E9-F177E38278FC}"/>
          </ac:spMkLst>
        </pc:spChg>
        <pc:spChg chg="del">
          <ac:chgData name="คณิต พี่นา" userId="fd0cb80c2fc1ad3b" providerId="LiveId" clId="{34BC1EB9-BA45-45D4-BE90-35BE1E2417D6}" dt="2021-09-12T15:19:26.727" v="2" actId="478"/>
          <ac:spMkLst>
            <pc:docMk/>
            <pc:sldMk cId="1875822155" sldId="499"/>
            <ac:spMk id="54" creationId="{FF16C32F-CD9D-4AED-8551-B2EB84267CB2}"/>
          </ac:spMkLst>
        </pc:spChg>
        <pc:grpChg chg="add mod">
          <ac:chgData name="คณิต พี่นา" userId="fd0cb80c2fc1ad3b" providerId="LiveId" clId="{34BC1EB9-BA45-45D4-BE90-35BE1E2417D6}" dt="2021-09-12T15:19:31.470" v="3"/>
          <ac:grpSpMkLst>
            <pc:docMk/>
            <pc:sldMk cId="1875822155" sldId="499"/>
            <ac:grpSpMk id="30" creationId="{AA21DEC9-0413-4148-8D2E-CD981A8F8F23}"/>
          </ac:grpSpMkLst>
        </pc:grpChg>
        <pc:grpChg chg="del">
          <ac:chgData name="คณิต พี่นา" userId="fd0cb80c2fc1ad3b" providerId="LiveId" clId="{34BC1EB9-BA45-45D4-BE90-35BE1E2417D6}" dt="2021-09-12T15:19:26.727" v="2" actId="478"/>
          <ac:grpSpMkLst>
            <pc:docMk/>
            <pc:sldMk cId="1875822155" sldId="499"/>
            <ac:grpSpMk id="51" creationId="{06153E44-7051-496A-8E47-8CF16C5CFF3B}"/>
          </ac:grpSpMkLst>
        </pc:grpChg>
        <pc:picChg chg="add mod">
          <ac:chgData name="คณิต พี่นา" userId="fd0cb80c2fc1ad3b" providerId="LiveId" clId="{34BC1EB9-BA45-45D4-BE90-35BE1E2417D6}" dt="2021-09-12T15:19:31.470" v="3"/>
          <ac:picMkLst>
            <pc:docMk/>
            <pc:sldMk cId="1875822155" sldId="499"/>
            <ac:picMk id="29" creationId="{A9A1BA7B-62BF-414A-B4C6-D14E3D9427DD}"/>
          </ac:picMkLst>
        </pc:picChg>
        <pc:picChg chg="mod">
          <ac:chgData name="คณิต พี่นา" userId="fd0cb80c2fc1ad3b" providerId="LiveId" clId="{34BC1EB9-BA45-45D4-BE90-35BE1E2417D6}" dt="2021-09-12T15:19:31.470" v="3"/>
          <ac:picMkLst>
            <pc:docMk/>
            <pc:sldMk cId="1875822155" sldId="499"/>
            <ac:picMk id="33" creationId="{3C743336-D0CB-46F6-8637-ED5D26E66159}"/>
          </ac:picMkLst>
        </pc:picChg>
        <pc:picChg chg="del">
          <ac:chgData name="คณิต พี่นา" userId="fd0cb80c2fc1ad3b" providerId="LiveId" clId="{34BC1EB9-BA45-45D4-BE90-35BE1E2417D6}" dt="2021-09-12T15:19:26.727" v="2" actId="478"/>
          <ac:picMkLst>
            <pc:docMk/>
            <pc:sldMk cId="1875822155" sldId="499"/>
            <ac:picMk id="50" creationId="{B6477096-1851-4747-B4AC-83883EB8DA47}"/>
          </ac:picMkLst>
        </pc:picChg>
        <pc:cxnChg chg="add del">
          <ac:chgData name="คณิต พี่นา" userId="fd0cb80c2fc1ad3b" providerId="LiveId" clId="{34BC1EB9-BA45-45D4-BE90-35BE1E2417D6}" dt="2021-09-12T15:21:52.505" v="121" actId="478"/>
          <ac:cxnSpMkLst>
            <pc:docMk/>
            <pc:sldMk cId="1875822155" sldId="499"/>
            <ac:cxnSpMk id="4" creationId="{6637FB45-DDB1-40A5-80FC-0E49312B6ADC}"/>
          </ac:cxnSpMkLst>
        </pc:cxnChg>
      </pc:sldChg>
      <pc:sldChg chg="addSp delSp modSp add mod delAnim modAnim">
        <pc:chgData name="คณิต พี่นา" userId="fd0cb80c2fc1ad3b" providerId="LiveId" clId="{34BC1EB9-BA45-45D4-BE90-35BE1E2417D6}" dt="2021-09-12T15:44:06.092" v="401"/>
        <pc:sldMkLst>
          <pc:docMk/>
          <pc:sldMk cId="521484785" sldId="500"/>
        </pc:sldMkLst>
        <pc:spChg chg="mod">
          <ac:chgData name="คณิต พี่นา" userId="fd0cb80c2fc1ad3b" providerId="LiveId" clId="{34BC1EB9-BA45-45D4-BE90-35BE1E2417D6}" dt="2021-09-12T15:26:30.880" v="201" actId="14100"/>
          <ac:spMkLst>
            <pc:docMk/>
            <pc:sldMk cId="521484785" sldId="500"/>
            <ac:spMk id="22" creationId="{AC3D7769-E0AA-4A98-9409-2359A12744A1}"/>
          </ac:spMkLst>
        </pc:spChg>
        <pc:spChg chg="mod">
          <ac:chgData name="คณิต พี่นา" userId="fd0cb80c2fc1ad3b" providerId="LiveId" clId="{34BC1EB9-BA45-45D4-BE90-35BE1E2417D6}" dt="2021-09-12T15:27:07.144" v="233" actId="20577"/>
          <ac:spMkLst>
            <pc:docMk/>
            <pc:sldMk cId="521484785" sldId="500"/>
            <ac:spMk id="23" creationId="{B1026E91-7A46-41E7-92C6-CEC0581CFBF1}"/>
          </ac:spMkLst>
        </pc:spChg>
        <pc:spChg chg="mod">
          <ac:chgData name="คณิต พี่นา" userId="fd0cb80c2fc1ad3b" providerId="LiveId" clId="{34BC1EB9-BA45-45D4-BE90-35BE1E2417D6}" dt="2021-09-12T15:27:17.702" v="261" actId="2711"/>
          <ac:spMkLst>
            <pc:docMk/>
            <pc:sldMk cId="521484785" sldId="500"/>
            <ac:spMk id="24" creationId="{79A785CF-E77B-4EAB-B713-4E175C6FDF2D}"/>
          </ac:spMkLst>
        </pc:spChg>
        <pc:spChg chg="mod">
          <ac:chgData name="คณิต พี่นา" userId="fd0cb80c2fc1ad3b" providerId="LiveId" clId="{34BC1EB9-BA45-45D4-BE90-35BE1E2417D6}" dt="2021-09-12T15:28:17.844" v="285" actId="20577"/>
          <ac:spMkLst>
            <pc:docMk/>
            <pc:sldMk cId="521484785" sldId="500"/>
            <ac:spMk id="28" creationId="{A002F640-FB7E-45BB-B164-FFF86484EE29}"/>
          </ac:spMkLst>
        </pc:spChg>
        <pc:spChg chg="mod">
          <ac:chgData name="คณิต พี่นา" userId="fd0cb80c2fc1ad3b" providerId="LiveId" clId="{34BC1EB9-BA45-45D4-BE90-35BE1E2417D6}" dt="2021-09-12T15:25:39.437" v="179" actId="2711"/>
          <ac:spMkLst>
            <pc:docMk/>
            <pc:sldMk cId="521484785" sldId="500"/>
            <ac:spMk id="31" creationId="{C5DEDE85-D6CC-4100-9FE6-B7D8B453A461}"/>
          </ac:spMkLst>
        </pc:spChg>
        <pc:spChg chg="mod">
          <ac:chgData name="คณิต พี่นา" userId="fd0cb80c2fc1ad3b" providerId="LiveId" clId="{34BC1EB9-BA45-45D4-BE90-35BE1E2417D6}" dt="2021-09-12T15:24:55.434" v="147"/>
          <ac:spMkLst>
            <pc:docMk/>
            <pc:sldMk cId="521484785" sldId="500"/>
            <ac:spMk id="34" creationId="{CAB490A3-43DC-4EC0-BB31-99B231DB45FA}"/>
          </ac:spMkLst>
        </pc:spChg>
        <pc:spChg chg="add mod">
          <ac:chgData name="คณิต พี่นา" userId="fd0cb80c2fc1ad3b" providerId="LiveId" clId="{34BC1EB9-BA45-45D4-BE90-35BE1E2417D6}" dt="2021-09-12T15:24:57.245" v="153" actId="1035"/>
          <ac:spMkLst>
            <pc:docMk/>
            <pc:sldMk cId="521484785" sldId="500"/>
            <ac:spMk id="35" creationId="{A38BC7E6-86CF-419A-B3FA-28450CA39F94}"/>
          </ac:spMkLst>
        </pc:spChg>
        <pc:spChg chg="del">
          <ac:chgData name="คณิต พี่นา" userId="fd0cb80c2fc1ad3b" providerId="LiveId" clId="{34BC1EB9-BA45-45D4-BE90-35BE1E2417D6}" dt="2021-09-12T15:24:54.676" v="146" actId="478"/>
          <ac:spMkLst>
            <pc:docMk/>
            <pc:sldMk cId="521484785" sldId="500"/>
            <ac:spMk id="45" creationId="{C7C507D9-C829-4C15-839D-87227ACCB42C}"/>
          </ac:spMkLst>
        </pc:spChg>
        <pc:spChg chg="mod">
          <ac:chgData name="คณิต พี่นา" userId="fd0cb80c2fc1ad3b" providerId="LiveId" clId="{34BC1EB9-BA45-45D4-BE90-35BE1E2417D6}" dt="2021-09-12T15:25:17.729" v="171"/>
          <ac:spMkLst>
            <pc:docMk/>
            <pc:sldMk cId="521484785" sldId="500"/>
            <ac:spMk id="46" creationId="{46203040-8437-4B4E-B25D-37CE228866C2}"/>
          </ac:spMkLst>
        </pc:spChg>
        <pc:spChg chg="mod">
          <ac:chgData name="คณิต พี่นา" userId="fd0cb80c2fc1ad3b" providerId="LiveId" clId="{34BC1EB9-BA45-45D4-BE90-35BE1E2417D6}" dt="2021-09-12T15:28:14.861" v="280" actId="20577"/>
          <ac:spMkLst>
            <pc:docMk/>
            <pc:sldMk cId="521484785" sldId="500"/>
            <ac:spMk id="47" creationId="{22B13C82-2BB6-4C68-B2E9-F177E38278FC}"/>
          </ac:spMkLst>
        </pc:spChg>
        <pc:grpChg chg="add mod">
          <ac:chgData name="คณิต พี่นา" userId="fd0cb80c2fc1ad3b" providerId="LiveId" clId="{34BC1EB9-BA45-45D4-BE90-35BE1E2417D6}" dt="2021-09-12T15:24:57.245" v="153" actId="1035"/>
          <ac:grpSpMkLst>
            <pc:docMk/>
            <pc:sldMk cId="521484785" sldId="500"/>
            <ac:grpSpMk id="30" creationId="{90A02FC6-E8D7-481A-9037-EC7A6F39B966}"/>
          </ac:grpSpMkLst>
        </pc:grpChg>
        <pc:grpChg chg="del">
          <ac:chgData name="คณิต พี่นา" userId="fd0cb80c2fc1ad3b" providerId="LiveId" clId="{34BC1EB9-BA45-45D4-BE90-35BE1E2417D6}" dt="2021-09-12T15:24:54.676" v="146" actId="478"/>
          <ac:grpSpMkLst>
            <pc:docMk/>
            <pc:sldMk cId="521484785" sldId="500"/>
            <ac:grpSpMk id="37" creationId="{E38414D1-4E75-4DE0-917F-4D8F71006D65}"/>
          </ac:grpSpMkLst>
        </pc:grpChg>
        <pc:grpChg chg="mod">
          <ac:chgData name="คณิต พี่นา" userId="fd0cb80c2fc1ad3b" providerId="LiveId" clId="{34BC1EB9-BA45-45D4-BE90-35BE1E2417D6}" dt="2021-09-12T15:25:00.349" v="157" actId="1036"/>
          <ac:grpSpMkLst>
            <pc:docMk/>
            <pc:sldMk cId="521484785" sldId="500"/>
            <ac:grpSpMk id="41" creationId="{D3DB56FF-119C-4DE0-9316-13EDCB0A549B}"/>
          </ac:grpSpMkLst>
        </pc:grpChg>
        <pc:grpChg chg="del">
          <ac:chgData name="คณิต พี่นา" userId="fd0cb80c2fc1ad3b" providerId="LiveId" clId="{34BC1EB9-BA45-45D4-BE90-35BE1E2417D6}" dt="2021-09-12T15:43:48.727" v="392" actId="478"/>
          <ac:grpSpMkLst>
            <pc:docMk/>
            <pc:sldMk cId="521484785" sldId="500"/>
            <ac:grpSpMk id="48" creationId="{38790689-CE8D-403A-AD14-DD1261BE0B95}"/>
          </ac:grpSpMkLst>
        </pc:grpChg>
        <pc:picChg chg="add mod">
          <ac:chgData name="คณิต พี่นา" userId="fd0cb80c2fc1ad3b" providerId="LiveId" clId="{34BC1EB9-BA45-45D4-BE90-35BE1E2417D6}" dt="2021-09-12T15:43:56.693" v="398" actId="1076"/>
          <ac:picMkLst>
            <pc:docMk/>
            <pc:sldMk cId="521484785" sldId="500"/>
            <ac:picMk id="4" creationId="{0E6720CD-4A82-4A94-9BC2-C3D60324354E}"/>
          </ac:picMkLst>
        </pc:picChg>
        <pc:picChg chg="add mod">
          <ac:chgData name="คณิต พี่นา" userId="fd0cb80c2fc1ad3b" providerId="LiveId" clId="{34BC1EB9-BA45-45D4-BE90-35BE1E2417D6}" dt="2021-09-12T15:24:57.245" v="153" actId="1035"/>
          <ac:picMkLst>
            <pc:docMk/>
            <pc:sldMk cId="521484785" sldId="500"/>
            <ac:picMk id="29" creationId="{6A773332-5D6C-4DB5-B3A8-37353C6FD8EA}"/>
          </ac:picMkLst>
        </pc:picChg>
        <pc:picChg chg="mod">
          <ac:chgData name="คณิต พี่นา" userId="fd0cb80c2fc1ad3b" providerId="LiveId" clId="{34BC1EB9-BA45-45D4-BE90-35BE1E2417D6}" dt="2021-09-12T15:24:55.434" v="147"/>
          <ac:picMkLst>
            <pc:docMk/>
            <pc:sldMk cId="521484785" sldId="500"/>
            <ac:picMk id="33" creationId="{D755D9F9-F754-4157-A90E-5EC73DAA0A2F}"/>
          </ac:picMkLst>
        </pc:picChg>
        <pc:picChg chg="del">
          <ac:chgData name="คณิต พี่นา" userId="fd0cb80c2fc1ad3b" providerId="LiveId" clId="{34BC1EB9-BA45-45D4-BE90-35BE1E2417D6}" dt="2021-09-12T15:24:54.676" v="146" actId="478"/>
          <ac:picMkLst>
            <pc:docMk/>
            <pc:sldMk cId="521484785" sldId="500"/>
            <ac:picMk id="36" creationId="{65E51F62-B018-4BD9-B451-5BC8297F67B7}"/>
          </ac:picMkLst>
        </pc:picChg>
      </pc:sldChg>
      <pc:sldChg chg="modSp add mod modAnim">
        <pc:chgData name="คณิต พี่นา" userId="fd0cb80c2fc1ad3b" providerId="LiveId" clId="{34BC1EB9-BA45-45D4-BE90-35BE1E2417D6}" dt="2021-09-12T16:00:33.091" v="715" actId="1037"/>
        <pc:sldMkLst>
          <pc:docMk/>
          <pc:sldMk cId="3558114540" sldId="501"/>
        </pc:sldMkLst>
        <pc:spChg chg="mod">
          <ac:chgData name="คณิต พี่นา" userId="fd0cb80c2fc1ad3b" providerId="LiveId" clId="{34BC1EB9-BA45-45D4-BE90-35BE1E2417D6}" dt="2021-09-12T15:45:44.652" v="466" actId="14100"/>
          <ac:spMkLst>
            <pc:docMk/>
            <pc:sldMk cId="3558114540" sldId="501"/>
            <ac:spMk id="5" creationId="{E5FDEEEC-B758-4782-96FE-38715890A3F0}"/>
          </ac:spMkLst>
        </pc:spChg>
        <pc:spChg chg="mod">
          <ac:chgData name="คณิต พี่นา" userId="fd0cb80c2fc1ad3b" providerId="LiveId" clId="{34BC1EB9-BA45-45D4-BE90-35BE1E2417D6}" dt="2021-09-12T15:47:20.237" v="536" actId="1036"/>
          <ac:spMkLst>
            <pc:docMk/>
            <pc:sldMk cId="3558114540" sldId="501"/>
            <ac:spMk id="27" creationId="{912DB83E-CC6C-4C99-831E-AE707C19FA63}"/>
          </ac:spMkLst>
        </pc:spChg>
        <pc:spChg chg="mod">
          <ac:chgData name="คณิต พี่นา" userId="fd0cb80c2fc1ad3b" providerId="LiveId" clId="{34BC1EB9-BA45-45D4-BE90-35BE1E2417D6}" dt="2021-09-12T15:47:20.237" v="536" actId="1036"/>
          <ac:spMkLst>
            <pc:docMk/>
            <pc:sldMk cId="3558114540" sldId="501"/>
            <ac:spMk id="29" creationId="{A7CD6547-F6D0-4D32-8441-5DCBD7AEA2F6}"/>
          </ac:spMkLst>
        </pc:spChg>
        <pc:spChg chg="mod">
          <ac:chgData name="คณิต พี่นา" userId="fd0cb80c2fc1ad3b" providerId="LiveId" clId="{34BC1EB9-BA45-45D4-BE90-35BE1E2417D6}" dt="2021-09-12T15:47:34.388" v="542"/>
          <ac:spMkLst>
            <pc:docMk/>
            <pc:sldMk cId="3558114540" sldId="501"/>
            <ac:spMk id="35" creationId="{3BCCE850-CD07-4469-B91A-2C713398B5B3}"/>
          </ac:spMkLst>
        </pc:spChg>
        <pc:spChg chg="mod">
          <ac:chgData name="คณิต พี่นา" userId="fd0cb80c2fc1ad3b" providerId="LiveId" clId="{34BC1EB9-BA45-45D4-BE90-35BE1E2417D6}" dt="2021-09-12T16:00:33.091" v="715" actId="1037"/>
          <ac:spMkLst>
            <pc:docMk/>
            <pc:sldMk cId="3558114540" sldId="501"/>
            <ac:spMk id="36" creationId="{7B23D8EB-602B-496B-A9F5-25E1E961742A}"/>
          </ac:spMkLst>
        </pc:spChg>
        <pc:spChg chg="mod">
          <ac:chgData name="คณิต พี่นา" userId="fd0cb80c2fc1ad3b" providerId="LiveId" clId="{34BC1EB9-BA45-45D4-BE90-35BE1E2417D6}" dt="2021-09-12T15:46:08.149" v="489" actId="1035"/>
          <ac:spMkLst>
            <pc:docMk/>
            <pc:sldMk cId="3558114540" sldId="501"/>
            <ac:spMk id="43" creationId="{445AED5C-82D4-4B4B-8402-A337DEF0C1A4}"/>
          </ac:spMkLst>
        </pc:spChg>
        <pc:spChg chg="mod">
          <ac:chgData name="คณิต พี่นา" userId="fd0cb80c2fc1ad3b" providerId="LiveId" clId="{34BC1EB9-BA45-45D4-BE90-35BE1E2417D6}" dt="2021-09-12T15:52:17.452" v="570" actId="14100"/>
          <ac:spMkLst>
            <pc:docMk/>
            <pc:sldMk cId="3558114540" sldId="501"/>
            <ac:spMk id="47" creationId="{72B0FB3C-FD8B-4FAF-9974-B8F035AFF359}"/>
          </ac:spMkLst>
        </pc:spChg>
        <pc:spChg chg="mod">
          <ac:chgData name="คณิต พี่นา" userId="fd0cb80c2fc1ad3b" providerId="LiveId" clId="{34BC1EB9-BA45-45D4-BE90-35BE1E2417D6}" dt="2021-09-12T15:52:21.794" v="572" actId="1036"/>
          <ac:spMkLst>
            <pc:docMk/>
            <pc:sldMk cId="3558114540" sldId="501"/>
            <ac:spMk id="49" creationId="{787AF6DC-8AC1-42F5-A029-DB53ECD14753}"/>
          </ac:spMkLst>
        </pc:spChg>
        <pc:spChg chg="mod">
          <ac:chgData name="คณิต พี่นา" userId="fd0cb80c2fc1ad3b" providerId="LiveId" clId="{34BC1EB9-BA45-45D4-BE90-35BE1E2417D6}" dt="2021-09-12T15:54:08.670" v="593" actId="1036"/>
          <ac:spMkLst>
            <pc:docMk/>
            <pc:sldMk cId="3558114540" sldId="501"/>
            <ac:spMk id="53" creationId="{924C0D5C-B47E-404E-AE07-0317B2920EFB}"/>
          </ac:spMkLst>
        </pc:spChg>
        <pc:spChg chg="mod">
          <ac:chgData name="คณิต พี่นา" userId="fd0cb80c2fc1ad3b" providerId="LiveId" clId="{34BC1EB9-BA45-45D4-BE90-35BE1E2417D6}" dt="2021-09-12T15:54:05.197" v="592" actId="14100"/>
          <ac:spMkLst>
            <pc:docMk/>
            <pc:sldMk cId="3558114540" sldId="501"/>
            <ac:spMk id="59" creationId="{1DBD4E11-7E4E-4FA8-AA0A-8A63171FFEC1}"/>
          </ac:spMkLst>
        </pc:spChg>
        <pc:grpChg chg="mod">
          <ac:chgData name="คณิต พี่นา" userId="fd0cb80c2fc1ad3b" providerId="LiveId" clId="{34BC1EB9-BA45-45D4-BE90-35BE1E2417D6}" dt="2021-09-12T15:47:52.493" v="559" actId="1037"/>
          <ac:grpSpMkLst>
            <pc:docMk/>
            <pc:sldMk cId="3558114540" sldId="501"/>
            <ac:grpSpMk id="2" creationId="{CBD1FFFA-F83F-4A7D-AF70-2D96B4BAF09E}"/>
          </ac:grpSpMkLst>
        </pc:grpChg>
        <pc:grpChg chg="mod">
          <ac:chgData name="คณิต พี่นา" userId="fd0cb80c2fc1ad3b" providerId="LiveId" clId="{34BC1EB9-BA45-45D4-BE90-35BE1E2417D6}" dt="2021-09-12T15:52:13.301" v="569" actId="14100"/>
          <ac:grpSpMkLst>
            <pc:docMk/>
            <pc:sldMk cId="3558114540" sldId="501"/>
            <ac:grpSpMk id="9" creationId="{3453653F-92D2-403E-A78E-81FA61E9831E}"/>
          </ac:grpSpMkLst>
        </pc:grpChg>
        <pc:grpChg chg="mod">
          <ac:chgData name="คณิต พี่นา" userId="fd0cb80c2fc1ad3b" providerId="LiveId" clId="{34BC1EB9-BA45-45D4-BE90-35BE1E2417D6}" dt="2021-09-12T15:47:20.237" v="536" actId="1036"/>
          <ac:grpSpMkLst>
            <pc:docMk/>
            <pc:sldMk cId="3558114540" sldId="501"/>
            <ac:grpSpMk id="16" creationId="{3A722961-ED69-4204-83D7-EE0A226E89E7}"/>
          </ac:grpSpMkLst>
        </pc:grpChg>
        <pc:grpChg chg="mod">
          <ac:chgData name="คณิต พี่นา" userId="fd0cb80c2fc1ad3b" providerId="LiveId" clId="{34BC1EB9-BA45-45D4-BE90-35BE1E2417D6}" dt="2021-09-12T15:47:52.493" v="559" actId="1037"/>
          <ac:grpSpMkLst>
            <pc:docMk/>
            <pc:sldMk cId="3558114540" sldId="501"/>
            <ac:grpSpMk id="20" creationId="{533E30E9-7405-429D-A461-8244782C33B7}"/>
          </ac:grpSpMkLst>
        </pc:grpChg>
        <pc:grpChg chg="mod">
          <ac:chgData name="คณิต พี่นา" userId="fd0cb80c2fc1ad3b" providerId="LiveId" clId="{34BC1EB9-BA45-45D4-BE90-35BE1E2417D6}" dt="2021-09-12T15:47:20.237" v="536" actId="1036"/>
          <ac:grpSpMkLst>
            <pc:docMk/>
            <pc:sldMk cId="3558114540" sldId="501"/>
            <ac:grpSpMk id="46" creationId="{127999D0-6394-4675-81A2-12882307290F}"/>
          </ac:grpSpMkLst>
        </pc:grpChg>
        <pc:graphicFrameChg chg="mod modGraphic">
          <ac:chgData name="คณิต พี่นา" userId="fd0cb80c2fc1ad3b" providerId="LiveId" clId="{34BC1EB9-BA45-45D4-BE90-35BE1E2417D6}" dt="2021-09-12T15:47:20.237" v="536" actId="1036"/>
          <ac:graphicFrameMkLst>
            <pc:docMk/>
            <pc:sldMk cId="3558114540" sldId="501"/>
            <ac:graphicFrameMk id="4" creationId="{4EE5ABE7-5231-4DCB-9101-8131A2F3BB44}"/>
          </ac:graphicFrameMkLst>
        </pc:graphicFrameChg>
        <pc:graphicFrameChg chg="mod modGraphic">
          <ac:chgData name="คณิต พี่นา" userId="fd0cb80c2fc1ad3b" providerId="LiveId" clId="{34BC1EB9-BA45-45D4-BE90-35BE1E2417D6}" dt="2021-09-12T15:47:20.237" v="536" actId="1036"/>
          <ac:graphicFrameMkLst>
            <pc:docMk/>
            <pc:sldMk cId="3558114540" sldId="501"/>
            <ac:graphicFrameMk id="28" creationId="{16DAFD47-9B6A-4154-9FD6-5CA54ADAB5BC}"/>
          </ac:graphicFrameMkLst>
        </pc:graphicFrameChg>
        <pc:picChg chg="mod">
          <ac:chgData name="คณิต พี่นา" userId="fd0cb80c2fc1ad3b" providerId="LiveId" clId="{34BC1EB9-BA45-45D4-BE90-35BE1E2417D6}" dt="2021-09-12T15:47:22.038" v="537" actId="1035"/>
          <ac:picMkLst>
            <pc:docMk/>
            <pc:sldMk cId="3558114540" sldId="501"/>
            <ac:picMk id="15" creationId="{34ED7201-F7DD-418A-8CE5-CE4CB3AC871C}"/>
          </ac:picMkLst>
        </pc:picChg>
        <pc:picChg chg="mod">
          <ac:chgData name="คณิต พี่นา" userId="fd0cb80c2fc1ad3b" providerId="LiveId" clId="{34BC1EB9-BA45-45D4-BE90-35BE1E2417D6}" dt="2021-09-12T15:35:31.500" v="341" actId="14100"/>
          <ac:picMkLst>
            <pc:docMk/>
            <pc:sldMk cId="3558114540" sldId="501"/>
            <ac:picMk id="34" creationId="{03551527-993A-4801-A0B4-F909FDD2CECB}"/>
          </ac:picMkLst>
        </pc:picChg>
      </pc:sldChg>
      <pc:sldChg chg="addSp delSp modSp add mod">
        <pc:chgData name="คณิต พี่นา" userId="fd0cb80c2fc1ad3b" providerId="LiveId" clId="{34BC1EB9-BA45-45D4-BE90-35BE1E2417D6}" dt="2021-09-12T16:00:30.091" v="713" actId="1037"/>
        <pc:sldMkLst>
          <pc:docMk/>
          <pc:sldMk cId="925224530" sldId="502"/>
        </pc:sldMkLst>
        <pc:spChg chg="mod">
          <ac:chgData name="คณิต พี่นา" userId="fd0cb80c2fc1ad3b" providerId="LiveId" clId="{34BC1EB9-BA45-45D4-BE90-35BE1E2417D6}" dt="2021-09-12T15:59:10.851" v="674" actId="14100"/>
          <ac:spMkLst>
            <pc:docMk/>
            <pc:sldMk cId="925224530" sldId="502"/>
            <ac:spMk id="22" creationId="{AC3D7769-E0AA-4A98-9409-2359A12744A1}"/>
          </ac:spMkLst>
        </pc:spChg>
        <pc:spChg chg="mod">
          <ac:chgData name="คณิต พี่นา" userId="fd0cb80c2fc1ad3b" providerId="LiveId" clId="{34BC1EB9-BA45-45D4-BE90-35BE1E2417D6}" dt="2021-09-12T15:59:14.798" v="690" actId="1038"/>
          <ac:spMkLst>
            <pc:docMk/>
            <pc:sldMk cId="925224530" sldId="502"/>
            <ac:spMk id="23" creationId="{B1026E91-7A46-41E7-92C6-CEC0581CFBF1}"/>
          </ac:spMkLst>
        </pc:spChg>
        <pc:spChg chg="mod">
          <ac:chgData name="คณิต พี่นา" userId="fd0cb80c2fc1ad3b" providerId="LiveId" clId="{34BC1EB9-BA45-45D4-BE90-35BE1E2417D6}" dt="2021-09-12T15:59:23.319" v="702" actId="1038"/>
          <ac:spMkLst>
            <pc:docMk/>
            <pc:sldMk cId="925224530" sldId="502"/>
            <ac:spMk id="24" creationId="{79A785CF-E77B-4EAB-B713-4E175C6FDF2D}"/>
          </ac:spMkLst>
        </pc:spChg>
        <pc:spChg chg="mod">
          <ac:chgData name="คณิต พี่นา" userId="fd0cb80c2fc1ad3b" providerId="LiveId" clId="{34BC1EB9-BA45-45D4-BE90-35BE1E2417D6}" dt="2021-09-12T15:59:38.615" v="705" actId="20577"/>
          <ac:spMkLst>
            <pc:docMk/>
            <pc:sldMk cId="925224530" sldId="502"/>
            <ac:spMk id="28" creationId="{A002F640-FB7E-45BB-B164-FFF86484EE29}"/>
          </ac:spMkLst>
        </pc:spChg>
        <pc:spChg chg="mod">
          <ac:chgData name="คณิต พี่นา" userId="fd0cb80c2fc1ad3b" providerId="LiveId" clId="{34BC1EB9-BA45-45D4-BE90-35BE1E2417D6}" dt="2021-09-12T15:55:44.491" v="620" actId="6549"/>
          <ac:spMkLst>
            <pc:docMk/>
            <pc:sldMk cId="925224530" sldId="502"/>
            <ac:spMk id="31" creationId="{C5DEDE85-D6CC-4100-9FE6-B7D8B453A461}"/>
          </ac:spMkLst>
        </pc:spChg>
        <pc:spChg chg="del">
          <ac:chgData name="คณิต พี่นา" userId="fd0cb80c2fc1ad3b" providerId="LiveId" clId="{34BC1EB9-BA45-45D4-BE90-35BE1E2417D6}" dt="2021-09-12T15:55:00.275" v="595" actId="478"/>
          <ac:spMkLst>
            <pc:docMk/>
            <pc:sldMk cId="925224530" sldId="502"/>
            <ac:spMk id="35" creationId="{A38BC7E6-86CF-419A-B3FA-28450CA39F94}"/>
          </ac:spMkLst>
        </pc:spChg>
        <pc:spChg chg="mod">
          <ac:chgData name="คณิต พี่นา" userId="fd0cb80c2fc1ad3b" providerId="LiveId" clId="{34BC1EB9-BA45-45D4-BE90-35BE1E2417D6}" dt="2021-09-12T16:00:30.091" v="713" actId="1037"/>
          <ac:spMkLst>
            <pc:docMk/>
            <pc:sldMk cId="925224530" sldId="502"/>
            <ac:spMk id="42" creationId="{9C696D30-6557-40FA-A341-FE39F793BF84}"/>
          </ac:spMkLst>
        </pc:spChg>
        <pc:spChg chg="add mod">
          <ac:chgData name="คณิต พี่นา" userId="fd0cb80c2fc1ad3b" providerId="LiveId" clId="{34BC1EB9-BA45-45D4-BE90-35BE1E2417D6}" dt="2021-09-12T15:55:01.127" v="596"/>
          <ac:spMkLst>
            <pc:docMk/>
            <pc:sldMk cId="925224530" sldId="502"/>
            <ac:spMk id="45" creationId="{4D75B5BC-09A0-4ABE-A974-03635390FDCC}"/>
          </ac:spMkLst>
        </pc:spChg>
        <pc:spChg chg="mod">
          <ac:chgData name="คณิต พี่นา" userId="fd0cb80c2fc1ad3b" providerId="LiveId" clId="{34BC1EB9-BA45-45D4-BE90-35BE1E2417D6}" dt="2021-09-12T15:55:20.654" v="608" actId="6549"/>
          <ac:spMkLst>
            <pc:docMk/>
            <pc:sldMk cId="925224530" sldId="502"/>
            <ac:spMk id="46" creationId="{46203040-8437-4B4E-B25D-37CE228866C2}"/>
          </ac:spMkLst>
        </pc:spChg>
        <pc:spChg chg="mod">
          <ac:chgData name="คณิต พี่นา" userId="fd0cb80c2fc1ad3b" providerId="LiveId" clId="{34BC1EB9-BA45-45D4-BE90-35BE1E2417D6}" dt="2021-09-12T15:59:06.436" v="671" actId="20577"/>
          <ac:spMkLst>
            <pc:docMk/>
            <pc:sldMk cId="925224530" sldId="502"/>
            <ac:spMk id="47" creationId="{22B13C82-2BB6-4C68-B2E9-F177E38278FC}"/>
          </ac:spMkLst>
        </pc:spChg>
        <pc:grpChg chg="del">
          <ac:chgData name="คณิต พี่นา" userId="fd0cb80c2fc1ad3b" providerId="LiveId" clId="{34BC1EB9-BA45-45D4-BE90-35BE1E2417D6}" dt="2021-09-12T15:55:00.275" v="595" actId="478"/>
          <ac:grpSpMkLst>
            <pc:docMk/>
            <pc:sldMk cId="925224530" sldId="502"/>
            <ac:grpSpMk id="30" creationId="{90A02FC6-E8D7-481A-9037-EC7A6F39B966}"/>
          </ac:grpSpMkLst>
        </pc:grpChg>
        <pc:grpChg chg="add mod">
          <ac:chgData name="คณิต พี่นา" userId="fd0cb80c2fc1ad3b" providerId="LiveId" clId="{34BC1EB9-BA45-45D4-BE90-35BE1E2417D6}" dt="2021-09-12T15:55:01.127" v="596"/>
          <ac:grpSpMkLst>
            <pc:docMk/>
            <pc:sldMk cId="925224530" sldId="502"/>
            <ac:grpSpMk id="37" creationId="{112482A2-F8C2-4D53-9EC4-E1697536EB1A}"/>
          </ac:grpSpMkLst>
        </pc:grpChg>
        <pc:picChg chg="mod">
          <ac:chgData name="คณิต พี่นา" userId="fd0cb80c2fc1ad3b" providerId="LiveId" clId="{34BC1EB9-BA45-45D4-BE90-35BE1E2417D6}" dt="2021-09-12T15:57:34.247" v="639" actId="1076"/>
          <ac:picMkLst>
            <pc:docMk/>
            <pc:sldMk cId="925224530" sldId="502"/>
            <ac:picMk id="4" creationId="{0E6720CD-4A82-4A94-9BC2-C3D60324354E}"/>
          </ac:picMkLst>
        </pc:picChg>
        <pc:picChg chg="del">
          <ac:chgData name="คณิต พี่นา" userId="fd0cb80c2fc1ad3b" providerId="LiveId" clId="{34BC1EB9-BA45-45D4-BE90-35BE1E2417D6}" dt="2021-09-12T15:55:00.275" v="595" actId="478"/>
          <ac:picMkLst>
            <pc:docMk/>
            <pc:sldMk cId="925224530" sldId="502"/>
            <ac:picMk id="29" creationId="{6A773332-5D6C-4DB5-B3A8-37353C6FD8EA}"/>
          </ac:picMkLst>
        </pc:picChg>
        <pc:picChg chg="add mod">
          <ac:chgData name="คณิต พี่นา" userId="fd0cb80c2fc1ad3b" providerId="LiveId" clId="{34BC1EB9-BA45-45D4-BE90-35BE1E2417D6}" dt="2021-09-12T15:55:01.127" v="596"/>
          <ac:picMkLst>
            <pc:docMk/>
            <pc:sldMk cId="925224530" sldId="502"/>
            <ac:picMk id="36" creationId="{F2FCA7AC-9E7D-4712-ADD3-73E0784BA6B3}"/>
          </ac:picMkLst>
        </pc:picChg>
        <pc:picChg chg="mod">
          <ac:chgData name="คณิต พี่นา" userId="fd0cb80c2fc1ad3b" providerId="LiveId" clId="{34BC1EB9-BA45-45D4-BE90-35BE1E2417D6}" dt="2021-09-12T15:55:01.127" v="596"/>
          <ac:picMkLst>
            <pc:docMk/>
            <pc:sldMk cId="925224530" sldId="502"/>
            <ac:picMk id="40" creationId="{8B65CE8A-6AE3-4527-BB99-C7930A416788}"/>
          </ac:picMkLst>
        </pc:picChg>
        <pc:cxnChg chg="add del mod">
          <ac:chgData name="คณิต พี่นา" userId="fd0cb80c2fc1ad3b" providerId="LiveId" clId="{34BC1EB9-BA45-45D4-BE90-35BE1E2417D6}" dt="2021-09-12T15:59:44.597" v="706" actId="478"/>
          <ac:cxnSpMkLst>
            <pc:docMk/>
            <pc:sldMk cId="925224530" sldId="502"/>
            <ac:cxnSpMk id="5" creationId="{00ECB594-6A31-4E27-938C-AA7F3A9ED990}"/>
          </ac:cxnSpMkLst>
        </pc:cxnChg>
      </pc:sldChg>
      <pc:sldChg chg="addSp delSp modSp add mod addAnim delAnim modAnim">
        <pc:chgData name="คณิต พี่นา" userId="fd0cb80c2fc1ad3b" providerId="LiveId" clId="{34BC1EB9-BA45-45D4-BE90-35BE1E2417D6}" dt="2021-09-12T16:09:17.945" v="995" actId="1076"/>
        <pc:sldMkLst>
          <pc:docMk/>
          <pc:sldMk cId="2412290966" sldId="503"/>
        </pc:sldMkLst>
        <pc:spChg chg="mod">
          <ac:chgData name="คณิต พี่นา" userId="fd0cb80c2fc1ad3b" providerId="LiveId" clId="{34BC1EB9-BA45-45D4-BE90-35BE1E2417D6}" dt="2021-09-12T16:07:23.339" v="912" actId="1035"/>
          <ac:spMkLst>
            <pc:docMk/>
            <pc:sldMk cId="2412290966" sldId="503"/>
            <ac:spMk id="5" creationId="{E5FDEEEC-B758-4782-96FE-38715890A3F0}"/>
          </ac:spMkLst>
        </pc:spChg>
        <pc:spChg chg="mod">
          <ac:chgData name="คณิต พี่นา" userId="fd0cb80c2fc1ad3b" providerId="LiveId" clId="{34BC1EB9-BA45-45D4-BE90-35BE1E2417D6}" dt="2021-09-12T16:07:43.166" v="962" actId="1037"/>
          <ac:spMkLst>
            <pc:docMk/>
            <pc:sldMk cId="2412290966" sldId="503"/>
            <ac:spMk id="27" creationId="{912DB83E-CC6C-4C99-831E-AE707C19FA63}"/>
          </ac:spMkLst>
        </pc:spChg>
        <pc:spChg chg="mod">
          <ac:chgData name="คณิต พี่นา" userId="fd0cb80c2fc1ad3b" providerId="LiveId" clId="{34BC1EB9-BA45-45D4-BE90-35BE1E2417D6}" dt="2021-09-12T16:07:43.166" v="962" actId="1037"/>
          <ac:spMkLst>
            <pc:docMk/>
            <pc:sldMk cId="2412290966" sldId="503"/>
            <ac:spMk id="29" creationId="{A7CD6547-F6D0-4D32-8441-5DCBD7AEA2F6}"/>
          </ac:spMkLst>
        </pc:spChg>
        <pc:spChg chg="mod">
          <ac:chgData name="คณิต พี่นา" userId="fd0cb80c2fc1ad3b" providerId="LiveId" clId="{34BC1EB9-BA45-45D4-BE90-35BE1E2417D6}" dt="2021-09-12T16:03:37.387" v="851" actId="1035"/>
          <ac:spMkLst>
            <pc:docMk/>
            <pc:sldMk cId="2412290966" sldId="503"/>
            <ac:spMk id="35" creationId="{3BCCE850-CD07-4469-B91A-2C713398B5B3}"/>
          </ac:spMkLst>
        </pc:spChg>
        <pc:spChg chg="mod">
          <ac:chgData name="คณิต พี่นา" userId="fd0cb80c2fc1ad3b" providerId="LiveId" clId="{34BC1EB9-BA45-45D4-BE90-35BE1E2417D6}" dt="2021-09-12T16:00:26.742" v="711" actId="20577"/>
          <ac:spMkLst>
            <pc:docMk/>
            <pc:sldMk cId="2412290966" sldId="503"/>
            <ac:spMk id="36" creationId="{7B23D8EB-602B-496B-A9F5-25E1E961742A}"/>
          </ac:spMkLst>
        </pc:spChg>
        <pc:spChg chg="mod">
          <ac:chgData name="คณิต พี่นา" userId="fd0cb80c2fc1ad3b" providerId="LiveId" clId="{34BC1EB9-BA45-45D4-BE90-35BE1E2417D6}" dt="2021-09-12T16:07:19.305" v="902" actId="1076"/>
          <ac:spMkLst>
            <pc:docMk/>
            <pc:sldMk cId="2412290966" sldId="503"/>
            <ac:spMk id="43" creationId="{445AED5C-82D4-4B4B-8402-A337DEF0C1A4}"/>
          </ac:spMkLst>
        </pc:spChg>
        <pc:spChg chg="mod">
          <ac:chgData name="คณิต พี่นา" userId="fd0cb80c2fc1ad3b" providerId="LiveId" clId="{34BC1EB9-BA45-45D4-BE90-35BE1E2417D6}" dt="2021-09-12T16:09:13.718" v="994" actId="14100"/>
          <ac:spMkLst>
            <pc:docMk/>
            <pc:sldMk cId="2412290966" sldId="503"/>
            <ac:spMk id="47" creationId="{72B0FB3C-FD8B-4FAF-9974-B8F035AFF359}"/>
          </ac:spMkLst>
        </pc:spChg>
        <pc:spChg chg="mod">
          <ac:chgData name="คณิต พี่นา" userId="fd0cb80c2fc1ad3b" providerId="LiveId" clId="{34BC1EB9-BA45-45D4-BE90-35BE1E2417D6}" dt="2021-09-12T16:09:17.945" v="995" actId="1076"/>
          <ac:spMkLst>
            <pc:docMk/>
            <pc:sldMk cId="2412290966" sldId="503"/>
            <ac:spMk id="49" creationId="{787AF6DC-8AC1-42F5-A029-DB53ECD14753}"/>
          </ac:spMkLst>
        </pc:spChg>
        <pc:spChg chg="mod">
          <ac:chgData name="คณิต พี่นา" userId="fd0cb80c2fc1ad3b" providerId="LiveId" clId="{34BC1EB9-BA45-45D4-BE90-35BE1E2417D6}" dt="2021-09-12T16:05:38.050" v="870" actId="1036"/>
          <ac:spMkLst>
            <pc:docMk/>
            <pc:sldMk cId="2412290966" sldId="503"/>
            <ac:spMk id="53" creationId="{924C0D5C-B47E-404E-AE07-0317B2920EFB}"/>
          </ac:spMkLst>
        </pc:spChg>
        <pc:spChg chg="mod">
          <ac:chgData name="คณิต พี่นา" userId="fd0cb80c2fc1ad3b" providerId="LiveId" clId="{34BC1EB9-BA45-45D4-BE90-35BE1E2417D6}" dt="2021-09-12T16:05:33.740" v="858" actId="1035"/>
          <ac:spMkLst>
            <pc:docMk/>
            <pc:sldMk cId="2412290966" sldId="503"/>
            <ac:spMk id="59" creationId="{1DBD4E11-7E4E-4FA8-AA0A-8A63171FFEC1}"/>
          </ac:spMkLst>
        </pc:spChg>
        <pc:grpChg chg="mod">
          <ac:chgData name="คณิต พี่นา" userId="fd0cb80c2fc1ad3b" providerId="LiveId" clId="{34BC1EB9-BA45-45D4-BE90-35BE1E2417D6}" dt="2021-09-12T16:05:38.050" v="870" actId="1036"/>
          <ac:grpSpMkLst>
            <pc:docMk/>
            <pc:sldMk cId="2412290966" sldId="503"/>
            <ac:grpSpMk id="2" creationId="{CBD1FFFA-F83F-4A7D-AF70-2D96B4BAF09E}"/>
          </ac:grpSpMkLst>
        </pc:grpChg>
        <pc:grpChg chg="mod">
          <ac:chgData name="คณิต พี่นา" userId="fd0cb80c2fc1ad3b" providerId="LiveId" clId="{34BC1EB9-BA45-45D4-BE90-35BE1E2417D6}" dt="2021-09-12T16:08:27.102" v="990" actId="14100"/>
          <ac:grpSpMkLst>
            <pc:docMk/>
            <pc:sldMk cId="2412290966" sldId="503"/>
            <ac:grpSpMk id="9" creationId="{3453653F-92D2-403E-A78E-81FA61E9831E}"/>
          </ac:grpSpMkLst>
        </pc:grpChg>
        <pc:grpChg chg="mod">
          <ac:chgData name="คณิต พี่นา" userId="fd0cb80c2fc1ad3b" providerId="LiveId" clId="{34BC1EB9-BA45-45D4-BE90-35BE1E2417D6}" dt="2021-09-12T16:07:58.838" v="987" actId="1038"/>
          <ac:grpSpMkLst>
            <pc:docMk/>
            <pc:sldMk cId="2412290966" sldId="503"/>
            <ac:grpSpMk id="16" creationId="{3A722961-ED69-4204-83D7-EE0A226E89E7}"/>
          </ac:grpSpMkLst>
        </pc:grpChg>
        <pc:grpChg chg="mod">
          <ac:chgData name="คณิต พี่นา" userId="fd0cb80c2fc1ad3b" providerId="LiveId" clId="{34BC1EB9-BA45-45D4-BE90-35BE1E2417D6}" dt="2021-09-12T16:05:33.740" v="858" actId="1035"/>
          <ac:grpSpMkLst>
            <pc:docMk/>
            <pc:sldMk cId="2412290966" sldId="503"/>
            <ac:grpSpMk id="20" creationId="{533E30E9-7405-429D-A461-8244782C33B7}"/>
          </ac:grpSpMkLst>
        </pc:grpChg>
        <pc:grpChg chg="mod">
          <ac:chgData name="คณิต พี่นา" userId="fd0cb80c2fc1ad3b" providerId="LiveId" clId="{34BC1EB9-BA45-45D4-BE90-35BE1E2417D6}" dt="2021-09-12T16:08:59.010" v="993" actId="1076"/>
          <ac:grpSpMkLst>
            <pc:docMk/>
            <pc:sldMk cId="2412290966" sldId="503"/>
            <ac:grpSpMk id="46" creationId="{127999D0-6394-4675-81A2-12882307290F}"/>
          </ac:grpSpMkLst>
        </pc:grpChg>
        <pc:graphicFrameChg chg="add del mod modGraphic">
          <ac:chgData name="คณิต พี่นา" userId="fd0cb80c2fc1ad3b" providerId="LiveId" clId="{34BC1EB9-BA45-45D4-BE90-35BE1E2417D6}" dt="2021-09-12T16:07:58.838" v="987" actId="1038"/>
          <ac:graphicFrameMkLst>
            <pc:docMk/>
            <pc:sldMk cId="2412290966" sldId="503"/>
            <ac:graphicFrameMk id="4" creationId="{4EE5ABE7-5231-4DCB-9101-8131A2F3BB44}"/>
          </ac:graphicFrameMkLst>
        </pc:graphicFrameChg>
        <pc:graphicFrameChg chg="mod modGraphic">
          <ac:chgData name="คณิต พี่นา" userId="fd0cb80c2fc1ad3b" providerId="LiveId" clId="{34BC1EB9-BA45-45D4-BE90-35BE1E2417D6}" dt="2021-09-12T16:08:41.276" v="992" actId="207"/>
          <ac:graphicFrameMkLst>
            <pc:docMk/>
            <pc:sldMk cId="2412290966" sldId="503"/>
            <ac:graphicFrameMk id="28" creationId="{16DAFD47-9B6A-4154-9FD6-5CA54ADAB5BC}"/>
          </ac:graphicFrameMkLst>
        </pc:graphicFrameChg>
        <pc:picChg chg="mod">
          <ac:chgData name="คณิต พี่นา" userId="fd0cb80c2fc1ad3b" providerId="LiveId" clId="{34BC1EB9-BA45-45D4-BE90-35BE1E2417D6}" dt="2021-09-12T16:07:45.555" v="964" actId="1076"/>
          <ac:picMkLst>
            <pc:docMk/>
            <pc:sldMk cId="2412290966" sldId="503"/>
            <ac:picMk id="3" creationId="{11CF1943-FD94-448F-9B93-C0522B6D617C}"/>
          </ac:picMkLst>
        </pc:picChg>
        <pc:picChg chg="mod">
          <ac:chgData name="คณิต พี่นา" userId="fd0cb80c2fc1ad3b" providerId="LiveId" clId="{34BC1EB9-BA45-45D4-BE90-35BE1E2417D6}" dt="2021-09-12T16:05:40.627" v="871" actId="14100"/>
          <ac:picMkLst>
            <pc:docMk/>
            <pc:sldMk cId="2412290966" sldId="503"/>
            <ac:picMk id="34" creationId="{03551527-993A-4801-A0B4-F909FDD2CECB}"/>
          </ac:picMkLst>
        </pc:picChg>
      </pc:sldChg>
      <pc:sldChg chg="addSp delSp modSp add mod delAnim">
        <pc:chgData name="คณิต พี่นา" userId="fd0cb80c2fc1ad3b" providerId="LiveId" clId="{34BC1EB9-BA45-45D4-BE90-35BE1E2417D6}" dt="2021-09-12T16:28:02.037" v="1148" actId="1076"/>
        <pc:sldMkLst>
          <pc:docMk/>
          <pc:sldMk cId="4141902152" sldId="504"/>
        </pc:sldMkLst>
        <pc:spChg chg="mod">
          <ac:chgData name="คณิต พี่นา" userId="fd0cb80c2fc1ad3b" providerId="LiveId" clId="{34BC1EB9-BA45-45D4-BE90-35BE1E2417D6}" dt="2021-09-12T16:13:23.379" v="1103" actId="14100"/>
          <ac:spMkLst>
            <pc:docMk/>
            <pc:sldMk cId="4141902152" sldId="504"/>
            <ac:spMk id="22" creationId="{AC3D7769-E0AA-4A98-9409-2359A12744A1}"/>
          </ac:spMkLst>
        </pc:spChg>
        <pc:spChg chg="mod">
          <ac:chgData name="คณิต พี่นา" userId="fd0cb80c2fc1ad3b" providerId="LiveId" clId="{34BC1EB9-BA45-45D4-BE90-35BE1E2417D6}" dt="2021-09-12T16:13:27.946" v="1128" actId="1038"/>
          <ac:spMkLst>
            <pc:docMk/>
            <pc:sldMk cId="4141902152" sldId="504"/>
            <ac:spMk id="23" creationId="{B1026E91-7A46-41E7-92C6-CEC0581CFBF1}"/>
          </ac:spMkLst>
        </pc:spChg>
        <pc:spChg chg="mod">
          <ac:chgData name="คณิต พี่นา" userId="fd0cb80c2fc1ad3b" providerId="LiveId" clId="{34BC1EB9-BA45-45D4-BE90-35BE1E2417D6}" dt="2021-09-12T16:13:27.946" v="1128" actId="1038"/>
          <ac:spMkLst>
            <pc:docMk/>
            <pc:sldMk cId="4141902152" sldId="504"/>
            <ac:spMk id="24" creationId="{79A785CF-E77B-4EAB-B713-4E175C6FDF2D}"/>
          </ac:spMkLst>
        </pc:spChg>
        <pc:spChg chg="mod">
          <ac:chgData name="คณิต พี่นา" userId="fd0cb80c2fc1ad3b" providerId="LiveId" clId="{34BC1EB9-BA45-45D4-BE90-35BE1E2417D6}" dt="2021-09-12T16:14:03.307" v="1146" actId="2711"/>
          <ac:spMkLst>
            <pc:docMk/>
            <pc:sldMk cId="4141902152" sldId="504"/>
            <ac:spMk id="28" creationId="{A002F640-FB7E-45BB-B164-FFF86484EE29}"/>
          </ac:spMkLst>
        </pc:spChg>
        <pc:spChg chg="mod">
          <ac:chgData name="คณิต พี่นา" userId="fd0cb80c2fc1ad3b" providerId="LiveId" clId="{34BC1EB9-BA45-45D4-BE90-35BE1E2417D6}" dt="2021-09-12T16:13:01.620" v="1051" actId="20577"/>
          <ac:spMkLst>
            <pc:docMk/>
            <pc:sldMk cId="4141902152" sldId="504"/>
            <ac:spMk id="31" creationId="{C5DEDE85-D6CC-4100-9FE6-B7D8B453A461}"/>
          </ac:spMkLst>
        </pc:spChg>
        <pc:spChg chg="mod">
          <ac:chgData name="คณิต พี่นา" userId="fd0cb80c2fc1ad3b" providerId="LiveId" clId="{34BC1EB9-BA45-45D4-BE90-35BE1E2417D6}" dt="2021-09-12T16:10:20.985" v="998"/>
          <ac:spMkLst>
            <pc:docMk/>
            <pc:sldMk cId="4141902152" sldId="504"/>
            <ac:spMk id="34" creationId="{3729D831-BF50-4C5B-9812-B9EB4B7E0F17}"/>
          </ac:spMkLst>
        </pc:spChg>
        <pc:spChg chg="del">
          <ac:chgData name="คณิต พี่นา" userId="fd0cb80c2fc1ad3b" providerId="LiveId" clId="{34BC1EB9-BA45-45D4-BE90-35BE1E2417D6}" dt="2021-09-12T16:10:14.223" v="997" actId="478"/>
          <ac:spMkLst>
            <pc:docMk/>
            <pc:sldMk cId="4141902152" sldId="504"/>
            <ac:spMk id="45" creationId="{4D75B5BC-09A0-4ABE-A974-03635390FDCC}"/>
          </ac:spMkLst>
        </pc:spChg>
        <pc:spChg chg="mod">
          <ac:chgData name="คณิต พี่นา" userId="fd0cb80c2fc1ad3b" providerId="LiveId" clId="{34BC1EB9-BA45-45D4-BE90-35BE1E2417D6}" dt="2021-09-12T16:10:44.035" v="1013" actId="6549"/>
          <ac:spMkLst>
            <pc:docMk/>
            <pc:sldMk cId="4141902152" sldId="504"/>
            <ac:spMk id="46" creationId="{46203040-8437-4B4E-B25D-37CE228866C2}"/>
          </ac:spMkLst>
        </pc:spChg>
        <pc:spChg chg="mod">
          <ac:chgData name="คณิต พี่นา" userId="fd0cb80c2fc1ad3b" providerId="LiveId" clId="{34BC1EB9-BA45-45D4-BE90-35BE1E2417D6}" dt="2021-09-12T16:14:03.307" v="1146" actId="2711"/>
          <ac:spMkLst>
            <pc:docMk/>
            <pc:sldMk cId="4141902152" sldId="504"/>
            <ac:spMk id="47" creationId="{22B13C82-2BB6-4C68-B2E9-F177E38278FC}"/>
          </ac:spMkLst>
        </pc:spChg>
        <pc:spChg chg="mod">
          <ac:chgData name="คณิต พี่นา" userId="fd0cb80c2fc1ad3b" providerId="LiveId" clId="{34BC1EB9-BA45-45D4-BE90-35BE1E2417D6}" dt="2021-09-12T16:10:22.880" v="1000"/>
          <ac:spMkLst>
            <pc:docMk/>
            <pc:sldMk cId="4141902152" sldId="504"/>
            <ac:spMk id="50" creationId="{65FE9EB3-F16C-41E8-8CBE-1DC81894AC95}"/>
          </ac:spMkLst>
        </pc:spChg>
        <pc:spChg chg="add mod">
          <ac:chgData name="คณิต พี่นา" userId="fd0cb80c2fc1ad3b" providerId="LiveId" clId="{34BC1EB9-BA45-45D4-BE90-35BE1E2417D6}" dt="2021-09-12T16:10:28.122" v="1002" actId="14100"/>
          <ac:spMkLst>
            <pc:docMk/>
            <pc:sldMk cId="4141902152" sldId="504"/>
            <ac:spMk id="51" creationId="{79EB45C0-3D81-4E95-AA18-E1A4C0F84E78}"/>
          </ac:spMkLst>
        </pc:spChg>
        <pc:grpChg chg="add del mod">
          <ac:chgData name="คณิต พี่นา" userId="fd0cb80c2fc1ad3b" providerId="LiveId" clId="{34BC1EB9-BA45-45D4-BE90-35BE1E2417D6}" dt="2021-09-12T16:10:21.817" v="999"/>
          <ac:grpSpMkLst>
            <pc:docMk/>
            <pc:sldMk cId="4141902152" sldId="504"/>
            <ac:grpSpMk id="30" creationId="{D7AE1691-F04F-4B56-AEB4-01D44293B051}"/>
          </ac:grpSpMkLst>
        </pc:grpChg>
        <pc:grpChg chg="del">
          <ac:chgData name="คณิต พี่นา" userId="fd0cb80c2fc1ad3b" providerId="LiveId" clId="{34BC1EB9-BA45-45D4-BE90-35BE1E2417D6}" dt="2021-09-12T16:10:14.223" v="997" actId="478"/>
          <ac:grpSpMkLst>
            <pc:docMk/>
            <pc:sldMk cId="4141902152" sldId="504"/>
            <ac:grpSpMk id="37" creationId="{112482A2-F8C2-4D53-9EC4-E1697536EB1A}"/>
          </ac:grpSpMkLst>
        </pc:grpChg>
        <pc:grpChg chg="add mod">
          <ac:chgData name="คณิต พี่นา" userId="fd0cb80c2fc1ad3b" providerId="LiveId" clId="{34BC1EB9-BA45-45D4-BE90-35BE1E2417D6}" dt="2021-09-12T16:10:22.880" v="1000"/>
          <ac:grpSpMkLst>
            <pc:docMk/>
            <pc:sldMk cId="4141902152" sldId="504"/>
            <ac:grpSpMk id="48" creationId="{66BDB4BB-083B-41D1-B5D1-13B225C2B649}"/>
          </ac:grpSpMkLst>
        </pc:grpChg>
        <pc:picChg chg="del">
          <ac:chgData name="คณิต พี่นา" userId="fd0cb80c2fc1ad3b" providerId="LiveId" clId="{34BC1EB9-BA45-45D4-BE90-35BE1E2417D6}" dt="2021-09-12T16:12:15.827" v="1040" actId="478"/>
          <ac:picMkLst>
            <pc:docMk/>
            <pc:sldMk cId="4141902152" sldId="504"/>
            <ac:picMk id="4" creationId="{0E6720CD-4A82-4A94-9BC2-C3D60324354E}"/>
          </ac:picMkLst>
        </pc:picChg>
        <pc:picChg chg="add mod">
          <ac:chgData name="คณิต พี่นา" userId="fd0cb80c2fc1ad3b" providerId="LiveId" clId="{34BC1EB9-BA45-45D4-BE90-35BE1E2417D6}" dt="2021-09-12T16:28:02.037" v="1148" actId="1076"/>
          <ac:picMkLst>
            <pc:docMk/>
            <pc:sldMk cId="4141902152" sldId="504"/>
            <ac:picMk id="5" creationId="{8CE2A024-B88E-4F3B-9C31-907FDE710CD2}"/>
          </ac:picMkLst>
        </pc:picChg>
        <pc:picChg chg="add del mod">
          <ac:chgData name="คณิต พี่นา" userId="fd0cb80c2fc1ad3b" providerId="LiveId" clId="{34BC1EB9-BA45-45D4-BE90-35BE1E2417D6}" dt="2021-09-12T16:10:21.817" v="999"/>
          <ac:picMkLst>
            <pc:docMk/>
            <pc:sldMk cId="4141902152" sldId="504"/>
            <ac:picMk id="29" creationId="{EC96CDA7-52C6-4613-9784-96F799A138A7}"/>
          </ac:picMkLst>
        </pc:picChg>
        <pc:picChg chg="mod">
          <ac:chgData name="คณิต พี่นา" userId="fd0cb80c2fc1ad3b" providerId="LiveId" clId="{34BC1EB9-BA45-45D4-BE90-35BE1E2417D6}" dt="2021-09-12T16:10:20.985" v="998"/>
          <ac:picMkLst>
            <pc:docMk/>
            <pc:sldMk cId="4141902152" sldId="504"/>
            <ac:picMk id="33" creationId="{E6D6CE9E-E3F1-415F-9E49-2B13F758AC1D}"/>
          </ac:picMkLst>
        </pc:picChg>
        <pc:picChg chg="add mod">
          <ac:chgData name="คณิต พี่นา" userId="fd0cb80c2fc1ad3b" providerId="LiveId" clId="{34BC1EB9-BA45-45D4-BE90-35BE1E2417D6}" dt="2021-09-12T16:10:22.880" v="1000"/>
          <ac:picMkLst>
            <pc:docMk/>
            <pc:sldMk cId="4141902152" sldId="504"/>
            <ac:picMk id="35" creationId="{3DE33242-504B-49D1-9F46-3676A1236157}"/>
          </ac:picMkLst>
        </pc:picChg>
        <pc:picChg chg="del">
          <ac:chgData name="คณิต พี่นา" userId="fd0cb80c2fc1ad3b" providerId="LiveId" clId="{34BC1EB9-BA45-45D4-BE90-35BE1E2417D6}" dt="2021-09-12T16:10:14.223" v="997" actId="478"/>
          <ac:picMkLst>
            <pc:docMk/>
            <pc:sldMk cId="4141902152" sldId="504"/>
            <ac:picMk id="36" creationId="{F2FCA7AC-9E7D-4712-ADD3-73E0784BA6B3}"/>
          </ac:picMkLst>
        </pc:picChg>
        <pc:picChg chg="mod">
          <ac:chgData name="คณิต พี่นา" userId="fd0cb80c2fc1ad3b" providerId="LiveId" clId="{34BC1EB9-BA45-45D4-BE90-35BE1E2417D6}" dt="2021-09-12T16:10:22.880" v="1000"/>
          <ac:picMkLst>
            <pc:docMk/>
            <pc:sldMk cId="4141902152" sldId="504"/>
            <ac:picMk id="49" creationId="{C013E953-6D47-4BE5-87E4-4F75A430EFE0}"/>
          </ac:picMkLst>
        </pc:picChg>
      </pc:sldChg>
      <pc:sldChg chg="modSp add mod modAnim">
        <pc:chgData name="คณิต พี่นา" userId="fd0cb80c2fc1ad3b" providerId="LiveId" clId="{34BC1EB9-BA45-45D4-BE90-35BE1E2417D6}" dt="2021-09-12T16:42:03.783" v="1364" actId="1038"/>
        <pc:sldMkLst>
          <pc:docMk/>
          <pc:sldMk cId="518855346" sldId="505"/>
        </pc:sldMkLst>
        <pc:spChg chg="mod">
          <ac:chgData name="คณิต พี่นา" userId="fd0cb80c2fc1ad3b" providerId="LiveId" clId="{34BC1EB9-BA45-45D4-BE90-35BE1E2417D6}" dt="2021-09-12T16:40:43.352" v="1327" actId="14100"/>
          <ac:spMkLst>
            <pc:docMk/>
            <pc:sldMk cId="518855346" sldId="505"/>
            <ac:spMk id="5" creationId="{E5FDEEEC-B758-4782-96FE-38715890A3F0}"/>
          </ac:spMkLst>
        </pc:spChg>
        <pc:spChg chg="mod">
          <ac:chgData name="คณิต พี่นา" userId="fd0cb80c2fc1ad3b" providerId="LiveId" clId="{34BC1EB9-BA45-45D4-BE90-35BE1E2417D6}" dt="2021-09-12T16:42:03.783" v="1364" actId="1038"/>
          <ac:spMkLst>
            <pc:docMk/>
            <pc:sldMk cId="518855346" sldId="505"/>
            <ac:spMk id="27" creationId="{912DB83E-CC6C-4C99-831E-AE707C19FA63}"/>
          </ac:spMkLst>
        </pc:spChg>
        <pc:spChg chg="mod">
          <ac:chgData name="คณิต พี่นา" userId="fd0cb80c2fc1ad3b" providerId="LiveId" clId="{34BC1EB9-BA45-45D4-BE90-35BE1E2417D6}" dt="2021-09-12T16:42:03.783" v="1364" actId="1038"/>
          <ac:spMkLst>
            <pc:docMk/>
            <pc:sldMk cId="518855346" sldId="505"/>
            <ac:spMk id="29" creationId="{A7CD6547-F6D0-4D32-8441-5DCBD7AEA2F6}"/>
          </ac:spMkLst>
        </pc:spChg>
        <pc:spChg chg="mod">
          <ac:chgData name="คณิต พี่นา" userId="fd0cb80c2fc1ad3b" providerId="LiveId" clId="{34BC1EB9-BA45-45D4-BE90-35BE1E2417D6}" dt="2021-09-12T16:37:26.037" v="1268" actId="14100"/>
          <ac:spMkLst>
            <pc:docMk/>
            <pc:sldMk cId="518855346" sldId="505"/>
            <ac:spMk id="35" creationId="{3BCCE850-CD07-4469-B91A-2C713398B5B3}"/>
          </ac:spMkLst>
        </pc:spChg>
        <pc:spChg chg="mod">
          <ac:chgData name="คณิต พี่นา" userId="fd0cb80c2fc1ad3b" providerId="LiveId" clId="{34BC1EB9-BA45-45D4-BE90-35BE1E2417D6}" dt="2021-09-12T16:32:49.255" v="1151" actId="20577"/>
          <ac:spMkLst>
            <pc:docMk/>
            <pc:sldMk cId="518855346" sldId="505"/>
            <ac:spMk id="36" creationId="{7B23D8EB-602B-496B-A9F5-25E1E961742A}"/>
          </ac:spMkLst>
        </pc:spChg>
        <pc:spChg chg="mod">
          <ac:chgData name="คณิต พี่นา" userId="fd0cb80c2fc1ad3b" providerId="LiveId" clId="{34BC1EB9-BA45-45D4-BE90-35BE1E2417D6}" dt="2021-09-12T16:39:06.993" v="1311" actId="1076"/>
          <ac:spMkLst>
            <pc:docMk/>
            <pc:sldMk cId="518855346" sldId="505"/>
            <ac:spMk id="43" creationId="{445AED5C-82D4-4B4B-8402-A337DEF0C1A4}"/>
          </ac:spMkLst>
        </pc:spChg>
        <pc:spChg chg="mod">
          <ac:chgData name="คณิต พี่นา" userId="fd0cb80c2fc1ad3b" providerId="LiveId" clId="{34BC1EB9-BA45-45D4-BE90-35BE1E2417D6}" dt="2021-09-12T16:41:52.176" v="1342" actId="14100"/>
          <ac:spMkLst>
            <pc:docMk/>
            <pc:sldMk cId="518855346" sldId="505"/>
            <ac:spMk id="47" creationId="{72B0FB3C-FD8B-4FAF-9974-B8F035AFF359}"/>
          </ac:spMkLst>
        </pc:spChg>
        <pc:spChg chg="mod">
          <ac:chgData name="คณิต พี่นา" userId="fd0cb80c2fc1ad3b" providerId="LiveId" clId="{34BC1EB9-BA45-45D4-BE90-35BE1E2417D6}" dt="2021-09-12T16:41:55.470" v="1344" actId="1035"/>
          <ac:spMkLst>
            <pc:docMk/>
            <pc:sldMk cId="518855346" sldId="505"/>
            <ac:spMk id="49" creationId="{787AF6DC-8AC1-42F5-A029-DB53ECD14753}"/>
          </ac:spMkLst>
        </pc:spChg>
        <pc:spChg chg="mod">
          <ac:chgData name="คณิต พี่นา" userId="fd0cb80c2fc1ad3b" providerId="LiveId" clId="{34BC1EB9-BA45-45D4-BE90-35BE1E2417D6}" dt="2021-09-12T16:37:45.473" v="1272" actId="207"/>
          <ac:spMkLst>
            <pc:docMk/>
            <pc:sldMk cId="518855346" sldId="505"/>
            <ac:spMk id="53" creationId="{924C0D5C-B47E-404E-AE07-0317B2920EFB}"/>
          </ac:spMkLst>
        </pc:spChg>
        <pc:spChg chg="mod">
          <ac:chgData name="คณิต พี่นา" userId="fd0cb80c2fc1ad3b" providerId="LiveId" clId="{34BC1EB9-BA45-45D4-BE90-35BE1E2417D6}" dt="2021-09-12T16:37:45.473" v="1272" actId="207"/>
          <ac:spMkLst>
            <pc:docMk/>
            <pc:sldMk cId="518855346" sldId="505"/>
            <ac:spMk id="59" creationId="{1DBD4E11-7E4E-4FA8-AA0A-8A63171FFEC1}"/>
          </ac:spMkLst>
        </pc:spChg>
        <pc:grpChg chg="mod">
          <ac:chgData name="คณิต พี่นา" userId="fd0cb80c2fc1ad3b" providerId="LiveId" clId="{34BC1EB9-BA45-45D4-BE90-35BE1E2417D6}" dt="2021-09-12T16:42:03.783" v="1364" actId="1038"/>
          <ac:grpSpMkLst>
            <pc:docMk/>
            <pc:sldMk cId="518855346" sldId="505"/>
            <ac:grpSpMk id="9" creationId="{3453653F-92D2-403E-A78E-81FA61E9831E}"/>
          </ac:grpSpMkLst>
        </pc:grpChg>
        <pc:grpChg chg="mod">
          <ac:chgData name="คณิต พี่นา" userId="fd0cb80c2fc1ad3b" providerId="LiveId" clId="{34BC1EB9-BA45-45D4-BE90-35BE1E2417D6}" dt="2021-09-12T16:42:03.783" v="1364" actId="1038"/>
          <ac:grpSpMkLst>
            <pc:docMk/>
            <pc:sldMk cId="518855346" sldId="505"/>
            <ac:grpSpMk id="16" creationId="{3A722961-ED69-4204-83D7-EE0A226E89E7}"/>
          </ac:grpSpMkLst>
        </pc:grpChg>
        <pc:grpChg chg="mod">
          <ac:chgData name="คณิต พี่นา" userId="fd0cb80c2fc1ad3b" providerId="LiveId" clId="{34BC1EB9-BA45-45D4-BE90-35BE1E2417D6}" dt="2021-09-12T16:42:03.783" v="1364" actId="1038"/>
          <ac:grpSpMkLst>
            <pc:docMk/>
            <pc:sldMk cId="518855346" sldId="505"/>
            <ac:grpSpMk id="46" creationId="{127999D0-6394-4675-81A2-12882307290F}"/>
          </ac:grpSpMkLst>
        </pc:grpChg>
        <pc:graphicFrameChg chg="mod modGraphic">
          <ac:chgData name="คณิต พี่นา" userId="fd0cb80c2fc1ad3b" providerId="LiveId" clId="{34BC1EB9-BA45-45D4-BE90-35BE1E2417D6}" dt="2021-09-12T16:42:03.783" v="1364" actId="1038"/>
          <ac:graphicFrameMkLst>
            <pc:docMk/>
            <pc:sldMk cId="518855346" sldId="505"/>
            <ac:graphicFrameMk id="4" creationId="{4EE5ABE7-5231-4DCB-9101-8131A2F3BB44}"/>
          </ac:graphicFrameMkLst>
        </pc:graphicFrameChg>
        <pc:graphicFrameChg chg="mod modGraphic">
          <ac:chgData name="คณิต พี่นา" userId="fd0cb80c2fc1ad3b" providerId="LiveId" clId="{34BC1EB9-BA45-45D4-BE90-35BE1E2417D6}" dt="2021-09-12T16:42:03.783" v="1364" actId="1038"/>
          <ac:graphicFrameMkLst>
            <pc:docMk/>
            <pc:sldMk cId="518855346" sldId="505"/>
            <ac:graphicFrameMk id="28" creationId="{16DAFD47-9B6A-4154-9FD6-5CA54ADAB5BC}"/>
          </ac:graphicFrameMkLst>
        </pc:graphicFrameChg>
        <pc:picChg chg="mod">
          <ac:chgData name="คณิต พี่นา" userId="fd0cb80c2fc1ad3b" providerId="LiveId" clId="{34BC1EB9-BA45-45D4-BE90-35BE1E2417D6}" dt="2021-09-12T16:37:28.610" v="1269" actId="14100"/>
          <ac:picMkLst>
            <pc:docMk/>
            <pc:sldMk cId="518855346" sldId="505"/>
            <ac:picMk id="34" creationId="{03551527-993A-4801-A0B4-F909FDD2CECB}"/>
          </ac:picMkLst>
        </pc:picChg>
      </pc:sldChg>
      <pc:sldChg chg="addSp delSp modSp add mod modAnim">
        <pc:chgData name="คณิต พี่นา" userId="fd0cb80c2fc1ad3b" providerId="LiveId" clId="{34BC1EB9-BA45-45D4-BE90-35BE1E2417D6}" dt="2021-09-12T17:06:09.347" v="1517"/>
        <pc:sldMkLst>
          <pc:docMk/>
          <pc:sldMk cId="2633920126" sldId="506"/>
        </pc:sldMkLst>
        <pc:spChg chg="mod">
          <ac:chgData name="คณิต พี่นา" userId="fd0cb80c2fc1ad3b" providerId="LiveId" clId="{34BC1EB9-BA45-45D4-BE90-35BE1E2417D6}" dt="2021-09-12T16:43:52.842" v="1435" actId="207"/>
          <ac:spMkLst>
            <pc:docMk/>
            <pc:sldMk cId="2633920126" sldId="506"/>
            <ac:spMk id="22" creationId="{AC3D7769-E0AA-4A98-9409-2359A12744A1}"/>
          </ac:spMkLst>
        </pc:spChg>
        <pc:spChg chg="mod">
          <ac:chgData name="คณิต พี่นา" userId="fd0cb80c2fc1ad3b" providerId="LiveId" clId="{34BC1EB9-BA45-45D4-BE90-35BE1E2417D6}" dt="2021-09-12T16:44:03.375" v="1474" actId="1038"/>
          <ac:spMkLst>
            <pc:docMk/>
            <pc:sldMk cId="2633920126" sldId="506"/>
            <ac:spMk id="23" creationId="{B1026E91-7A46-41E7-92C6-CEC0581CFBF1}"/>
          </ac:spMkLst>
        </pc:spChg>
        <pc:spChg chg="mod">
          <ac:chgData name="คณิต พี่นา" userId="fd0cb80c2fc1ad3b" providerId="LiveId" clId="{34BC1EB9-BA45-45D4-BE90-35BE1E2417D6}" dt="2021-09-12T16:44:13.483" v="1485" actId="20577"/>
          <ac:spMkLst>
            <pc:docMk/>
            <pc:sldMk cId="2633920126" sldId="506"/>
            <ac:spMk id="24" creationId="{79A785CF-E77B-4EAB-B713-4E175C6FDF2D}"/>
          </ac:spMkLst>
        </pc:spChg>
        <pc:spChg chg="mod">
          <ac:chgData name="คณิต พี่นา" userId="fd0cb80c2fc1ad3b" providerId="LiveId" clId="{34BC1EB9-BA45-45D4-BE90-35BE1E2417D6}" dt="2021-09-12T16:44:15.510" v="1487" actId="20577"/>
          <ac:spMkLst>
            <pc:docMk/>
            <pc:sldMk cId="2633920126" sldId="506"/>
            <ac:spMk id="28" creationId="{A002F640-FB7E-45BB-B164-FFF86484EE29}"/>
          </ac:spMkLst>
        </pc:spChg>
        <pc:spChg chg="mod">
          <ac:chgData name="คณิต พี่นา" userId="fd0cb80c2fc1ad3b" providerId="LiveId" clId="{34BC1EB9-BA45-45D4-BE90-35BE1E2417D6}" dt="2021-09-12T16:43:32.935" v="1430" actId="20577"/>
          <ac:spMkLst>
            <pc:docMk/>
            <pc:sldMk cId="2633920126" sldId="506"/>
            <ac:spMk id="31" creationId="{C5DEDE85-D6CC-4100-9FE6-B7D8B453A461}"/>
          </ac:spMkLst>
        </pc:spChg>
        <pc:spChg chg="mod">
          <ac:chgData name="คณิต พี่นา" userId="fd0cb80c2fc1ad3b" providerId="LiveId" clId="{34BC1EB9-BA45-45D4-BE90-35BE1E2417D6}" dt="2021-09-12T16:42:31.586" v="1366"/>
          <ac:spMkLst>
            <pc:docMk/>
            <pc:sldMk cId="2633920126" sldId="506"/>
            <ac:spMk id="34" creationId="{5B7D8B41-757D-49BB-AF21-891FE64D424B}"/>
          </ac:spMkLst>
        </pc:spChg>
        <pc:spChg chg="add mod">
          <ac:chgData name="คณิต พี่นา" userId="fd0cb80c2fc1ad3b" providerId="LiveId" clId="{34BC1EB9-BA45-45D4-BE90-35BE1E2417D6}" dt="2021-09-12T16:42:31.586" v="1366"/>
          <ac:spMkLst>
            <pc:docMk/>
            <pc:sldMk cId="2633920126" sldId="506"/>
            <ac:spMk id="36" creationId="{5D4B9C88-F19F-4B63-B9A8-8BB955723068}"/>
          </ac:spMkLst>
        </pc:spChg>
        <pc:spChg chg="mod">
          <ac:chgData name="คณิต พี่นา" userId="fd0cb80c2fc1ad3b" providerId="LiveId" clId="{34BC1EB9-BA45-45D4-BE90-35BE1E2417D6}" dt="2021-09-12T16:42:48.531" v="1380" actId="20577"/>
          <ac:spMkLst>
            <pc:docMk/>
            <pc:sldMk cId="2633920126" sldId="506"/>
            <ac:spMk id="46" creationId="{46203040-8437-4B4E-B25D-37CE228866C2}"/>
          </ac:spMkLst>
        </pc:spChg>
        <pc:spChg chg="mod">
          <ac:chgData name="คณิต พี่นา" userId="fd0cb80c2fc1ad3b" providerId="LiveId" clId="{34BC1EB9-BA45-45D4-BE90-35BE1E2417D6}" dt="2021-09-12T16:44:14.743" v="1486" actId="20577"/>
          <ac:spMkLst>
            <pc:docMk/>
            <pc:sldMk cId="2633920126" sldId="506"/>
            <ac:spMk id="47" creationId="{22B13C82-2BB6-4C68-B2E9-F177E38278FC}"/>
          </ac:spMkLst>
        </pc:spChg>
        <pc:spChg chg="del">
          <ac:chgData name="คณิต พี่นา" userId="fd0cb80c2fc1ad3b" providerId="LiveId" clId="{34BC1EB9-BA45-45D4-BE90-35BE1E2417D6}" dt="2021-09-12T16:42:27.093" v="1365" actId="478"/>
          <ac:spMkLst>
            <pc:docMk/>
            <pc:sldMk cId="2633920126" sldId="506"/>
            <ac:spMk id="51" creationId="{79EB45C0-3D81-4E95-AA18-E1A4C0F84E78}"/>
          </ac:spMkLst>
        </pc:spChg>
        <pc:grpChg chg="add mod">
          <ac:chgData name="คณิต พี่นา" userId="fd0cb80c2fc1ad3b" providerId="LiveId" clId="{34BC1EB9-BA45-45D4-BE90-35BE1E2417D6}" dt="2021-09-12T16:42:31.586" v="1366"/>
          <ac:grpSpMkLst>
            <pc:docMk/>
            <pc:sldMk cId="2633920126" sldId="506"/>
            <ac:grpSpMk id="30" creationId="{189EE2C4-F264-4346-9D48-8F91B4B60C75}"/>
          </ac:grpSpMkLst>
        </pc:grpChg>
        <pc:grpChg chg="del">
          <ac:chgData name="คณิต พี่นา" userId="fd0cb80c2fc1ad3b" providerId="LiveId" clId="{34BC1EB9-BA45-45D4-BE90-35BE1E2417D6}" dt="2021-09-12T16:42:27.093" v="1365" actId="478"/>
          <ac:grpSpMkLst>
            <pc:docMk/>
            <pc:sldMk cId="2633920126" sldId="506"/>
            <ac:grpSpMk id="48" creationId="{66BDB4BB-083B-41D1-B5D1-13B225C2B649}"/>
          </ac:grpSpMkLst>
        </pc:grpChg>
        <pc:picChg chg="add mod">
          <ac:chgData name="คณิต พี่นา" userId="fd0cb80c2fc1ad3b" providerId="LiveId" clId="{34BC1EB9-BA45-45D4-BE90-35BE1E2417D6}" dt="2021-09-12T17:04:41.838" v="1502" actId="1076"/>
          <ac:picMkLst>
            <pc:docMk/>
            <pc:sldMk cId="2633920126" sldId="506"/>
            <ac:picMk id="4" creationId="{AE077430-28A4-4EA0-B885-20AB5DDF2993}"/>
          </ac:picMkLst>
        </pc:picChg>
        <pc:picChg chg="add del mod ord">
          <ac:chgData name="คณิต พี่นา" userId="fd0cb80c2fc1ad3b" providerId="LiveId" clId="{34BC1EB9-BA45-45D4-BE90-35BE1E2417D6}" dt="2021-09-12T17:04:42.725" v="1503" actId="1076"/>
          <ac:picMkLst>
            <pc:docMk/>
            <pc:sldMk cId="2633920126" sldId="506"/>
            <ac:picMk id="5" creationId="{8CE2A024-B88E-4F3B-9C31-907FDE710CD2}"/>
          </ac:picMkLst>
        </pc:picChg>
        <pc:picChg chg="add mod">
          <ac:chgData name="คณิต พี่นา" userId="fd0cb80c2fc1ad3b" providerId="LiveId" clId="{34BC1EB9-BA45-45D4-BE90-35BE1E2417D6}" dt="2021-09-12T16:42:31.586" v="1366"/>
          <ac:picMkLst>
            <pc:docMk/>
            <pc:sldMk cId="2633920126" sldId="506"/>
            <ac:picMk id="29" creationId="{81C37FBF-9A91-4884-9EC7-0872D5DB650D}"/>
          </ac:picMkLst>
        </pc:picChg>
        <pc:picChg chg="mod">
          <ac:chgData name="คณิต พี่นา" userId="fd0cb80c2fc1ad3b" providerId="LiveId" clId="{34BC1EB9-BA45-45D4-BE90-35BE1E2417D6}" dt="2021-09-12T16:42:31.586" v="1366"/>
          <ac:picMkLst>
            <pc:docMk/>
            <pc:sldMk cId="2633920126" sldId="506"/>
            <ac:picMk id="33" creationId="{FA7C2CC9-D4AE-4CD0-8A6D-DD13EE430C40}"/>
          </ac:picMkLst>
        </pc:picChg>
        <pc:picChg chg="del">
          <ac:chgData name="คณิต พี่นา" userId="fd0cb80c2fc1ad3b" providerId="LiveId" clId="{34BC1EB9-BA45-45D4-BE90-35BE1E2417D6}" dt="2021-09-12T16:42:27.093" v="1365" actId="478"/>
          <ac:picMkLst>
            <pc:docMk/>
            <pc:sldMk cId="2633920126" sldId="506"/>
            <ac:picMk id="35" creationId="{3DE33242-504B-49D1-9F46-3676A1236157}"/>
          </ac:picMkLst>
        </pc:picChg>
      </pc:sldChg>
      <pc:sldChg chg="modSp add mod modAnim">
        <pc:chgData name="คณิต พี่นา" userId="fd0cb80c2fc1ad3b" providerId="LiveId" clId="{34BC1EB9-BA45-45D4-BE90-35BE1E2417D6}" dt="2021-09-12T17:29:35.954" v="2125" actId="6549"/>
        <pc:sldMkLst>
          <pc:docMk/>
          <pc:sldMk cId="2981337257" sldId="507"/>
        </pc:sldMkLst>
        <pc:spChg chg="mod">
          <ac:chgData name="คณิต พี่นา" userId="fd0cb80c2fc1ad3b" providerId="LiveId" clId="{34BC1EB9-BA45-45D4-BE90-35BE1E2417D6}" dt="2021-09-12T17:09:54.962" v="1706" actId="1036"/>
          <ac:spMkLst>
            <pc:docMk/>
            <pc:sldMk cId="2981337257" sldId="507"/>
            <ac:spMk id="22" creationId="{59715786-D139-4B1F-AD90-80E3091D23C8}"/>
          </ac:spMkLst>
        </pc:spChg>
        <pc:spChg chg="mod">
          <ac:chgData name="คณิต พี่นา" userId="fd0cb80c2fc1ad3b" providerId="LiveId" clId="{34BC1EB9-BA45-45D4-BE90-35BE1E2417D6}" dt="2021-09-12T17:23:10.312" v="1870" actId="1036"/>
          <ac:spMkLst>
            <pc:docMk/>
            <pc:sldMk cId="2981337257" sldId="507"/>
            <ac:spMk id="27" creationId="{912DB83E-CC6C-4C99-831E-AE707C19FA63}"/>
          </ac:spMkLst>
        </pc:spChg>
        <pc:spChg chg="mod">
          <ac:chgData name="คณิต พี่นา" userId="fd0cb80c2fc1ad3b" providerId="LiveId" clId="{34BC1EB9-BA45-45D4-BE90-35BE1E2417D6}" dt="2021-09-12T17:23:10.312" v="1870" actId="1036"/>
          <ac:spMkLst>
            <pc:docMk/>
            <pc:sldMk cId="2981337257" sldId="507"/>
            <ac:spMk id="29" creationId="{A7CD6547-F6D0-4D32-8441-5DCBD7AEA2F6}"/>
          </ac:spMkLst>
        </pc:spChg>
        <pc:spChg chg="mod">
          <ac:chgData name="คณิต พี่นา" userId="fd0cb80c2fc1ad3b" providerId="LiveId" clId="{34BC1EB9-BA45-45D4-BE90-35BE1E2417D6}" dt="2021-09-12T17:09:19.251" v="1694" actId="20577"/>
          <ac:spMkLst>
            <pc:docMk/>
            <pc:sldMk cId="2981337257" sldId="507"/>
            <ac:spMk id="35" creationId="{3BCCE850-CD07-4469-B91A-2C713398B5B3}"/>
          </ac:spMkLst>
        </pc:spChg>
        <pc:spChg chg="mod">
          <ac:chgData name="คณิต พี่นา" userId="fd0cb80c2fc1ad3b" providerId="LiveId" clId="{34BC1EB9-BA45-45D4-BE90-35BE1E2417D6}" dt="2021-09-12T17:06:43.274" v="1520" actId="20577"/>
          <ac:spMkLst>
            <pc:docMk/>
            <pc:sldMk cId="2981337257" sldId="507"/>
            <ac:spMk id="36" creationId="{7B23D8EB-602B-496B-A9F5-25E1E961742A}"/>
          </ac:spMkLst>
        </pc:spChg>
        <pc:spChg chg="mod">
          <ac:chgData name="คณิต พี่นา" userId="fd0cb80c2fc1ad3b" providerId="LiveId" clId="{34BC1EB9-BA45-45D4-BE90-35BE1E2417D6}" dt="2021-09-12T17:17:44.235" v="1817" actId="1076"/>
          <ac:spMkLst>
            <pc:docMk/>
            <pc:sldMk cId="2981337257" sldId="507"/>
            <ac:spMk id="43" creationId="{445AED5C-82D4-4B4B-8402-A337DEF0C1A4}"/>
          </ac:spMkLst>
        </pc:spChg>
        <pc:spChg chg="mod">
          <ac:chgData name="คณิต พี่นา" userId="fd0cb80c2fc1ad3b" providerId="LiveId" clId="{34BC1EB9-BA45-45D4-BE90-35BE1E2417D6}" dt="2021-09-12T17:22:50.271" v="1845" actId="1076"/>
          <ac:spMkLst>
            <pc:docMk/>
            <pc:sldMk cId="2981337257" sldId="507"/>
            <ac:spMk id="47" creationId="{72B0FB3C-FD8B-4FAF-9974-B8F035AFF359}"/>
          </ac:spMkLst>
        </pc:spChg>
        <pc:spChg chg="mod">
          <ac:chgData name="คณิต พี่นา" userId="fd0cb80c2fc1ad3b" providerId="LiveId" clId="{34BC1EB9-BA45-45D4-BE90-35BE1E2417D6}" dt="2021-09-12T17:09:56.228" v="1709" actId="1036"/>
          <ac:spMkLst>
            <pc:docMk/>
            <pc:sldMk cId="2981337257" sldId="507"/>
            <ac:spMk id="48" creationId="{5387E2EA-C47B-432F-9F9B-EC55DD6899E8}"/>
          </ac:spMkLst>
        </pc:spChg>
        <pc:spChg chg="mod">
          <ac:chgData name="คณิต พี่นา" userId="fd0cb80c2fc1ad3b" providerId="LiveId" clId="{34BC1EB9-BA45-45D4-BE90-35BE1E2417D6}" dt="2021-09-12T17:29:35.954" v="2125" actId="6549"/>
          <ac:spMkLst>
            <pc:docMk/>
            <pc:sldMk cId="2981337257" sldId="507"/>
            <ac:spMk id="49" creationId="{787AF6DC-8AC1-42F5-A029-DB53ECD14753}"/>
          </ac:spMkLst>
        </pc:spChg>
        <pc:spChg chg="mod">
          <ac:chgData name="คณิต พี่นา" userId="fd0cb80c2fc1ad3b" providerId="LiveId" clId="{34BC1EB9-BA45-45D4-BE90-35BE1E2417D6}" dt="2021-09-12T17:10:08.816" v="1743" actId="1037"/>
          <ac:spMkLst>
            <pc:docMk/>
            <pc:sldMk cId="2981337257" sldId="507"/>
            <ac:spMk id="53" creationId="{924C0D5C-B47E-404E-AE07-0317B2920EFB}"/>
          </ac:spMkLst>
        </pc:spChg>
        <pc:spChg chg="mod">
          <ac:chgData name="คณิต พี่นา" userId="fd0cb80c2fc1ad3b" providerId="LiveId" clId="{34BC1EB9-BA45-45D4-BE90-35BE1E2417D6}" dt="2021-09-12T17:10:08.816" v="1743" actId="1037"/>
          <ac:spMkLst>
            <pc:docMk/>
            <pc:sldMk cId="2981337257" sldId="507"/>
            <ac:spMk id="59" creationId="{1DBD4E11-7E4E-4FA8-AA0A-8A63171FFEC1}"/>
          </ac:spMkLst>
        </pc:spChg>
        <pc:grpChg chg="mod">
          <ac:chgData name="คณิต พี่นา" userId="fd0cb80c2fc1ad3b" providerId="LiveId" clId="{34BC1EB9-BA45-45D4-BE90-35BE1E2417D6}" dt="2021-09-12T17:10:11.825" v="1749" actId="1037"/>
          <ac:grpSpMkLst>
            <pc:docMk/>
            <pc:sldMk cId="2981337257" sldId="507"/>
            <ac:grpSpMk id="2" creationId="{CBD1FFFA-F83F-4A7D-AF70-2D96B4BAF09E}"/>
          </ac:grpSpMkLst>
        </pc:grpChg>
        <pc:grpChg chg="mod">
          <ac:chgData name="คณิต พี่นา" userId="fd0cb80c2fc1ad3b" providerId="LiveId" clId="{34BC1EB9-BA45-45D4-BE90-35BE1E2417D6}" dt="2021-09-12T17:23:10.312" v="1870" actId="1036"/>
          <ac:grpSpMkLst>
            <pc:docMk/>
            <pc:sldMk cId="2981337257" sldId="507"/>
            <ac:grpSpMk id="9" creationId="{3453653F-92D2-403E-A78E-81FA61E9831E}"/>
          </ac:grpSpMkLst>
        </pc:grpChg>
        <pc:grpChg chg="mod">
          <ac:chgData name="คณิต พี่นา" userId="fd0cb80c2fc1ad3b" providerId="LiveId" clId="{34BC1EB9-BA45-45D4-BE90-35BE1E2417D6}" dt="2021-09-12T17:23:10.312" v="1870" actId="1036"/>
          <ac:grpSpMkLst>
            <pc:docMk/>
            <pc:sldMk cId="2981337257" sldId="507"/>
            <ac:grpSpMk id="16" creationId="{3A722961-ED69-4204-83D7-EE0A226E89E7}"/>
          </ac:grpSpMkLst>
        </pc:grpChg>
        <pc:grpChg chg="mod">
          <ac:chgData name="คณิต พี่นา" userId="fd0cb80c2fc1ad3b" providerId="LiveId" clId="{34BC1EB9-BA45-45D4-BE90-35BE1E2417D6}" dt="2021-09-12T17:10:11.825" v="1749" actId="1037"/>
          <ac:grpSpMkLst>
            <pc:docMk/>
            <pc:sldMk cId="2981337257" sldId="507"/>
            <ac:grpSpMk id="20" creationId="{533E30E9-7405-429D-A461-8244782C33B7}"/>
          </ac:grpSpMkLst>
        </pc:grpChg>
        <pc:grpChg chg="mod">
          <ac:chgData name="คณิต พี่นา" userId="fd0cb80c2fc1ad3b" providerId="LiveId" clId="{34BC1EB9-BA45-45D4-BE90-35BE1E2417D6}" dt="2021-09-12T17:23:10.312" v="1870" actId="1036"/>
          <ac:grpSpMkLst>
            <pc:docMk/>
            <pc:sldMk cId="2981337257" sldId="507"/>
            <ac:grpSpMk id="46" creationId="{127999D0-6394-4675-81A2-12882307290F}"/>
          </ac:grpSpMkLst>
        </pc:grpChg>
        <pc:graphicFrameChg chg="mod modGraphic">
          <ac:chgData name="คณิต พี่นา" userId="fd0cb80c2fc1ad3b" providerId="LiveId" clId="{34BC1EB9-BA45-45D4-BE90-35BE1E2417D6}" dt="2021-09-12T17:23:10.312" v="1870" actId="1036"/>
          <ac:graphicFrameMkLst>
            <pc:docMk/>
            <pc:sldMk cId="2981337257" sldId="507"/>
            <ac:graphicFrameMk id="4" creationId="{4EE5ABE7-5231-4DCB-9101-8131A2F3BB44}"/>
          </ac:graphicFrameMkLst>
        </pc:graphicFrameChg>
        <pc:graphicFrameChg chg="mod modGraphic">
          <ac:chgData name="คณิต พี่นา" userId="fd0cb80c2fc1ad3b" providerId="LiveId" clId="{34BC1EB9-BA45-45D4-BE90-35BE1E2417D6}" dt="2021-09-12T17:23:10.312" v="1870" actId="1036"/>
          <ac:graphicFrameMkLst>
            <pc:docMk/>
            <pc:sldMk cId="2981337257" sldId="507"/>
            <ac:graphicFrameMk id="28" creationId="{16DAFD47-9B6A-4154-9FD6-5CA54ADAB5BC}"/>
          </ac:graphicFrameMkLst>
        </pc:graphicFrameChg>
        <pc:picChg chg="mod">
          <ac:chgData name="คณิต พี่นา" userId="fd0cb80c2fc1ad3b" providerId="LiveId" clId="{34BC1EB9-BA45-45D4-BE90-35BE1E2417D6}" dt="2021-09-12T17:18:01.987" v="1823" actId="1076"/>
          <ac:picMkLst>
            <pc:docMk/>
            <pc:sldMk cId="2981337257" sldId="507"/>
            <ac:picMk id="15" creationId="{34ED7201-F7DD-418A-8CE5-CE4CB3AC871C}"/>
          </ac:picMkLst>
        </pc:picChg>
        <pc:picChg chg="mod">
          <ac:chgData name="คณิต พี่นา" userId="fd0cb80c2fc1ad3b" providerId="LiveId" clId="{34BC1EB9-BA45-45D4-BE90-35BE1E2417D6}" dt="2021-09-12T17:09:02.984" v="1659" actId="14100"/>
          <ac:picMkLst>
            <pc:docMk/>
            <pc:sldMk cId="2981337257" sldId="507"/>
            <ac:picMk id="34" creationId="{03551527-993A-4801-A0B4-F909FDD2CECB}"/>
          </ac:picMkLst>
        </pc:picChg>
      </pc:sldChg>
      <pc:sldChg chg="addSp delSp modSp add mod delAnim modAnim">
        <pc:chgData name="คณิต พี่นา" userId="fd0cb80c2fc1ad3b" providerId="LiveId" clId="{34BC1EB9-BA45-45D4-BE90-35BE1E2417D6}" dt="2021-09-12T17:31:26.840" v="2136"/>
        <pc:sldMkLst>
          <pc:docMk/>
          <pc:sldMk cId="948695624" sldId="508"/>
        </pc:sldMkLst>
        <pc:spChg chg="mod">
          <ac:chgData name="คณิต พี่นา" userId="fd0cb80c2fc1ad3b" providerId="LiveId" clId="{34BC1EB9-BA45-45D4-BE90-35BE1E2417D6}" dt="2021-09-12T17:27:20.309" v="1948" actId="207"/>
          <ac:spMkLst>
            <pc:docMk/>
            <pc:sldMk cId="948695624" sldId="508"/>
            <ac:spMk id="22" creationId="{AC3D7769-E0AA-4A98-9409-2359A12744A1}"/>
          </ac:spMkLst>
        </pc:spChg>
        <pc:spChg chg="mod">
          <ac:chgData name="คณิต พี่นา" userId="fd0cb80c2fc1ad3b" providerId="LiveId" clId="{34BC1EB9-BA45-45D4-BE90-35BE1E2417D6}" dt="2021-09-12T17:28:23.219" v="2095" actId="1037"/>
          <ac:spMkLst>
            <pc:docMk/>
            <pc:sldMk cId="948695624" sldId="508"/>
            <ac:spMk id="23" creationId="{B1026E91-7A46-41E7-92C6-CEC0581CFBF1}"/>
          </ac:spMkLst>
        </pc:spChg>
        <pc:spChg chg="mod">
          <ac:chgData name="คณิต พี่นา" userId="fd0cb80c2fc1ad3b" providerId="LiveId" clId="{34BC1EB9-BA45-45D4-BE90-35BE1E2417D6}" dt="2021-09-12T17:29:25.712" v="2115" actId="6549"/>
          <ac:spMkLst>
            <pc:docMk/>
            <pc:sldMk cId="948695624" sldId="508"/>
            <ac:spMk id="24" creationId="{79A785CF-E77B-4EAB-B713-4E175C6FDF2D}"/>
          </ac:spMkLst>
        </pc:spChg>
        <pc:spChg chg="mod">
          <ac:chgData name="คณิต พี่นา" userId="fd0cb80c2fc1ad3b" providerId="LiveId" clId="{34BC1EB9-BA45-45D4-BE90-35BE1E2417D6}" dt="2021-09-12T17:27:57.104" v="2037" actId="20577"/>
          <ac:spMkLst>
            <pc:docMk/>
            <pc:sldMk cId="948695624" sldId="508"/>
            <ac:spMk id="28" creationId="{A002F640-FB7E-45BB-B164-FFF86484EE29}"/>
          </ac:spMkLst>
        </pc:spChg>
        <pc:spChg chg="mod">
          <ac:chgData name="คณิต พี่นา" userId="fd0cb80c2fc1ad3b" providerId="LiveId" clId="{34BC1EB9-BA45-45D4-BE90-35BE1E2417D6}" dt="2021-09-12T17:29:29.007" v="2120" actId="6549"/>
          <ac:spMkLst>
            <pc:docMk/>
            <pc:sldMk cId="948695624" sldId="508"/>
            <ac:spMk id="31" creationId="{C5DEDE85-D6CC-4100-9FE6-B7D8B453A461}"/>
          </ac:spMkLst>
        </pc:spChg>
        <pc:spChg chg="del">
          <ac:chgData name="คณิต พี่นา" userId="fd0cb80c2fc1ad3b" providerId="LiveId" clId="{34BC1EB9-BA45-45D4-BE90-35BE1E2417D6}" dt="2021-09-12T17:25:25.019" v="1872" actId="478"/>
          <ac:spMkLst>
            <pc:docMk/>
            <pc:sldMk cId="948695624" sldId="508"/>
            <ac:spMk id="36" creationId="{5D4B9C88-F19F-4B63-B9A8-8BB955723068}"/>
          </ac:spMkLst>
        </pc:spChg>
        <pc:spChg chg="mod">
          <ac:chgData name="คณิต พี่นา" userId="fd0cb80c2fc1ad3b" providerId="LiveId" clId="{34BC1EB9-BA45-45D4-BE90-35BE1E2417D6}" dt="2021-09-12T17:25:29.567" v="1873"/>
          <ac:spMkLst>
            <pc:docMk/>
            <pc:sldMk cId="948695624" sldId="508"/>
            <ac:spMk id="42" creationId="{B267D481-F718-4863-8C3C-FED1D77A7F2C}"/>
          </ac:spMkLst>
        </pc:spChg>
        <pc:spChg chg="add mod">
          <ac:chgData name="คณิต พี่นา" userId="fd0cb80c2fc1ad3b" providerId="LiveId" clId="{34BC1EB9-BA45-45D4-BE90-35BE1E2417D6}" dt="2021-09-12T17:25:29.567" v="1873"/>
          <ac:spMkLst>
            <pc:docMk/>
            <pc:sldMk cId="948695624" sldId="508"/>
            <ac:spMk id="45" creationId="{60D0E672-5193-44BE-9220-5626F9196C1A}"/>
          </ac:spMkLst>
        </pc:spChg>
        <pc:spChg chg="mod">
          <ac:chgData name="คณิต พี่นา" userId="fd0cb80c2fc1ad3b" providerId="LiveId" clId="{34BC1EB9-BA45-45D4-BE90-35BE1E2417D6}" dt="2021-09-12T17:26:02.648" v="1898" actId="2711"/>
          <ac:spMkLst>
            <pc:docMk/>
            <pc:sldMk cId="948695624" sldId="508"/>
            <ac:spMk id="46" creationId="{46203040-8437-4B4E-B25D-37CE228866C2}"/>
          </ac:spMkLst>
        </pc:spChg>
        <pc:spChg chg="mod">
          <ac:chgData name="คณิต พี่นา" userId="fd0cb80c2fc1ad3b" providerId="LiveId" clId="{34BC1EB9-BA45-45D4-BE90-35BE1E2417D6}" dt="2021-09-12T17:29:02.020" v="2110" actId="465"/>
          <ac:spMkLst>
            <pc:docMk/>
            <pc:sldMk cId="948695624" sldId="508"/>
            <ac:spMk id="47" creationId="{22B13C82-2BB6-4C68-B2E9-F177E38278FC}"/>
          </ac:spMkLst>
        </pc:spChg>
        <pc:grpChg chg="del">
          <ac:chgData name="คณิต พี่นา" userId="fd0cb80c2fc1ad3b" providerId="LiveId" clId="{34BC1EB9-BA45-45D4-BE90-35BE1E2417D6}" dt="2021-09-12T17:25:25.019" v="1872" actId="478"/>
          <ac:grpSpMkLst>
            <pc:docMk/>
            <pc:sldMk cId="948695624" sldId="508"/>
            <ac:grpSpMk id="30" creationId="{189EE2C4-F264-4346-9D48-8F91B4B60C75}"/>
          </ac:grpSpMkLst>
        </pc:grpChg>
        <pc:grpChg chg="mod">
          <ac:chgData name="คณิต พี่นา" userId="fd0cb80c2fc1ad3b" providerId="LiveId" clId="{34BC1EB9-BA45-45D4-BE90-35BE1E2417D6}" dt="2021-09-12T17:28:43.480" v="2108" actId="1035"/>
          <ac:grpSpMkLst>
            <pc:docMk/>
            <pc:sldMk cId="948695624" sldId="508"/>
            <ac:grpSpMk id="32" creationId="{57FB1C55-B142-4466-80AE-27712BD60FA8}"/>
          </ac:grpSpMkLst>
        </pc:grpChg>
        <pc:grpChg chg="add mod">
          <ac:chgData name="คณิต พี่นา" userId="fd0cb80c2fc1ad3b" providerId="LiveId" clId="{34BC1EB9-BA45-45D4-BE90-35BE1E2417D6}" dt="2021-09-12T17:25:29.567" v="1873"/>
          <ac:grpSpMkLst>
            <pc:docMk/>
            <pc:sldMk cId="948695624" sldId="508"/>
            <ac:grpSpMk id="37" creationId="{C2C9B5D4-1764-4C6E-AB16-FE88A9BBEEAA}"/>
          </ac:grpSpMkLst>
        </pc:grpChg>
        <pc:grpChg chg="mod">
          <ac:chgData name="คณิต พี่นา" userId="fd0cb80c2fc1ad3b" providerId="LiveId" clId="{34BC1EB9-BA45-45D4-BE90-35BE1E2417D6}" dt="2021-09-12T17:25:36.408" v="1883" actId="1036"/>
          <ac:grpSpMkLst>
            <pc:docMk/>
            <pc:sldMk cId="948695624" sldId="508"/>
            <ac:grpSpMk id="41" creationId="{D3DB56FF-119C-4DE0-9316-13EDCB0A549B}"/>
          </ac:grpSpMkLst>
        </pc:grpChg>
        <pc:picChg chg="del">
          <ac:chgData name="คณิต พี่นา" userId="fd0cb80c2fc1ad3b" providerId="LiveId" clId="{34BC1EB9-BA45-45D4-BE90-35BE1E2417D6}" dt="2021-09-12T17:26:36.708" v="1905" actId="478"/>
          <ac:picMkLst>
            <pc:docMk/>
            <pc:sldMk cId="948695624" sldId="508"/>
            <ac:picMk id="4" creationId="{AE077430-28A4-4EA0-B885-20AB5DDF2993}"/>
          </ac:picMkLst>
        </pc:picChg>
        <pc:picChg chg="del">
          <ac:chgData name="คณิต พี่นา" userId="fd0cb80c2fc1ad3b" providerId="LiveId" clId="{34BC1EB9-BA45-45D4-BE90-35BE1E2417D6}" dt="2021-09-12T17:26:37.460" v="1906" actId="478"/>
          <ac:picMkLst>
            <pc:docMk/>
            <pc:sldMk cId="948695624" sldId="508"/>
            <ac:picMk id="5" creationId="{8CE2A024-B88E-4F3B-9C31-907FDE710CD2}"/>
          </ac:picMkLst>
        </pc:picChg>
        <pc:picChg chg="add mod">
          <ac:chgData name="คณิต พี่นา" userId="fd0cb80c2fc1ad3b" providerId="LiveId" clId="{34BC1EB9-BA45-45D4-BE90-35BE1E2417D6}" dt="2021-09-12T17:31:15.733" v="2132" actId="1076"/>
          <ac:picMkLst>
            <pc:docMk/>
            <pc:sldMk cId="948695624" sldId="508"/>
            <ac:picMk id="6" creationId="{6463F99D-22FB-4BCF-BE84-16B517344165}"/>
          </ac:picMkLst>
        </pc:picChg>
        <pc:picChg chg="del">
          <ac:chgData name="คณิต พี่นา" userId="fd0cb80c2fc1ad3b" providerId="LiveId" clId="{34BC1EB9-BA45-45D4-BE90-35BE1E2417D6}" dt="2021-09-12T17:25:25.019" v="1872" actId="478"/>
          <ac:picMkLst>
            <pc:docMk/>
            <pc:sldMk cId="948695624" sldId="508"/>
            <ac:picMk id="29" creationId="{81C37FBF-9A91-4884-9EC7-0872D5DB650D}"/>
          </ac:picMkLst>
        </pc:picChg>
        <pc:picChg chg="add mod">
          <ac:chgData name="คณิต พี่นา" userId="fd0cb80c2fc1ad3b" providerId="LiveId" clId="{34BC1EB9-BA45-45D4-BE90-35BE1E2417D6}" dt="2021-09-12T17:25:29.567" v="1873"/>
          <ac:picMkLst>
            <pc:docMk/>
            <pc:sldMk cId="948695624" sldId="508"/>
            <ac:picMk id="35" creationId="{67E96E53-8213-4B34-9AFE-F14B45F2A0BE}"/>
          </ac:picMkLst>
        </pc:picChg>
        <pc:picChg chg="mod">
          <ac:chgData name="คณิต พี่นา" userId="fd0cb80c2fc1ad3b" providerId="LiveId" clId="{34BC1EB9-BA45-45D4-BE90-35BE1E2417D6}" dt="2021-09-12T17:25:29.567" v="1873"/>
          <ac:picMkLst>
            <pc:docMk/>
            <pc:sldMk cId="948695624" sldId="508"/>
            <ac:picMk id="40" creationId="{94798AFA-8156-442B-8D34-F7BF6B0A55BB}"/>
          </ac:picMkLst>
        </pc:picChg>
      </pc:sldChg>
      <pc:sldChg chg="add">
        <pc:chgData name="คณิต พี่นา" userId="fd0cb80c2fc1ad3b" providerId="LiveId" clId="{34BC1EB9-BA45-45D4-BE90-35BE1E2417D6}" dt="2021-09-12T17:31:46.306" v="2137"/>
        <pc:sldMkLst>
          <pc:docMk/>
          <pc:sldMk cId="489153453" sldId="50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E4AF8-24D0-4683-8687-BEE1C4CB33D8}" type="datetimeFigureOut">
              <a:rPr lang="en-US" smtClean="0"/>
              <a:t>9/13/2022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54F1A-0927-4596-8F26-B4E8C2E6AB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934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041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785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751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94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961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434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547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011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662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4388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713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6709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690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0678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0636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6577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4228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9570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602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4285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210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476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7742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4180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9085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2030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318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838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025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763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400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426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114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DC16B-CF38-441D-BA17-DB2FF1D43C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38C13B-FFF5-4734-BE44-7BD580AC0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C542E-83B4-41F8-93BE-103B24A78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1FFB-BC09-4F02-BAF2-BADA9147A114}" type="datetimeFigureOut">
              <a:rPr lang="en-US" smtClean="0"/>
              <a:t>9/13/2022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8998D-0D51-4BC9-9725-2346FAA54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0E22A-99BF-41C4-8866-8A4493005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A0C7-5AB9-41CE-9862-10ADDC5F4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57217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F79A0-7B70-490C-B9F1-F8917EC11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407978-87FC-49AE-B5B1-F49840292A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D6D2E-A129-4E62-AF7B-9099C791E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1FFB-BC09-4F02-BAF2-BADA9147A114}" type="datetimeFigureOut">
              <a:rPr lang="en-US" smtClean="0"/>
              <a:t>9/13/2022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D07C1-7373-407E-928E-CEFAA2401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FDB8F-9EFD-47EC-A6A6-44F74778F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A0C7-5AB9-41CE-9862-10ADDC5F4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22715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3C8F84-04FC-4CC1-9AA0-A068C2D5E0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D52D8F-76BE-4F2D-A56C-B152CA2193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75FC0-3A30-4293-9A17-C424A2C6B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1FFB-BC09-4F02-BAF2-BADA9147A114}" type="datetimeFigureOut">
              <a:rPr lang="en-US" smtClean="0"/>
              <a:t>9/13/2022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57B49-2488-45D2-AED3-9DA9BD308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B4D4A-7469-4417-8DFB-B360356E5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A0C7-5AB9-41CE-9862-10ADDC5F4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5689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33F99-372B-48B4-9661-416C917C5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2B68B-9CD4-42C6-A973-93B7885A5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A42A4-1267-4267-AE5A-CAEAA4A9D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1FFB-BC09-4F02-BAF2-BADA9147A114}" type="datetimeFigureOut">
              <a:rPr lang="en-US" smtClean="0"/>
              <a:t>9/13/2022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D3FFA-02BC-447D-B227-BDF427C16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17505-423C-422F-9FCB-DABF2775F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A0C7-5AB9-41CE-9862-10ADDC5F4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37118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D833F-F6C1-41D3-855B-359706F60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D983D-25A0-40A5-B51E-7A8D2A7E6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8ED01-E123-444A-8F37-836D06054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1FFB-BC09-4F02-BAF2-BADA9147A114}" type="datetimeFigureOut">
              <a:rPr lang="en-US" smtClean="0"/>
              <a:t>9/13/2022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45A6E-776D-441E-86EA-A927F9B89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7E580-F331-4E96-B15D-F869C6172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A0C7-5AB9-41CE-9862-10ADDC5F4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009185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8C01C-5E18-4282-BEB1-3D9355A02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DB24D-D0D3-4062-A952-EA2863E68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351A6F-E1C7-4D9F-818D-383DDBDAA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5E49A-29A1-4B3A-A703-03C121BC0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1FFB-BC09-4F02-BAF2-BADA9147A114}" type="datetimeFigureOut">
              <a:rPr lang="en-US" smtClean="0"/>
              <a:t>9/13/2022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189495-1484-4339-B7C4-3D75E3906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517AF6-14BF-4ABA-BD5A-9C7E186A5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A0C7-5AB9-41CE-9862-10ADDC5F4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79655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1F10B-E7F7-4436-AC20-A0506D64E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B44C8-253F-4067-B76F-61A70598E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28E77-D59D-4CC9-9E6B-9D62BAB2A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1977B9-3982-4180-889C-ED2ED383C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1708C-478B-47E7-B381-FD70BDB336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BE8B82-B185-4D57-8330-A830457D6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1FFB-BC09-4F02-BAF2-BADA9147A114}" type="datetimeFigureOut">
              <a:rPr lang="en-US" smtClean="0"/>
              <a:t>9/13/2022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A9BCE3-E6CF-49B5-B0A0-04C2C9285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C8A0FA-05E0-4DEA-9486-8BEFE755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A0C7-5AB9-41CE-9862-10ADDC5F4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41528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059C2-4579-4988-B836-876FB971A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DE61B2-9A70-4A62-8FBF-4910667A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1FFB-BC09-4F02-BAF2-BADA9147A114}" type="datetimeFigureOut">
              <a:rPr lang="en-US" smtClean="0"/>
              <a:t>9/13/2022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8BFAEB-BE9F-47A9-944E-6C4298DE7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DE3AF3-8666-4B20-AA13-89D115C53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A0C7-5AB9-41CE-9862-10ADDC5F4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14205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6DEBF-DD3B-44A6-B106-BA904BD82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1FFB-BC09-4F02-BAF2-BADA9147A114}" type="datetimeFigureOut">
              <a:rPr lang="en-US" smtClean="0"/>
              <a:t>9/13/2022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B0EB1C-3FB6-4007-A697-9FE383FBA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497E3-3BA8-4E94-AE45-8549F0BB8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A0C7-5AB9-41CE-9862-10ADDC5F4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35089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49AB7-0A51-4675-9FBE-CAE61E5FA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4BA22-E611-44E8-94B4-F7FB08B3C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DBDACC-9198-4FC3-8C82-4D5785B1E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49981-A062-435B-B678-069EB22B1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1FFB-BC09-4F02-BAF2-BADA9147A114}" type="datetimeFigureOut">
              <a:rPr lang="en-US" smtClean="0"/>
              <a:t>9/13/2022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199425-1519-463A-8831-B4A7FA358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C47ED3-DA48-4045-BF66-CA77BB706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A0C7-5AB9-41CE-9862-10ADDC5F4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26942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93080-0899-4371-98A2-B4A475B2C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91CC05-2BAF-417D-843C-D42B876F00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53FCBF-083C-4C44-9D68-1AB3EE4D5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A6F577-974F-483F-B8CF-12377BE64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1FFB-BC09-4F02-BAF2-BADA9147A114}" type="datetimeFigureOut">
              <a:rPr lang="en-US" smtClean="0"/>
              <a:t>9/13/2022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1A7936-9B48-4D34-B75B-73A8373F9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174F6-0962-4F41-BDB7-37FD542D7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A0C7-5AB9-41CE-9862-10ADDC5F4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08231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5C348F-7632-4539-9B7C-98A9EFCB2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1577C6-1CCA-4589-A3BE-FEB64F176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1BA0E-C30D-4EE1-87EE-04E5EDDDF5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A1FFB-BC09-4F02-BAF2-BADA9147A114}" type="datetimeFigureOut">
              <a:rPr lang="en-US" smtClean="0"/>
              <a:t>9/13/2022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82BBD-C63F-4E59-8253-F8E52594CD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491C6-4309-42B7-AE4E-1E1F7B89FD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AA0C7-5AB9-41CE-9862-10ADDC5F4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54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0.emf"/><Relationship Id="rId7" Type="http://schemas.openxmlformats.org/officeDocument/2006/relationships/image" Target="../media/image50.png"/><Relationship Id="rId12" Type="http://schemas.openxmlformats.org/officeDocument/2006/relationships/image" Target="../media/image24.sv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23.png"/><Relationship Id="rId5" Type="http://schemas.openxmlformats.org/officeDocument/2006/relationships/image" Target="../media/image22.emf"/><Relationship Id="rId10" Type="http://schemas.openxmlformats.org/officeDocument/2006/relationships/image" Target="../media/image25.png"/><Relationship Id="rId4" Type="http://schemas.openxmlformats.org/officeDocument/2006/relationships/image" Target="../media/image21.emf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3.png"/><Relationship Id="rId13" Type="http://schemas.openxmlformats.org/officeDocument/2006/relationships/image" Target="../media/image580.png"/><Relationship Id="rId18" Type="http://schemas.openxmlformats.org/officeDocument/2006/relationships/image" Target="../media/image40.emf"/><Relationship Id="rId3" Type="http://schemas.openxmlformats.org/officeDocument/2006/relationships/audio" Target="../media/audio1.wav"/><Relationship Id="rId7" Type="http://schemas.openxmlformats.org/officeDocument/2006/relationships/image" Target="../media/image32.emf"/><Relationship Id="rId12" Type="http://schemas.openxmlformats.org/officeDocument/2006/relationships/image" Target="../media/image501.png"/><Relationship Id="rId17" Type="http://schemas.openxmlformats.org/officeDocument/2006/relationships/image" Target="../media/image582.png"/><Relationship Id="rId2" Type="http://schemas.openxmlformats.org/officeDocument/2006/relationships/audio" Target="../media/audio2.wav"/><Relationship Id="rId16" Type="http://schemas.openxmlformats.org/officeDocument/2006/relationships/image" Target="../media/image5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6.png"/><Relationship Id="rId11" Type="http://schemas.openxmlformats.org/officeDocument/2006/relationships/image" Target="../media/image499.png"/><Relationship Id="rId5" Type="http://schemas.openxmlformats.org/officeDocument/2006/relationships/image" Target="../media/image495.png"/><Relationship Id="rId15" Type="http://schemas.openxmlformats.org/officeDocument/2006/relationships/image" Target="../media/image581.png"/><Relationship Id="rId10" Type="http://schemas.openxmlformats.org/officeDocument/2006/relationships/image" Target="../media/image579.png"/><Relationship Id="rId19" Type="http://schemas.openxmlformats.org/officeDocument/2006/relationships/image" Target="../media/image39.emf"/><Relationship Id="rId4" Type="http://schemas.openxmlformats.org/officeDocument/2006/relationships/image" Target="../media/image494.png"/><Relationship Id="rId9" Type="http://schemas.openxmlformats.org/officeDocument/2006/relationships/image" Target="../media/image498.png"/><Relationship Id="rId14" Type="http://schemas.openxmlformats.org/officeDocument/2006/relationships/image" Target="../media/image502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7.png"/><Relationship Id="rId13" Type="http://schemas.openxmlformats.org/officeDocument/2006/relationships/image" Target="../media/image584.png"/><Relationship Id="rId18" Type="http://schemas.openxmlformats.org/officeDocument/2006/relationships/image" Target="../media/image40.emf"/><Relationship Id="rId3" Type="http://schemas.openxmlformats.org/officeDocument/2006/relationships/audio" Target="../media/audio2.wav"/><Relationship Id="rId7" Type="http://schemas.openxmlformats.org/officeDocument/2006/relationships/image" Target="../media/image32.emf"/><Relationship Id="rId12" Type="http://schemas.openxmlformats.org/officeDocument/2006/relationships/image" Target="../media/image501.png"/><Relationship Id="rId17" Type="http://schemas.openxmlformats.org/officeDocument/2006/relationships/image" Target="../media/image586.png"/><Relationship Id="rId2" Type="http://schemas.openxmlformats.org/officeDocument/2006/relationships/audio" Target="../media/audio1.wav"/><Relationship Id="rId16" Type="http://schemas.openxmlformats.org/officeDocument/2006/relationships/image" Target="../media/image5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6.png"/><Relationship Id="rId11" Type="http://schemas.openxmlformats.org/officeDocument/2006/relationships/image" Target="../media/image499.png"/><Relationship Id="rId5" Type="http://schemas.openxmlformats.org/officeDocument/2006/relationships/image" Target="../media/image495.png"/><Relationship Id="rId15" Type="http://schemas.openxmlformats.org/officeDocument/2006/relationships/image" Target="../media/image585.png"/><Relationship Id="rId10" Type="http://schemas.openxmlformats.org/officeDocument/2006/relationships/image" Target="../media/image583.png"/><Relationship Id="rId19" Type="http://schemas.openxmlformats.org/officeDocument/2006/relationships/image" Target="../media/image39.emf"/><Relationship Id="rId4" Type="http://schemas.openxmlformats.org/officeDocument/2006/relationships/image" Target="../media/image494.png"/><Relationship Id="rId9" Type="http://schemas.openxmlformats.org/officeDocument/2006/relationships/image" Target="../media/image498.png"/><Relationship Id="rId14" Type="http://schemas.openxmlformats.org/officeDocument/2006/relationships/image" Target="../media/image502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2.png"/><Relationship Id="rId13" Type="http://schemas.openxmlformats.org/officeDocument/2006/relationships/image" Target="../media/image588.png"/><Relationship Id="rId18" Type="http://schemas.openxmlformats.org/officeDocument/2006/relationships/image" Target="../media/image40.emf"/><Relationship Id="rId3" Type="http://schemas.openxmlformats.org/officeDocument/2006/relationships/audio" Target="../media/audio1.wav"/><Relationship Id="rId7" Type="http://schemas.openxmlformats.org/officeDocument/2006/relationships/image" Target="../media/image32.emf"/><Relationship Id="rId12" Type="http://schemas.openxmlformats.org/officeDocument/2006/relationships/image" Target="../media/image501.png"/><Relationship Id="rId17" Type="http://schemas.openxmlformats.org/officeDocument/2006/relationships/image" Target="../media/image590.png"/><Relationship Id="rId2" Type="http://schemas.openxmlformats.org/officeDocument/2006/relationships/audio" Target="../media/audio2.wav"/><Relationship Id="rId16" Type="http://schemas.openxmlformats.org/officeDocument/2006/relationships/image" Target="../media/image5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6.png"/><Relationship Id="rId11" Type="http://schemas.openxmlformats.org/officeDocument/2006/relationships/image" Target="../media/image499.png"/><Relationship Id="rId5" Type="http://schemas.openxmlformats.org/officeDocument/2006/relationships/image" Target="../media/image495.png"/><Relationship Id="rId15" Type="http://schemas.openxmlformats.org/officeDocument/2006/relationships/image" Target="../media/image589.png"/><Relationship Id="rId10" Type="http://schemas.openxmlformats.org/officeDocument/2006/relationships/image" Target="../media/image587.png"/><Relationship Id="rId19" Type="http://schemas.openxmlformats.org/officeDocument/2006/relationships/image" Target="../media/image39.emf"/><Relationship Id="rId4" Type="http://schemas.openxmlformats.org/officeDocument/2006/relationships/image" Target="../media/image494.png"/><Relationship Id="rId9" Type="http://schemas.openxmlformats.org/officeDocument/2006/relationships/image" Target="../media/image498.png"/><Relationship Id="rId14" Type="http://schemas.openxmlformats.org/officeDocument/2006/relationships/image" Target="../media/image502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7.png"/><Relationship Id="rId13" Type="http://schemas.openxmlformats.org/officeDocument/2006/relationships/image" Target="../media/image592.png"/><Relationship Id="rId18" Type="http://schemas.openxmlformats.org/officeDocument/2006/relationships/image" Target="../media/image40.emf"/><Relationship Id="rId3" Type="http://schemas.openxmlformats.org/officeDocument/2006/relationships/audio" Target="../media/audio2.wav"/><Relationship Id="rId7" Type="http://schemas.openxmlformats.org/officeDocument/2006/relationships/image" Target="../media/image32.emf"/><Relationship Id="rId12" Type="http://schemas.openxmlformats.org/officeDocument/2006/relationships/image" Target="../media/image501.png"/><Relationship Id="rId17" Type="http://schemas.openxmlformats.org/officeDocument/2006/relationships/image" Target="../media/image594.png"/><Relationship Id="rId2" Type="http://schemas.openxmlformats.org/officeDocument/2006/relationships/audio" Target="../media/audio1.wav"/><Relationship Id="rId16" Type="http://schemas.openxmlformats.org/officeDocument/2006/relationships/image" Target="../media/image5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6.png"/><Relationship Id="rId11" Type="http://schemas.openxmlformats.org/officeDocument/2006/relationships/image" Target="../media/image499.png"/><Relationship Id="rId5" Type="http://schemas.openxmlformats.org/officeDocument/2006/relationships/image" Target="../media/image495.png"/><Relationship Id="rId15" Type="http://schemas.openxmlformats.org/officeDocument/2006/relationships/image" Target="../media/image593.png"/><Relationship Id="rId10" Type="http://schemas.openxmlformats.org/officeDocument/2006/relationships/image" Target="../media/image591.png"/><Relationship Id="rId19" Type="http://schemas.openxmlformats.org/officeDocument/2006/relationships/image" Target="../media/image39.emf"/><Relationship Id="rId4" Type="http://schemas.openxmlformats.org/officeDocument/2006/relationships/image" Target="../media/image494.png"/><Relationship Id="rId9" Type="http://schemas.openxmlformats.org/officeDocument/2006/relationships/image" Target="../media/image498.png"/><Relationship Id="rId14" Type="http://schemas.openxmlformats.org/officeDocument/2006/relationships/image" Target="../media/image502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2.png"/><Relationship Id="rId13" Type="http://schemas.openxmlformats.org/officeDocument/2006/relationships/image" Target="../media/image596.png"/><Relationship Id="rId18" Type="http://schemas.openxmlformats.org/officeDocument/2006/relationships/image" Target="../media/image40.emf"/><Relationship Id="rId3" Type="http://schemas.openxmlformats.org/officeDocument/2006/relationships/audio" Target="../media/audio1.wav"/><Relationship Id="rId7" Type="http://schemas.openxmlformats.org/officeDocument/2006/relationships/image" Target="../media/image32.emf"/><Relationship Id="rId12" Type="http://schemas.openxmlformats.org/officeDocument/2006/relationships/image" Target="../media/image501.png"/><Relationship Id="rId17" Type="http://schemas.openxmlformats.org/officeDocument/2006/relationships/image" Target="../media/image598.png"/><Relationship Id="rId2" Type="http://schemas.openxmlformats.org/officeDocument/2006/relationships/audio" Target="../media/audio2.wav"/><Relationship Id="rId16" Type="http://schemas.openxmlformats.org/officeDocument/2006/relationships/image" Target="../media/image5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6.png"/><Relationship Id="rId11" Type="http://schemas.openxmlformats.org/officeDocument/2006/relationships/image" Target="../media/image499.png"/><Relationship Id="rId5" Type="http://schemas.openxmlformats.org/officeDocument/2006/relationships/image" Target="../media/image495.png"/><Relationship Id="rId15" Type="http://schemas.openxmlformats.org/officeDocument/2006/relationships/image" Target="../media/image597.png"/><Relationship Id="rId10" Type="http://schemas.openxmlformats.org/officeDocument/2006/relationships/image" Target="../media/image595.png"/><Relationship Id="rId19" Type="http://schemas.openxmlformats.org/officeDocument/2006/relationships/image" Target="../media/image39.emf"/><Relationship Id="rId4" Type="http://schemas.openxmlformats.org/officeDocument/2006/relationships/image" Target="../media/image494.png"/><Relationship Id="rId9" Type="http://schemas.openxmlformats.org/officeDocument/2006/relationships/image" Target="../media/image498.png"/><Relationship Id="rId14" Type="http://schemas.openxmlformats.org/officeDocument/2006/relationships/image" Target="../media/image502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7.png"/><Relationship Id="rId13" Type="http://schemas.openxmlformats.org/officeDocument/2006/relationships/image" Target="../media/image600.png"/><Relationship Id="rId18" Type="http://schemas.openxmlformats.org/officeDocument/2006/relationships/image" Target="../media/image40.emf"/><Relationship Id="rId3" Type="http://schemas.openxmlformats.org/officeDocument/2006/relationships/audio" Target="../media/audio2.wav"/><Relationship Id="rId7" Type="http://schemas.openxmlformats.org/officeDocument/2006/relationships/image" Target="../media/image32.emf"/><Relationship Id="rId12" Type="http://schemas.openxmlformats.org/officeDocument/2006/relationships/image" Target="../media/image501.png"/><Relationship Id="rId17" Type="http://schemas.openxmlformats.org/officeDocument/2006/relationships/image" Target="../media/image516.png"/><Relationship Id="rId2" Type="http://schemas.openxmlformats.org/officeDocument/2006/relationships/audio" Target="../media/audio1.wav"/><Relationship Id="rId16" Type="http://schemas.openxmlformats.org/officeDocument/2006/relationships/image" Target="../media/image5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6.png"/><Relationship Id="rId11" Type="http://schemas.openxmlformats.org/officeDocument/2006/relationships/image" Target="../media/image499.png"/><Relationship Id="rId5" Type="http://schemas.openxmlformats.org/officeDocument/2006/relationships/image" Target="../media/image495.png"/><Relationship Id="rId15" Type="http://schemas.openxmlformats.org/officeDocument/2006/relationships/image" Target="../media/image601.png"/><Relationship Id="rId10" Type="http://schemas.openxmlformats.org/officeDocument/2006/relationships/image" Target="../media/image599.png"/><Relationship Id="rId19" Type="http://schemas.openxmlformats.org/officeDocument/2006/relationships/image" Target="../media/image39.emf"/><Relationship Id="rId4" Type="http://schemas.openxmlformats.org/officeDocument/2006/relationships/image" Target="../media/image494.png"/><Relationship Id="rId9" Type="http://schemas.openxmlformats.org/officeDocument/2006/relationships/image" Target="../media/image498.png"/><Relationship Id="rId14" Type="http://schemas.openxmlformats.org/officeDocument/2006/relationships/image" Target="../media/image502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2.png"/><Relationship Id="rId13" Type="http://schemas.openxmlformats.org/officeDocument/2006/relationships/image" Target="../media/image603.png"/><Relationship Id="rId18" Type="http://schemas.openxmlformats.org/officeDocument/2006/relationships/image" Target="../media/image40.emf"/><Relationship Id="rId3" Type="http://schemas.openxmlformats.org/officeDocument/2006/relationships/audio" Target="../media/audio1.wav"/><Relationship Id="rId7" Type="http://schemas.openxmlformats.org/officeDocument/2006/relationships/image" Target="../media/image32.emf"/><Relationship Id="rId12" Type="http://schemas.openxmlformats.org/officeDocument/2006/relationships/image" Target="../media/image501.png"/><Relationship Id="rId17" Type="http://schemas.openxmlformats.org/officeDocument/2006/relationships/image" Target="../media/image605.png"/><Relationship Id="rId2" Type="http://schemas.openxmlformats.org/officeDocument/2006/relationships/audio" Target="../media/audio2.wav"/><Relationship Id="rId16" Type="http://schemas.openxmlformats.org/officeDocument/2006/relationships/image" Target="../media/image5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6.png"/><Relationship Id="rId11" Type="http://schemas.openxmlformats.org/officeDocument/2006/relationships/image" Target="../media/image499.png"/><Relationship Id="rId5" Type="http://schemas.openxmlformats.org/officeDocument/2006/relationships/image" Target="../media/image495.png"/><Relationship Id="rId15" Type="http://schemas.openxmlformats.org/officeDocument/2006/relationships/image" Target="../media/image604.png"/><Relationship Id="rId10" Type="http://schemas.openxmlformats.org/officeDocument/2006/relationships/image" Target="../media/image602.png"/><Relationship Id="rId19" Type="http://schemas.openxmlformats.org/officeDocument/2006/relationships/image" Target="../media/image39.emf"/><Relationship Id="rId4" Type="http://schemas.openxmlformats.org/officeDocument/2006/relationships/image" Target="../media/image494.png"/><Relationship Id="rId9" Type="http://schemas.openxmlformats.org/officeDocument/2006/relationships/image" Target="../media/image498.png"/><Relationship Id="rId14" Type="http://schemas.openxmlformats.org/officeDocument/2006/relationships/image" Target="../media/image502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8.png"/><Relationship Id="rId13" Type="http://schemas.openxmlformats.org/officeDocument/2006/relationships/image" Target="../media/image612.png"/><Relationship Id="rId3" Type="http://schemas.openxmlformats.org/officeDocument/2006/relationships/audio" Target="../media/audio2.wav"/><Relationship Id="rId7" Type="http://schemas.openxmlformats.org/officeDocument/2006/relationships/image" Target="../media/image32.emf"/><Relationship Id="rId12" Type="http://schemas.openxmlformats.org/officeDocument/2006/relationships/image" Target="../media/image39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7.png"/><Relationship Id="rId11" Type="http://schemas.openxmlformats.org/officeDocument/2006/relationships/image" Target="../media/image40.emf"/><Relationship Id="rId5" Type="http://schemas.openxmlformats.org/officeDocument/2006/relationships/image" Target="../media/image606.png"/><Relationship Id="rId10" Type="http://schemas.openxmlformats.org/officeDocument/2006/relationships/image" Target="../media/image610.png"/><Relationship Id="rId4" Type="http://schemas.openxmlformats.org/officeDocument/2006/relationships/image" Target="../media/image566.png"/><Relationship Id="rId9" Type="http://schemas.openxmlformats.org/officeDocument/2006/relationships/image" Target="../media/image609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8.png"/><Relationship Id="rId13" Type="http://schemas.openxmlformats.org/officeDocument/2006/relationships/image" Target="../media/image613.png"/><Relationship Id="rId3" Type="http://schemas.openxmlformats.org/officeDocument/2006/relationships/audio" Target="../media/audio1.wav"/><Relationship Id="rId7" Type="http://schemas.openxmlformats.org/officeDocument/2006/relationships/image" Target="../media/image32.emf"/><Relationship Id="rId12" Type="http://schemas.openxmlformats.org/officeDocument/2006/relationships/image" Target="../media/image39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7.png"/><Relationship Id="rId11" Type="http://schemas.openxmlformats.org/officeDocument/2006/relationships/image" Target="../media/image40.emf"/><Relationship Id="rId5" Type="http://schemas.openxmlformats.org/officeDocument/2006/relationships/image" Target="../media/image606.png"/><Relationship Id="rId10" Type="http://schemas.openxmlformats.org/officeDocument/2006/relationships/image" Target="../media/image610.png"/><Relationship Id="rId4" Type="http://schemas.openxmlformats.org/officeDocument/2006/relationships/image" Target="../media/image566.png"/><Relationship Id="rId9" Type="http://schemas.openxmlformats.org/officeDocument/2006/relationships/image" Target="../media/image609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8.png"/><Relationship Id="rId13" Type="http://schemas.openxmlformats.org/officeDocument/2006/relationships/image" Target="../media/image614.png"/><Relationship Id="rId3" Type="http://schemas.openxmlformats.org/officeDocument/2006/relationships/audio" Target="../media/audio1.wav"/><Relationship Id="rId7" Type="http://schemas.openxmlformats.org/officeDocument/2006/relationships/image" Target="../media/image32.emf"/><Relationship Id="rId12" Type="http://schemas.openxmlformats.org/officeDocument/2006/relationships/image" Target="../media/image39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7.png"/><Relationship Id="rId11" Type="http://schemas.openxmlformats.org/officeDocument/2006/relationships/image" Target="../media/image40.emf"/><Relationship Id="rId5" Type="http://schemas.openxmlformats.org/officeDocument/2006/relationships/image" Target="../media/image606.png"/><Relationship Id="rId10" Type="http://schemas.openxmlformats.org/officeDocument/2006/relationships/image" Target="../media/image610.png"/><Relationship Id="rId4" Type="http://schemas.openxmlformats.org/officeDocument/2006/relationships/image" Target="../media/image566.png"/><Relationship Id="rId9" Type="http://schemas.openxmlformats.org/officeDocument/2006/relationships/image" Target="../media/image60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0.emf"/><Relationship Id="rId7" Type="http://schemas.openxmlformats.org/officeDocument/2006/relationships/image" Target="../media/image52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24.svg"/><Relationship Id="rId5" Type="http://schemas.openxmlformats.org/officeDocument/2006/relationships/image" Target="../media/image22.emf"/><Relationship Id="rId10" Type="http://schemas.openxmlformats.org/officeDocument/2006/relationships/image" Target="../media/image23.png"/><Relationship Id="rId4" Type="http://schemas.openxmlformats.org/officeDocument/2006/relationships/image" Target="../media/image21.emf"/><Relationship Id="rId9" Type="http://schemas.openxmlformats.org/officeDocument/2006/relationships/image" Target="../media/image54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8.png"/><Relationship Id="rId13" Type="http://schemas.openxmlformats.org/officeDocument/2006/relationships/image" Target="../media/image615.png"/><Relationship Id="rId3" Type="http://schemas.openxmlformats.org/officeDocument/2006/relationships/audio" Target="../media/audio2.wav"/><Relationship Id="rId7" Type="http://schemas.openxmlformats.org/officeDocument/2006/relationships/image" Target="../media/image32.emf"/><Relationship Id="rId12" Type="http://schemas.openxmlformats.org/officeDocument/2006/relationships/image" Target="../media/image39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7.png"/><Relationship Id="rId11" Type="http://schemas.openxmlformats.org/officeDocument/2006/relationships/image" Target="../media/image40.emf"/><Relationship Id="rId5" Type="http://schemas.openxmlformats.org/officeDocument/2006/relationships/image" Target="../media/image606.png"/><Relationship Id="rId10" Type="http://schemas.openxmlformats.org/officeDocument/2006/relationships/image" Target="../media/image610.png"/><Relationship Id="rId4" Type="http://schemas.openxmlformats.org/officeDocument/2006/relationships/image" Target="../media/image566.png"/><Relationship Id="rId9" Type="http://schemas.openxmlformats.org/officeDocument/2006/relationships/image" Target="../media/image609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8.png"/><Relationship Id="rId13" Type="http://schemas.openxmlformats.org/officeDocument/2006/relationships/image" Target="../media/image616.png"/><Relationship Id="rId3" Type="http://schemas.openxmlformats.org/officeDocument/2006/relationships/audio" Target="../media/audio1.wav"/><Relationship Id="rId7" Type="http://schemas.openxmlformats.org/officeDocument/2006/relationships/image" Target="../media/image32.emf"/><Relationship Id="rId12" Type="http://schemas.openxmlformats.org/officeDocument/2006/relationships/image" Target="../media/image39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7.png"/><Relationship Id="rId11" Type="http://schemas.openxmlformats.org/officeDocument/2006/relationships/image" Target="../media/image40.emf"/><Relationship Id="rId5" Type="http://schemas.openxmlformats.org/officeDocument/2006/relationships/image" Target="../media/image606.png"/><Relationship Id="rId10" Type="http://schemas.openxmlformats.org/officeDocument/2006/relationships/image" Target="../media/image610.png"/><Relationship Id="rId4" Type="http://schemas.openxmlformats.org/officeDocument/2006/relationships/image" Target="../media/image566.png"/><Relationship Id="rId9" Type="http://schemas.openxmlformats.org/officeDocument/2006/relationships/image" Target="../media/image609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8.png"/><Relationship Id="rId13" Type="http://schemas.openxmlformats.org/officeDocument/2006/relationships/image" Target="../media/image617.png"/><Relationship Id="rId3" Type="http://schemas.openxmlformats.org/officeDocument/2006/relationships/audio" Target="../media/audio1.wav"/><Relationship Id="rId7" Type="http://schemas.openxmlformats.org/officeDocument/2006/relationships/image" Target="../media/image32.emf"/><Relationship Id="rId12" Type="http://schemas.openxmlformats.org/officeDocument/2006/relationships/image" Target="../media/image39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7.png"/><Relationship Id="rId11" Type="http://schemas.openxmlformats.org/officeDocument/2006/relationships/image" Target="../media/image40.emf"/><Relationship Id="rId5" Type="http://schemas.openxmlformats.org/officeDocument/2006/relationships/image" Target="../media/image606.png"/><Relationship Id="rId10" Type="http://schemas.openxmlformats.org/officeDocument/2006/relationships/image" Target="../media/image610.png"/><Relationship Id="rId4" Type="http://schemas.openxmlformats.org/officeDocument/2006/relationships/image" Target="../media/image566.png"/><Relationship Id="rId9" Type="http://schemas.openxmlformats.org/officeDocument/2006/relationships/image" Target="../media/image609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8.png"/><Relationship Id="rId13" Type="http://schemas.openxmlformats.org/officeDocument/2006/relationships/image" Target="../media/image618.png"/><Relationship Id="rId3" Type="http://schemas.openxmlformats.org/officeDocument/2006/relationships/audio" Target="../media/audio2.wav"/><Relationship Id="rId7" Type="http://schemas.openxmlformats.org/officeDocument/2006/relationships/image" Target="../media/image32.emf"/><Relationship Id="rId12" Type="http://schemas.openxmlformats.org/officeDocument/2006/relationships/image" Target="../media/image39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7.png"/><Relationship Id="rId11" Type="http://schemas.openxmlformats.org/officeDocument/2006/relationships/image" Target="../media/image40.emf"/><Relationship Id="rId5" Type="http://schemas.openxmlformats.org/officeDocument/2006/relationships/image" Target="../media/image606.png"/><Relationship Id="rId10" Type="http://schemas.openxmlformats.org/officeDocument/2006/relationships/image" Target="../media/image610.png"/><Relationship Id="rId4" Type="http://schemas.openxmlformats.org/officeDocument/2006/relationships/image" Target="../media/image566.png"/><Relationship Id="rId9" Type="http://schemas.openxmlformats.org/officeDocument/2006/relationships/image" Target="../media/image609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8.png"/><Relationship Id="rId13" Type="http://schemas.openxmlformats.org/officeDocument/2006/relationships/image" Target="../media/image619.png"/><Relationship Id="rId3" Type="http://schemas.openxmlformats.org/officeDocument/2006/relationships/audio" Target="../media/audio1.wav"/><Relationship Id="rId7" Type="http://schemas.openxmlformats.org/officeDocument/2006/relationships/image" Target="../media/image32.emf"/><Relationship Id="rId12" Type="http://schemas.openxmlformats.org/officeDocument/2006/relationships/image" Target="../media/image39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7.png"/><Relationship Id="rId11" Type="http://schemas.openxmlformats.org/officeDocument/2006/relationships/image" Target="../media/image40.emf"/><Relationship Id="rId5" Type="http://schemas.openxmlformats.org/officeDocument/2006/relationships/image" Target="../media/image606.png"/><Relationship Id="rId10" Type="http://schemas.openxmlformats.org/officeDocument/2006/relationships/image" Target="../media/image610.png"/><Relationship Id="rId4" Type="http://schemas.openxmlformats.org/officeDocument/2006/relationships/image" Target="../media/image566.png"/><Relationship Id="rId9" Type="http://schemas.openxmlformats.org/officeDocument/2006/relationships/image" Target="../media/image609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3800.png"/><Relationship Id="rId5" Type="http://schemas.openxmlformats.org/officeDocument/2006/relationships/image" Target="../media/image140.png"/><Relationship Id="rId10" Type="http://schemas.openxmlformats.org/officeDocument/2006/relationships/image" Target="../media/image145.emf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9.emf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21.svg"/><Relationship Id="rId12" Type="http://schemas.openxmlformats.org/officeDocument/2006/relationships/image" Target="../media/image6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620.png"/><Relationship Id="rId11" Type="http://schemas.openxmlformats.org/officeDocument/2006/relationships/image" Target="../media/image627.png"/><Relationship Id="rId5" Type="http://schemas.openxmlformats.org/officeDocument/2006/relationships/image" Target="../media/image612.emf"/><Relationship Id="rId10" Type="http://schemas.openxmlformats.org/officeDocument/2006/relationships/image" Target="../media/image622.emf"/><Relationship Id="rId4" Type="http://schemas.openxmlformats.org/officeDocument/2006/relationships/image" Target="../media/image611.png"/><Relationship Id="rId9" Type="http://schemas.openxmlformats.org/officeDocument/2006/relationships/image" Target="../media/image625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9.png"/><Relationship Id="rId13" Type="http://schemas.openxmlformats.org/officeDocument/2006/relationships/image" Target="../media/image63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21.svg"/><Relationship Id="rId12" Type="http://schemas.openxmlformats.org/officeDocument/2006/relationships/image" Target="../media/image631.png"/><Relationship Id="rId17" Type="http://schemas.microsoft.com/office/2007/relationships/hdphoto" Target="../media/hdphoto8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35.png"/><Relationship Id="rId1" Type="http://schemas.openxmlformats.org/officeDocument/2006/relationships/tags" Target="../tags/tag10.xml"/><Relationship Id="rId6" Type="http://schemas.openxmlformats.org/officeDocument/2006/relationships/image" Target="../media/image620.png"/><Relationship Id="rId11" Type="http://schemas.openxmlformats.org/officeDocument/2006/relationships/image" Target="../media/image632.png"/><Relationship Id="rId5" Type="http://schemas.openxmlformats.org/officeDocument/2006/relationships/image" Target="../media/image612.emf"/><Relationship Id="rId15" Type="http://schemas.openxmlformats.org/officeDocument/2006/relationships/image" Target="../media/image623.png"/><Relationship Id="rId10" Type="http://schemas.openxmlformats.org/officeDocument/2006/relationships/image" Target="../media/image630.png"/><Relationship Id="rId4" Type="http://schemas.openxmlformats.org/officeDocument/2006/relationships/image" Target="../media/image611.png"/><Relationship Id="rId9" Type="http://schemas.openxmlformats.org/officeDocument/2006/relationships/image" Target="../media/image626.png"/><Relationship Id="rId14" Type="http://schemas.openxmlformats.org/officeDocument/2006/relationships/image" Target="../media/image634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21.svg"/><Relationship Id="rId12" Type="http://schemas.openxmlformats.org/officeDocument/2006/relationships/image" Target="../media/image6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620.png"/><Relationship Id="rId11" Type="http://schemas.openxmlformats.org/officeDocument/2006/relationships/image" Target="../media/image639.png"/><Relationship Id="rId5" Type="http://schemas.openxmlformats.org/officeDocument/2006/relationships/image" Target="../media/image612.emf"/><Relationship Id="rId10" Type="http://schemas.openxmlformats.org/officeDocument/2006/relationships/image" Target="../media/image622.emf"/><Relationship Id="rId4" Type="http://schemas.openxmlformats.org/officeDocument/2006/relationships/image" Target="../media/image611.png"/><Relationship Id="rId9" Type="http://schemas.openxmlformats.org/officeDocument/2006/relationships/image" Target="../media/image6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3" Type="http://schemas.openxmlformats.org/officeDocument/2006/relationships/image" Target="../media/image20.emf"/><Relationship Id="rId7" Type="http://schemas.openxmlformats.org/officeDocument/2006/relationships/image" Target="../media/image24.svg"/><Relationship Id="rId12" Type="http://schemas.openxmlformats.org/officeDocument/2006/relationships/image" Target="../media/image59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58.emf"/><Relationship Id="rId5" Type="http://schemas.openxmlformats.org/officeDocument/2006/relationships/image" Target="../media/image22.emf"/><Relationship Id="rId10" Type="http://schemas.openxmlformats.org/officeDocument/2006/relationships/image" Target="../media/image57.png"/><Relationship Id="rId4" Type="http://schemas.openxmlformats.org/officeDocument/2006/relationships/image" Target="../media/image21.emf"/><Relationship Id="rId9" Type="http://schemas.openxmlformats.org/officeDocument/2006/relationships/image" Target="../media/image56.png"/><Relationship Id="rId14" Type="http://schemas.openxmlformats.org/officeDocument/2006/relationships/image" Target="../media/image61.gif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6.png"/><Relationship Id="rId13" Type="http://schemas.openxmlformats.org/officeDocument/2006/relationships/image" Target="../media/image620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42.png"/><Relationship Id="rId12" Type="http://schemas.openxmlformats.org/officeDocument/2006/relationships/image" Target="../media/image64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641.png"/><Relationship Id="rId11" Type="http://schemas.openxmlformats.org/officeDocument/2006/relationships/image" Target="../media/image646.png"/><Relationship Id="rId5" Type="http://schemas.openxmlformats.org/officeDocument/2006/relationships/image" Target="../media/image612.emf"/><Relationship Id="rId15" Type="http://schemas.openxmlformats.org/officeDocument/2006/relationships/image" Target="../media/image637.png"/><Relationship Id="rId10" Type="http://schemas.openxmlformats.org/officeDocument/2006/relationships/image" Target="../media/image645.png"/><Relationship Id="rId4" Type="http://schemas.openxmlformats.org/officeDocument/2006/relationships/image" Target="../media/image611.png"/><Relationship Id="rId9" Type="http://schemas.openxmlformats.org/officeDocument/2006/relationships/image" Target="../media/image644.png"/><Relationship Id="rId14" Type="http://schemas.openxmlformats.org/officeDocument/2006/relationships/image" Target="../media/image621.sv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21.svg"/><Relationship Id="rId12" Type="http://schemas.openxmlformats.org/officeDocument/2006/relationships/image" Target="../media/image65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620.png"/><Relationship Id="rId11" Type="http://schemas.openxmlformats.org/officeDocument/2006/relationships/image" Target="../media/image650.png"/><Relationship Id="rId5" Type="http://schemas.openxmlformats.org/officeDocument/2006/relationships/image" Target="../media/image612.emf"/><Relationship Id="rId10" Type="http://schemas.openxmlformats.org/officeDocument/2006/relationships/image" Target="../media/image622.emf"/><Relationship Id="rId4" Type="http://schemas.openxmlformats.org/officeDocument/2006/relationships/image" Target="../media/image611.png"/><Relationship Id="rId9" Type="http://schemas.openxmlformats.org/officeDocument/2006/relationships/image" Target="../media/image649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4.png"/><Relationship Id="rId13" Type="http://schemas.openxmlformats.org/officeDocument/2006/relationships/image" Target="../media/image620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53.png"/><Relationship Id="rId12" Type="http://schemas.openxmlformats.org/officeDocument/2006/relationships/image" Target="../media/image6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652.png"/><Relationship Id="rId11" Type="http://schemas.openxmlformats.org/officeDocument/2006/relationships/image" Target="../media/image657.png"/><Relationship Id="rId5" Type="http://schemas.openxmlformats.org/officeDocument/2006/relationships/image" Target="../media/image612.emf"/><Relationship Id="rId15" Type="http://schemas.openxmlformats.org/officeDocument/2006/relationships/image" Target="../media/image659.png"/><Relationship Id="rId10" Type="http://schemas.openxmlformats.org/officeDocument/2006/relationships/image" Target="../media/image656.png"/><Relationship Id="rId4" Type="http://schemas.openxmlformats.org/officeDocument/2006/relationships/image" Target="../media/image611.png"/><Relationship Id="rId9" Type="http://schemas.openxmlformats.org/officeDocument/2006/relationships/image" Target="../media/image655.png"/><Relationship Id="rId14" Type="http://schemas.openxmlformats.org/officeDocument/2006/relationships/image" Target="../media/image621.sv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21.svg"/><Relationship Id="rId12" Type="http://schemas.openxmlformats.org/officeDocument/2006/relationships/image" Target="../media/image66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620.png"/><Relationship Id="rId11" Type="http://schemas.openxmlformats.org/officeDocument/2006/relationships/image" Target="../media/image662.png"/><Relationship Id="rId5" Type="http://schemas.openxmlformats.org/officeDocument/2006/relationships/image" Target="../media/image612.emf"/><Relationship Id="rId10" Type="http://schemas.openxmlformats.org/officeDocument/2006/relationships/image" Target="../media/image622.emf"/><Relationship Id="rId4" Type="http://schemas.openxmlformats.org/officeDocument/2006/relationships/image" Target="../media/image611.png"/><Relationship Id="rId9" Type="http://schemas.openxmlformats.org/officeDocument/2006/relationships/image" Target="../media/image661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6.png"/><Relationship Id="rId13" Type="http://schemas.openxmlformats.org/officeDocument/2006/relationships/image" Target="../media/image620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65.png"/><Relationship Id="rId12" Type="http://schemas.openxmlformats.org/officeDocument/2006/relationships/image" Target="../media/image65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664.png"/><Relationship Id="rId11" Type="http://schemas.openxmlformats.org/officeDocument/2006/relationships/image" Target="../media/image669.png"/><Relationship Id="rId5" Type="http://schemas.openxmlformats.org/officeDocument/2006/relationships/image" Target="../media/image612.emf"/><Relationship Id="rId15" Type="http://schemas.openxmlformats.org/officeDocument/2006/relationships/image" Target="../media/image660.png"/><Relationship Id="rId10" Type="http://schemas.openxmlformats.org/officeDocument/2006/relationships/image" Target="../media/image668.png"/><Relationship Id="rId4" Type="http://schemas.openxmlformats.org/officeDocument/2006/relationships/image" Target="../media/image611.png"/><Relationship Id="rId9" Type="http://schemas.openxmlformats.org/officeDocument/2006/relationships/image" Target="../media/image667.png"/><Relationship Id="rId14" Type="http://schemas.openxmlformats.org/officeDocument/2006/relationships/image" Target="../media/image621.sv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1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21.svg"/><Relationship Id="rId12" Type="http://schemas.openxmlformats.org/officeDocument/2006/relationships/image" Target="../media/image67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620.png"/><Relationship Id="rId11" Type="http://schemas.openxmlformats.org/officeDocument/2006/relationships/image" Target="../media/image673.png"/><Relationship Id="rId5" Type="http://schemas.openxmlformats.org/officeDocument/2006/relationships/image" Target="../media/image612.emf"/><Relationship Id="rId10" Type="http://schemas.openxmlformats.org/officeDocument/2006/relationships/image" Target="../media/image622.emf"/><Relationship Id="rId4" Type="http://schemas.openxmlformats.org/officeDocument/2006/relationships/image" Target="../media/image611.png"/><Relationship Id="rId9" Type="http://schemas.openxmlformats.org/officeDocument/2006/relationships/image" Target="../media/image672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7.png"/><Relationship Id="rId13" Type="http://schemas.openxmlformats.org/officeDocument/2006/relationships/image" Target="../media/image620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76.png"/><Relationship Id="rId12" Type="http://schemas.openxmlformats.org/officeDocument/2006/relationships/image" Target="../media/image67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675.png"/><Relationship Id="rId11" Type="http://schemas.openxmlformats.org/officeDocument/2006/relationships/image" Target="../media/image680.png"/><Relationship Id="rId5" Type="http://schemas.openxmlformats.org/officeDocument/2006/relationships/image" Target="../media/image612.emf"/><Relationship Id="rId15" Type="http://schemas.openxmlformats.org/officeDocument/2006/relationships/image" Target="../media/image682.png"/><Relationship Id="rId10" Type="http://schemas.openxmlformats.org/officeDocument/2006/relationships/image" Target="../media/image679.png"/><Relationship Id="rId4" Type="http://schemas.openxmlformats.org/officeDocument/2006/relationships/image" Target="../media/image611.png"/><Relationship Id="rId9" Type="http://schemas.openxmlformats.org/officeDocument/2006/relationships/image" Target="../media/image678.png"/><Relationship Id="rId14" Type="http://schemas.openxmlformats.org/officeDocument/2006/relationships/image" Target="../media/image621.sv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3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21.svg"/><Relationship Id="rId12" Type="http://schemas.openxmlformats.org/officeDocument/2006/relationships/image" Target="../media/image68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620.png"/><Relationship Id="rId11" Type="http://schemas.openxmlformats.org/officeDocument/2006/relationships/image" Target="../media/image685.png"/><Relationship Id="rId5" Type="http://schemas.openxmlformats.org/officeDocument/2006/relationships/image" Target="../media/image612.emf"/><Relationship Id="rId10" Type="http://schemas.openxmlformats.org/officeDocument/2006/relationships/image" Target="../media/image622.emf"/><Relationship Id="rId4" Type="http://schemas.openxmlformats.org/officeDocument/2006/relationships/image" Target="../media/image611.png"/><Relationship Id="rId9" Type="http://schemas.openxmlformats.org/officeDocument/2006/relationships/image" Target="../media/image684.pn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9.png"/><Relationship Id="rId13" Type="http://schemas.openxmlformats.org/officeDocument/2006/relationships/image" Target="../media/image620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88.png"/><Relationship Id="rId12" Type="http://schemas.openxmlformats.org/officeDocument/2006/relationships/image" Target="../media/image67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687.png"/><Relationship Id="rId11" Type="http://schemas.openxmlformats.org/officeDocument/2006/relationships/image" Target="../media/image692.png"/><Relationship Id="rId5" Type="http://schemas.openxmlformats.org/officeDocument/2006/relationships/image" Target="../media/image612.emf"/><Relationship Id="rId15" Type="http://schemas.openxmlformats.org/officeDocument/2006/relationships/image" Target="../media/image693.png"/><Relationship Id="rId10" Type="http://schemas.openxmlformats.org/officeDocument/2006/relationships/image" Target="../media/image691.png"/><Relationship Id="rId4" Type="http://schemas.openxmlformats.org/officeDocument/2006/relationships/image" Target="../media/image611.png"/><Relationship Id="rId9" Type="http://schemas.openxmlformats.org/officeDocument/2006/relationships/image" Target="../media/image690.png"/><Relationship Id="rId14" Type="http://schemas.openxmlformats.org/officeDocument/2006/relationships/image" Target="../media/image621.sv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10" Type="http://schemas.openxmlformats.org/officeDocument/2006/relationships/image" Target="../media/image145.emf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3.wdp"/><Relationship Id="rId18" Type="http://schemas.openxmlformats.org/officeDocument/2006/relationships/image" Target="../media/image70.png"/><Relationship Id="rId3" Type="http://schemas.openxmlformats.org/officeDocument/2006/relationships/audio" Target="../media/audio1.wav"/><Relationship Id="rId21" Type="http://schemas.openxmlformats.org/officeDocument/2006/relationships/image" Target="../media/image71.png"/><Relationship Id="rId7" Type="http://schemas.openxmlformats.org/officeDocument/2006/relationships/image" Target="../media/image30.emf"/><Relationship Id="rId12" Type="http://schemas.openxmlformats.org/officeDocument/2006/relationships/image" Target="../media/image65.png"/><Relationship Id="rId17" Type="http://schemas.openxmlformats.org/officeDocument/2006/relationships/image" Target="../media/image69.png"/><Relationship Id="rId2" Type="http://schemas.openxmlformats.org/officeDocument/2006/relationships/audio" Target="../media/audio2.wav"/><Relationship Id="rId16" Type="http://schemas.openxmlformats.org/officeDocument/2006/relationships/image" Target="../media/image68.png"/><Relationship Id="rId20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emf"/><Relationship Id="rId11" Type="http://schemas.openxmlformats.org/officeDocument/2006/relationships/image" Target="../media/image32.emf"/><Relationship Id="rId5" Type="http://schemas.openxmlformats.org/officeDocument/2006/relationships/image" Target="../media/image62.emf"/><Relationship Id="rId15" Type="http://schemas.openxmlformats.org/officeDocument/2006/relationships/image" Target="../media/image67.png"/><Relationship Id="rId10" Type="http://schemas.openxmlformats.org/officeDocument/2006/relationships/image" Target="../media/image64.png"/><Relationship Id="rId19" Type="http://schemas.openxmlformats.org/officeDocument/2006/relationships/image" Target="../media/image39.emf"/><Relationship Id="rId4" Type="http://schemas.openxmlformats.org/officeDocument/2006/relationships/image" Target="../media/image19.emf"/><Relationship Id="rId9" Type="http://schemas.microsoft.com/office/2007/relationships/hdphoto" Target="../media/hdphoto2.wdp"/><Relationship Id="rId14" Type="http://schemas.openxmlformats.org/officeDocument/2006/relationships/image" Target="../media/image66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9.emf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70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21.svg"/><Relationship Id="rId12" Type="http://schemas.openxmlformats.org/officeDocument/2006/relationships/image" Target="../media/image690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620.png"/><Relationship Id="rId11" Type="http://schemas.openxmlformats.org/officeDocument/2006/relationships/image" Target="../media/image6890.png"/><Relationship Id="rId5" Type="http://schemas.openxmlformats.org/officeDocument/2006/relationships/image" Target="../media/image612.emf"/><Relationship Id="rId10" Type="http://schemas.openxmlformats.org/officeDocument/2006/relationships/image" Target="../media/image622.emf"/><Relationship Id="rId4" Type="http://schemas.openxmlformats.org/officeDocument/2006/relationships/image" Target="../media/image611.png"/><Relationship Id="rId9" Type="http://schemas.openxmlformats.org/officeDocument/2006/relationships/image" Target="../media/image681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30.png"/><Relationship Id="rId13" Type="http://schemas.openxmlformats.org/officeDocument/2006/relationships/image" Target="../media/image621.sv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920.png"/><Relationship Id="rId12" Type="http://schemas.openxmlformats.org/officeDocument/2006/relationships/image" Target="../media/image620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8.wdp"/><Relationship Id="rId1" Type="http://schemas.openxmlformats.org/officeDocument/2006/relationships/tags" Target="../tags/tag23.xml"/><Relationship Id="rId6" Type="http://schemas.openxmlformats.org/officeDocument/2006/relationships/image" Target="../media/image6910.png"/><Relationship Id="rId11" Type="http://schemas.openxmlformats.org/officeDocument/2006/relationships/image" Target="../media/image696.png"/><Relationship Id="rId5" Type="http://schemas.openxmlformats.org/officeDocument/2006/relationships/image" Target="../media/image612.emf"/><Relationship Id="rId15" Type="http://schemas.openxmlformats.org/officeDocument/2006/relationships/image" Target="../media/image635.png"/><Relationship Id="rId10" Type="http://schemas.openxmlformats.org/officeDocument/2006/relationships/image" Target="../media/image695.png"/><Relationship Id="rId4" Type="http://schemas.openxmlformats.org/officeDocument/2006/relationships/image" Target="../media/image611.png"/><Relationship Id="rId9" Type="http://schemas.openxmlformats.org/officeDocument/2006/relationships/image" Target="../media/image694.png"/><Relationship Id="rId14" Type="http://schemas.openxmlformats.org/officeDocument/2006/relationships/image" Target="../media/image697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8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21.svg"/><Relationship Id="rId12" Type="http://schemas.openxmlformats.org/officeDocument/2006/relationships/image" Target="../media/image70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620.png"/><Relationship Id="rId11" Type="http://schemas.openxmlformats.org/officeDocument/2006/relationships/image" Target="../media/image700.png"/><Relationship Id="rId5" Type="http://schemas.openxmlformats.org/officeDocument/2006/relationships/image" Target="../media/image612.emf"/><Relationship Id="rId10" Type="http://schemas.openxmlformats.org/officeDocument/2006/relationships/image" Target="../media/image622.emf"/><Relationship Id="rId4" Type="http://schemas.openxmlformats.org/officeDocument/2006/relationships/image" Target="../media/image611.png"/><Relationship Id="rId9" Type="http://schemas.openxmlformats.org/officeDocument/2006/relationships/image" Target="../media/image699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4.png"/><Relationship Id="rId13" Type="http://schemas.openxmlformats.org/officeDocument/2006/relationships/image" Target="../media/image621.sv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703.png"/><Relationship Id="rId12" Type="http://schemas.openxmlformats.org/officeDocument/2006/relationships/image" Target="../media/image6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openxmlformats.org/officeDocument/2006/relationships/image" Target="../media/image702.png"/><Relationship Id="rId11" Type="http://schemas.openxmlformats.org/officeDocument/2006/relationships/image" Target="../media/image707.png"/><Relationship Id="rId5" Type="http://schemas.openxmlformats.org/officeDocument/2006/relationships/image" Target="../media/image612.emf"/><Relationship Id="rId15" Type="http://schemas.openxmlformats.org/officeDocument/2006/relationships/image" Target="../media/image709.png"/><Relationship Id="rId10" Type="http://schemas.openxmlformats.org/officeDocument/2006/relationships/image" Target="../media/image706.png"/><Relationship Id="rId4" Type="http://schemas.openxmlformats.org/officeDocument/2006/relationships/image" Target="../media/image611.png"/><Relationship Id="rId9" Type="http://schemas.openxmlformats.org/officeDocument/2006/relationships/image" Target="../media/image705.png"/><Relationship Id="rId14" Type="http://schemas.openxmlformats.org/officeDocument/2006/relationships/image" Target="../media/image708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621.svg"/><Relationship Id="rId12" Type="http://schemas.openxmlformats.org/officeDocument/2006/relationships/image" Target="../media/image7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620.png"/><Relationship Id="rId11" Type="http://schemas.openxmlformats.org/officeDocument/2006/relationships/image" Target="../media/image712.png"/><Relationship Id="rId5" Type="http://schemas.openxmlformats.org/officeDocument/2006/relationships/image" Target="../media/image612.emf"/><Relationship Id="rId10" Type="http://schemas.openxmlformats.org/officeDocument/2006/relationships/image" Target="../media/image622.emf"/><Relationship Id="rId4" Type="http://schemas.openxmlformats.org/officeDocument/2006/relationships/image" Target="../media/image611.png"/><Relationship Id="rId9" Type="http://schemas.openxmlformats.org/officeDocument/2006/relationships/image" Target="../media/image711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6.png"/><Relationship Id="rId13" Type="http://schemas.openxmlformats.org/officeDocument/2006/relationships/image" Target="../media/image620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715.png"/><Relationship Id="rId12" Type="http://schemas.openxmlformats.org/officeDocument/2006/relationships/image" Target="../media/image7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714.png"/><Relationship Id="rId11" Type="http://schemas.openxmlformats.org/officeDocument/2006/relationships/image" Target="../media/image719.png"/><Relationship Id="rId5" Type="http://schemas.openxmlformats.org/officeDocument/2006/relationships/image" Target="../media/image612.emf"/><Relationship Id="rId15" Type="http://schemas.openxmlformats.org/officeDocument/2006/relationships/image" Target="../media/image721.png"/><Relationship Id="rId10" Type="http://schemas.openxmlformats.org/officeDocument/2006/relationships/image" Target="../media/image718.png"/><Relationship Id="rId4" Type="http://schemas.openxmlformats.org/officeDocument/2006/relationships/image" Target="../media/image611.png"/><Relationship Id="rId9" Type="http://schemas.openxmlformats.org/officeDocument/2006/relationships/image" Target="../media/image717.png"/><Relationship Id="rId14" Type="http://schemas.openxmlformats.org/officeDocument/2006/relationships/image" Target="../media/image621.sv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2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621.svg"/><Relationship Id="rId12" Type="http://schemas.openxmlformats.org/officeDocument/2006/relationships/image" Target="../media/image7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6" Type="http://schemas.openxmlformats.org/officeDocument/2006/relationships/image" Target="../media/image620.png"/><Relationship Id="rId11" Type="http://schemas.openxmlformats.org/officeDocument/2006/relationships/image" Target="../media/image724.png"/><Relationship Id="rId5" Type="http://schemas.openxmlformats.org/officeDocument/2006/relationships/image" Target="../media/image612.emf"/><Relationship Id="rId10" Type="http://schemas.openxmlformats.org/officeDocument/2006/relationships/image" Target="../media/image622.emf"/><Relationship Id="rId4" Type="http://schemas.openxmlformats.org/officeDocument/2006/relationships/image" Target="../media/image611.png"/><Relationship Id="rId9" Type="http://schemas.openxmlformats.org/officeDocument/2006/relationships/image" Target="../media/image723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8.png"/><Relationship Id="rId13" Type="http://schemas.openxmlformats.org/officeDocument/2006/relationships/image" Target="../media/image621.sv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727.png"/><Relationship Id="rId12" Type="http://schemas.openxmlformats.org/officeDocument/2006/relationships/image" Target="../media/image6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6" Type="http://schemas.openxmlformats.org/officeDocument/2006/relationships/image" Target="../media/image726.png"/><Relationship Id="rId11" Type="http://schemas.openxmlformats.org/officeDocument/2006/relationships/image" Target="../media/image731.png"/><Relationship Id="rId5" Type="http://schemas.openxmlformats.org/officeDocument/2006/relationships/image" Target="../media/image612.emf"/><Relationship Id="rId15" Type="http://schemas.openxmlformats.org/officeDocument/2006/relationships/image" Target="../media/image733.png"/><Relationship Id="rId10" Type="http://schemas.openxmlformats.org/officeDocument/2006/relationships/image" Target="../media/image730.png"/><Relationship Id="rId4" Type="http://schemas.openxmlformats.org/officeDocument/2006/relationships/image" Target="../media/image611.png"/><Relationship Id="rId9" Type="http://schemas.openxmlformats.org/officeDocument/2006/relationships/image" Target="../media/image729.png"/><Relationship Id="rId14" Type="http://schemas.openxmlformats.org/officeDocument/2006/relationships/image" Target="../media/image732.pn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4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21.svg"/><Relationship Id="rId12" Type="http://schemas.openxmlformats.org/officeDocument/2006/relationships/image" Target="../media/image7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6" Type="http://schemas.openxmlformats.org/officeDocument/2006/relationships/image" Target="../media/image620.png"/><Relationship Id="rId11" Type="http://schemas.openxmlformats.org/officeDocument/2006/relationships/image" Target="../media/image736.png"/><Relationship Id="rId5" Type="http://schemas.openxmlformats.org/officeDocument/2006/relationships/image" Target="../media/image612.emf"/><Relationship Id="rId10" Type="http://schemas.openxmlformats.org/officeDocument/2006/relationships/image" Target="../media/image622.emf"/><Relationship Id="rId4" Type="http://schemas.openxmlformats.org/officeDocument/2006/relationships/image" Target="../media/image611.png"/><Relationship Id="rId9" Type="http://schemas.openxmlformats.org/officeDocument/2006/relationships/image" Target="../media/image7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microsoft.com/office/2007/relationships/hdphoto" Target="../media/hdphoto3.wdp"/><Relationship Id="rId18" Type="http://schemas.openxmlformats.org/officeDocument/2006/relationships/image" Target="../media/image75.png"/><Relationship Id="rId3" Type="http://schemas.openxmlformats.org/officeDocument/2006/relationships/audio" Target="../media/audio1.wav"/><Relationship Id="rId21" Type="http://schemas.openxmlformats.org/officeDocument/2006/relationships/image" Target="../media/image76.png"/><Relationship Id="rId7" Type="http://schemas.openxmlformats.org/officeDocument/2006/relationships/image" Target="../media/image30.emf"/><Relationship Id="rId12" Type="http://schemas.openxmlformats.org/officeDocument/2006/relationships/image" Target="../media/image65.png"/><Relationship Id="rId17" Type="http://schemas.openxmlformats.org/officeDocument/2006/relationships/image" Target="../media/image69.png"/><Relationship Id="rId2" Type="http://schemas.openxmlformats.org/officeDocument/2006/relationships/audio" Target="../media/audio2.wav"/><Relationship Id="rId16" Type="http://schemas.openxmlformats.org/officeDocument/2006/relationships/image" Target="../media/image74.png"/><Relationship Id="rId20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emf"/><Relationship Id="rId11" Type="http://schemas.openxmlformats.org/officeDocument/2006/relationships/image" Target="../media/image32.emf"/><Relationship Id="rId5" Type="http://schemas.openxmlformats.org/officeDocument/2006/relationships/image" Target="../media/image62.emf"/><Relationship Id="rId15" Type="http://schemas.openxmlformats.org/officeDocument/2006/relationships/image" Target="../media/image67.png"/><Relationship Id="rId10" Type="http://schemas.openxmlformats.org/officeDocument/2006/relationships/image" Target="../media/image64.png"/><Relationship Id="rId19" Type="http://schemas.openxmlformats.org/officeDocument/2006/relationships/image" Target="../media/image39.emf"/><Relationship Id="rId4" Type="http://schemas.openxmlformats.org/officeDocument/2006/relationships/image" Target="../media/image19.emf"/><Relationship Id="rId9" Type="http://schemas.microsoft.com/office/2007/relationships/hdphoto" Target="../media/hdphoto4.wdp"/><Relationship Id="rId14" Type="http://schemas.openxmlformats.org/officeDocument/2006/relationships/image" Target="../media/image73.png"/><Relationship Id="rId22" Type="http://schemas.microsoft.com/office/2007/relationships/hdphoto" Target="../media/hdphoto5.wdp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13" Type="http://schemas.openxmlformats.org/officeDocument/2006/relationships/image" Target="../media/image621.sv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739.png"/><Relationship Id="rId12" Type="http://schemas.openxmlformats.org/officeDocument/2006/relationships/image" Target="../media/image62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45.png"/><Relationship Id="rId1" Type="http://schemas.openxmlformats.org/officeDocument/2006/relationships/tags" Target="../tags/tag31.xml"/><Relationship Id="rId6" Type="http://schemas.openxmlformats.org/officeDocument/2006/relationships/image" Target="../media/image738.png"/><Relationship Id="rId11" Type="http://schemas.openxmlformats.org/officeDocument/2006/relationships/image" Target="../media/image743.png"/><Relationship Id="rId5" Type="http://schemas.openxmlformats.org/officeDocument/2006/relationships/image" Target="../media/image612.emf"/><Relationship Id="rId15" Type="http://schemas.openxmlformats.org/officeDocument/2006/relationships/image" Target="../media/image744.png"/><Relationship Id="rId10" Type="http://schemas.openxmlformats.org/officeDocument/2006/relationships/image" Target="../media/image742.png"/><Relationship Id="rId4" Type="http://schemas.openxmlformats.org/officeDocument/2006/relationships/image" Target="../media/image611.png"/><Relationship Id="rId9" Type="http://schemas.openxmlformats.org/officeDocument/2006/relationships/image" Target="../media/image741.png"/><Relationship Id="rId14" Type="http://schemas.openxmlformats.org/officeDocument/2006/relationships/image" Target="../media/image734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6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621.svg"/><Relationship Id="rId12" Type="http://schemas.openxmlformats.org/officeDocument/2006/relationships/image" Target="../media/image7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6" Type="http://schemas.openxmlformats.org/officeDocument/2006/relationships/image" Target="../media/image620.png"/><Relationship Id="rId11" Type="http://schemas.openxmlformats.org/officeDocument/2006/relationships/image" Target="../media/image748.png"/><Relationship Id="rId5" Type="http://schemas.openxmlformats.org/officeDocument/2006/relationships/image" Target="../media/image612.emf"/><Relationship Id="rId10" Type="http://schemas.openxmlformats.org/officeDocument/2006/relationships/image" Target="../media/image622.emf"/><Relationship Id="rId4" Type="http://schemas.openxmlformats.org/officeDocument/2006/relationships/image" Target="../media/image611.png"/><Relationship Id="rId9" Type="http://schemas.openxmlformats.org/officeDocument/2006/relationships/image" Target="../media/image747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2.png"/><Relationship Id="rId13" Type="http://schemas.openxmlformats.org/officeDocument/2006/relationships/image" Target="../media/image621.sv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751.png"/><Relationship Id="rId12" Type="http://schemas.openxmlformats.org/officeDocument/2006/relationships/image" Target="../media/image6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6" Type="http://schemas.openxmlformats.org/officeDocument/2006/relationships/image" Target="../media/image750.png"/><Relationship Id="rId11" Type="http://schemas.openxmlformats.org/officeDocument/2006/relationships/image" Target="../media/image755.png"/><Relationship Id="rId5" Type="http://schemas.openxmlformats.org/officeDocument/2006/relationships/image" Target="../media/image612.emf"/><Relationship Id="rId15" Type="http://schemas.openxmlformats.org/officeDocument/2006/relationships/image" Target="../media/image756.png"/><Relationship Id="rId10" Type="http://schemas.openxmlformats.org/officeDocument/2006/relationships/image" Target="../media/image754.png"/><Relationship Id="rId4" Type="http://schemas.openxmlformats.org/officeDocument/2006/relationships/image" Target="../media/image611.png"/><Relationship Id="rId9" Type="http://schemas.openxmlformats.org/officeDocument/2006/relationships/image" Target="../media/image753.png"/><Relationship Id="rId14" Type="http://schemas.openxmlformats.org/officeDocument/2006/relationships/image" Target="../media/image746.pn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10" Type="http://schemas.openxmlformats.org/officeDocument/2006/relationships/image" Target="../media/image145.emf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8.png"/><Relationship Id="rId18" Type="http://schemas.openxmlformats.org/officeDocument/2006/relationships/image" Target="../media/image39.emf"/><Relationship Id="rId3" Type="http://schemas.openxmlformats.org/officeDocument/2006/relationships/audio" Target="../media/audio1.wav"/><Relationship Id="rId7" Type="http://schemas.openxmlformats.org/officeDocument/2006/relationships/image" Target="../media/image30.emf"/><Relationship Id="rId12" Type="http://schemas.microsoft.com/office/2007/relationships/hdphoto" Target="../media/hdphoto3.wdp"/><Relationship Id="rId17" Type="http://schemas.openxmlformats.org/officeDocument/2006/relationships/image" Target="../media/image80.png"/><Relationship Id="rId2" Type="http://schemas.openxmlformats.org/officeDocument/2006/relationships/audio" Target="../media/audio2.wav"/><Relationship Id="rId16" Type="http://schemas.openxmlformats.org/officeDocument/2006/relationships/image" Target="../media/image69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emf"/><Relationship Id="rId11" Type="http://schemas.openxmlformats.org/officeDocument/2006/relationships/image" Target="../media/image65.png"/><Relationship Id="rId5" Type="http://schemas.openxmlformats.org/officeDocument/2006/relationships/image" Target="../media/image62.emf"/><Relationship Id="rId15" Type="http://schemas.openxmlformats.org/officeDocument/2006/relationships/image" Target="../media/image79.png"/><Relationship Id="rId10" Type="http://schemas.openxmlformats.org/officeDocument/2006/relationships/image" Target="../media/image32.emf"/><Relationship Id="rId19" Type="http://schemas.openxmlformats.org/officeDocument/2006/relationships/image" Target="../media/image40.emf"/><Relationship Id="rId4" Type="http://schemas.openxmlformats.org/officeDocument/2006/relationships/image" Target="../media/image19.emf"/><Relationship Id="rId9" Type="http://schemas.openxmlformats.org/officeDocument/2006/relationships/image" Target="../media/image64.png"/><Relationship Id="rId1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3.png"/><Relationship Id="rId18" Type="http://schemas.openxmlformats.org/officeDocument/2006/relationships/image" Target="../media/image39.emf"/><Relationship Id="rId3" Type="http://schemas.openxmlformats.org/officeDocument/2006/relationships/audio" Target="../media/audio1.wav"/><Relationship Id="rId7" Type="http://schemas.openxmlformats.org/officeDocument/2006/relationships/image" Target="../media/image30.emf"/><Relationship Id="rId12" Type="http://schemas.microsoft.com/office/2007/relationships/hdphoto" Target="../media/hdphoto3.wdp"/><Relationship Id="rId17" Type="http://schemas.openxmlformats.org/officeDocument/2006/relationships/image" Target="../media/image85.png"/><Relationship Id="rId2" Type="http://schemas.openxmlformats.org/officeDocument/2006/relationships/audio" Target="../media/audio2.wav"/><Relationship Id="rId16" Type="http://schemas.openxmlformats.org/officeDocument/2006/relationships/image" Target="../media/image69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emf"/><Relationship Id="rId11" Type="http://schemas.openxmlformats.org/officeDocument/2006/relationships/image" Target="../media/image65.png"/><Relationship Id="rId5" Type="http://schemas.openxmlformats.org/officeDocument/2006/relationships/image" Target="../media/image62.emf"/><Relationship Id="rId15" Type="http://schemas.openxmlformats.org/officeDocument/2006/relationships/image" Target="../media/image84.png"/><Relationship Id="rId10" Type="http://schemas.openxmlformats.org/officeDocument/2006/relationships/image" Target="../media/image32.emf"/><Relationship Id="rId19" Type="http://schemas.openxmlformats.org/officeDocument/2006/relationships/image" Target="../media/image40.emf"/><Relationship Id="rId4" Type="http://schemas.openxmlformats.org/officeDocument/2006/relationships/image" Target="../media/image19.emf"/><Relationship Id="rId9" Type="http://schemas.openxmlformats.org/officeDocument/2006/relationships/image" Target="../media/image64.png"/><Relationship Id="rId1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78.png"/><Relationship Id="rId18" Type="http://schemas.openxmlformats.org/officeDocument/2006/relationships/image" Target="../media/image39.emf"/><Relationship Id="rId3" Type="http://schemas.openxmlformats.org/officeDocument/2006/relationships/audio" Target="../media/audio2.wav"/><Relationship Id="rId7" Type="http://schemas.openxmlformats.org/officeDocument/2006/relationships/image" Target="../media/image30.emf"/><Relationship Id="rId12" Type="http://schemas.microsoft.com/office/2007/relationships/hdphoto" Target="../media/hdphoto3.wdp"/><Relationship Id="rId17" Type="http://schemas.openxmlformats.org/officeDocument/2006/relationships/image" Target="../media/image80.png"/><Relationship Id="rId2" Type="http://schemas.openxmlformats.org/officeDocument/2006/relationships/audio" Target="../media/audio1.wav"/><Relationship Id="rId16" Type="http://schemas.openxmlformats.org/officeDocument/2006/relationships/image" Target="../media/image69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emf"/><Relationship Id="rId11" Type="http://schemas.openxmlformats.org/officeDocument/2006/relationships/image" Target="../media/image65.png"/><Relationship Id="rId5" Type="http://schemas.openxmlformats.org/officeDocument/2006/relationships/image" Target="../media/image62.emf"/><Relationship Id="rId15" Type="http://schemas.openxmlformats.org/officeDocument/2006/relationships/image" Target="../media/image88.png"/><Relationship Id="rId10" Type="http://schemas.openxmlformats.org/officeDocument/2006/relationships/image" Target="../media/image32.emf"/><Relationship Id="rId19" Type="http://schemas.openxmlformats.org/officeDocument/2006/relationships/image" Target="../media/image40.emf"/><Relationship Id="rId4" Type="http://schemas.openxmlformats.org/officeDocument/2006/relationships/image" Target="../media/image19.emf"/><Relationship Id="rId9" Type="http://schemas.openxmlformats.org/officeDocument/2006/relationships/image" Target="../media/image64.png"/><Relationship Id="rId1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emf"/><Relationship Id="rId7" Type="http://schemas.openxmlformats.org/officeDocument/2006/relationships/image" Target="../media/image95.pn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gif"/><Relationship Id="rId5" Type="http://schemas.openxmlformats.org/officeDocument/2006/relationships/image" Target="../media/image93.emf"/><Relationship Id="rId10" Type="http://schemas.openxmlformats.org/officeDocument/2006/relationships/image" Target="../media/image98.png"/><Relationship Id="rId4" Type="http://schemas.openxmlformats.org/officeDocument/2006/relationships/image" Target="../media/image92.emf"/><Relationship Id="rId9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1.emf"/><Relationship Id="rId7" Type="http://schemas.openxmlformats.org/officeDocument/2006/relationships/image" Target="../media/image99.pn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gif"/><Relationship Id="rId5" Type="http://schemas.openxmlformats.org/officeDocument/2006/relationships/image" Target="../media/image93.emf"/><Relationship Id="rId10" Type="http://schemas.openxmlformats.org/officeDocument/2006/relationships/image" Target="../media/image102.png"/><Relationship Id="rId4" Type="http://schemas.openxmlformats.org/officeDocument/2006/relationships/image" Target="../media/image92.emf"/><Relationship Id="rId9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1.emf"/><Relationship Id="rId7" Type="http://schemas.openxmlformats.org/officeDocument/2006/relationships/image" Target="../media/image103.pn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gif"/><Relationship Id="rId5" Type="http://schemas.openxmlformats.org/officeDocument/2006/relationships/image" Target="../media/image93.emf"/><Relationship Id="rId10" Type="http://schemas.openxmlformats.org/officeDocument/2006/relationships/image" Target="../media/image106.png"/><Relationship Id="rId4" Type="http://schemas.openxmlformats.org/officeDocument/2006/relationships/image" Target="../media/image92.emf"/><Relationship Id="rId9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1.png"/><Relationship Id="rId3" Type="http://schemas.openxmlformats.org/officeDocument/2006/relationships/image" Target="../media/image20.emf"/><Relationship Id="rId7" Type="http://schemas.openxmlformats.org/officeDocument/2006/relationships/image" Target="../media/image107.png"/><Relationship Id="rId12" Type="http://schemas.openxmlformats.org/officeDocument/2006/relationships/image" Target="../media/image108.gi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24.svg"/><Relationship Id="rId5" Type="http://schemas.openxmlformats.org/officeDocument/2006/relationships/image" Target="../media/image22.emf"/><Relationship Id="rId10" Type="http://schemas.openxmlformats.org/officeDocument/2006/relationships/image" Target="../media/image23.png"/><Relationship Id="rId4" Type="http://schemas.openxmlformats.org/officeDocument/2006/relationships/image" Target="../media/image21.emf"/><Relationship Id="rId9" Type="http://schemas.openxmlformats.org/officeDocument/2006/relationships/image" Target="../media/image10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3" Type="http://schemas.openxmlformats.org/officeDocument/2006/relationships/audio" Target="../media/audio2.wav"/><Relationship Id="rId21" Type="http://schemas.openxmlformats.org/officeDocument/2006/relationships/image" Target="../media/image122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121.png"/><Relationship Id="rId2" Type="http://schemas.openxmlformats.org/officeDocument/2006/relationships/audio" Target="../media/audio1.wav"/><Relationship Id="rId16" Type="http://schemas.openxmlformats.org/officeDocument/2006/relationships/image" Target="../media/image39.emf"/><Relationship Id="rId20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11" Type="http://schemas.openxmlformats.org/officeDocument/2006/relationships/image" Target="../media/image117.png"/><Relationship Id="rId5" Type="http://schemas.openxmlformats.org/officeDocument/2006/relationships/image" Target="../media/image112.png"/><Relationship Id="rId15" Type="http://schemas.openxmlformats.org/officeDocument/2006/relationships/image" Target="../media/image40.emf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Relationship Id="rId22" Type="http://schemas.openxmlformats.org/officeDocument/2006/relationships/image" Target="../media/image1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26.png"/><Relationship Id="rId18" Type="http://schemas.openxmlformats.org/officeDocument/2006/relationships/image" Target="../media/image127.png"/><Relationship Id="rId3" Type="http://schemas.openxmlformats.org/officeDocument/2006/relationships/audio" Target="../media/audio1.wav"/><Relationship Id="rId21" Type="http://schemas.openxmlformats.org/officeDocument/2006/relationships/image" Target="../media/image122.png"/><Relationship Id="rId7" Type="http://schemas.openxmlformats.org/officeDocument/2006/relationships/image" Target="../media/image113.png"/><Relationship Id="rId12" Type="http://schemas.openxmlformats.org/officeDocument/2006/relationships/image" Target="../media/image125.png"/><Relationship Id="rId2" Type="http://schemas.openxmlformats.org/officeDocument/2006/relationships/audio" Target="../media/audio2.wav"/><Relationship Id="rId16" Type="http://schemas.openxmlformats.org/officeDocument/2006/relationships/image" Target="../media/image118.png"/><Relationship Id="rId20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11" Type="http://schemas.openxmlformats.org/officeDocument/2006/relationships/image" Target="../media/image116.png"/><Relationship Id="rId5" Type="http://schemas.openxmlformats.org/officeDocument/2006/relationships/image" Target="../media/image112.png"/><Relationship Id="rId15" Type="http://schemas.openxmlformats.org/officeDocument/2006/relationships/image" Target="../media/image119.png"/><Relationship Id="rId10" Type="http://schemas.openxmlformats.org/officeDocument/2006/relationships/image" Target="../media/image123.png"/><Relationship Id="rId19" Type="http://schemas.openxmlformats.org/officeDocument/2006/relationships/image" Target="../media/image40.emf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29.png"/><Relationship Id="rId18" Type="http://schemas.openxmlformats.org/officeDocument/2006/relationships/image" Target="../media/image118.png"/><Relationship Id="rId3" Type="http://schemas.openxmlformats.org/officeDocument/2006/relationships/audio" Target="../media/audio1.wav"/><Relationship Id="rId21" Type="http://schemas.openxmlformats.org/officeDocument/2006/relationships/image" Target="../media/image122.png"/><Relationship Id="rId7" Type="http://schemas.openxmlformats.org/officeDocument/2006/relationships/image" Target="../media/image113.png"/><Relationship Id="rId12" Type="http://schemas.openxmlformats.org/officeDocument/2006/relationships/image" Target="../media/image128.png"/><Relationship Id="rId17" Type="http://schemas.openxmlformats.org/officeDocument/2006/relationships/image" Target="../media/image130.png"/><Relationship Id="rId2" Type="http://schemas.openxmlformats.org/officeDocument/2006/relationships/audio" Target="../media/audio2.wav"/><Relationship Id="rId20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11" Type="http://schemas.openxmlformats.org/officeDocument/2006/relationships/image" Target="../media/image116.png"/><Relationship Id="rId5" Type="http://schemas.openxmlformats.org/officeDocument/2006/relationships/image" Target="../media/image112.png"/><Relationship Id="rId15" Type="http://schemas.openxmlformats.org/officeDocument/2006/relationships/image" Target="../media/image119.png"/><Relationship Id="rId10" Type="http://schemas.openxmlformats.org/officeDocument/2006/relationships/image" Target="../media/image123.png"/><Relationship Id="rId19" Type="http://schemas.openxmlformats.org/officeDocument/2006/relationships/image" Target="../media/image40.emf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18" Type="http://schemas.openxmlformats.org/officeDocument/2006/relationships/image" Target="../media/image114.png"/><Relationship Id="rId3" Type="http://schemas.openxmlformats.org/officeDocument/2006/relationships/audio" Target="../media/audio2.wav"/><Relationship Id="rId21" Type="http://schemas.openxmlformats.org/officeDocument/2006/relationships/image" Target="../media/image123.png"/><Relationship Id="rId7" Type="http://schemas.openxmlformats.org/officeDocument/2006/relationships/image" Target="../media/image113.png"/><Relationship Id="rId12" Type="http://schemas.microsoft.com/office/2007/relationships/hdphoto" Target="../media/hdphoto6.wdp"/><Relationship Id="rId17" Type="http://schemas.openxmlformats.org/officeDocument/2006/relationships/image" Target="../media/image40.emf"/><Relationship Id="rId2" Type="http://schemas.openxmlformats.org/officeDocument/2006/relationships/audio" Target="../media/audio1.wav"/><Relationship Id="rId16" Type="http://schemas.openxmlformats.org/officeDocument/2006/relationships/image" Target="../media/image133.png"/><Relationship Id="rId20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11" Type="http://schemas.openxmlformats.org/officeDocument/2006/relationships/image" Target="../media/image132.png"/><Relationship Id="rId5" Type="http://schemas.openxmlformats.org/officeDocument/2006/relationships/image" Target="../media/image112.png"/><Relationship Id="rId15" Type="http://schemas.openxmlformats.org/officeDocument/2006/relationships/image" Target="../media/image118.png"/><Relationship Id="rId10" Type="http://schemas.openxmlformats.org/officeDocument/2006/relationships/image" Target="../media/image131.png"/><Relationship Id="rId19" Type="http://schemas.openxmlformats.org/officeDocument/2006/relationships/image" Target="../media/image39.emf"/><Relationship Id="rId4" Type="http://schemas.openxmlformats.org/officeDocument/2006/relationships/image" Target="../media/image110.png"/><Relationship Id="rId9" Type="http://schemas.openxmlformats.org/officeDocument/2006/relationships/image" Target="../media/image116.png"/><Relationship Id="rId14" Type="http://schemas.openxmlformats.org/officeDocument/2006/relationships/image" Target="../media/image1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20.png"/><Relationship Id="rId18" Type="http://schemas.openxmlformats.org/officeDocument/2006/relationships/image" Target="../media/image136.png"/><Relationship Id="rId3" Type="http://schemas.openxmlformats.org/officeDocument/2006/relationships/audio" Target="../media/audio1.wav"/><Relationship Id="rId21" Type="http://schemas.openxmlformats.org/officeDocument/2006/relationships/image" Target="../media/image137.png"/><Relationship Id="rId7" Type="http://schemas.openxmlformats.org/officeDocument/2006/relationships/image" Target="../media/image113.png"/><Relationship Id="rId12" Type="http://schemas.openxmlformats.org/officeDocument/2006/relationships/image" Target="../media/image135.png"/><Relationship Id="rId25" Type="http://schemas.openxmlformats.org/officeDocument/2006/relationships/image" Target="../media/image123.png"/><Relationship Id="rId2" Type="http://schemas.openxmlformats.org/officeDocument/2006/relationships/audio" Target="../media/audio2.wav"/><Relationship Id="rId20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11" Type="http://schemas.openxmlformats.org/officeDocument/2006/relationships/image" Target="../media/image134.png"/><Relationship Id="rId24" Type="http://schemas.openxmlformats.org/officeDocument/2006/relationships/image" Target="../media/image122.png"/><Relationship Id="rId5" Type="http://schemas.openxmlformats.org/officeDocument/2006/relationships/image" Target="../media/image112.png"/><Relationship Id="rId23" Type="http://schemas.openxmlformats.org/officeDocument/2006/relationships/image" Target="../media/image39.emf"/><Relationship Id="rId10" Type="http://schemas.openxmlformats.org/officeDocument/2006/relationships/image" Target="../media/image116.png"/><Relationship Id="rId19" Type="http://schemas.openxmlformats.org/officeDocument/2006/relationships/image" Target="../media/image119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22" Type="http://schemas.openxmlformats.org/officeDocument/2006/relationships/image" Target="../media/image40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12" Type="http://schemas.openxmlformats.org/officeDocument/2006/relationships/image" Target="../media/image340.png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330.png"/><Relationship Id="rId5" Type="http://schemas.openxmlformats.org/officeDocument/2006/relationships/image" Target="../media/image140.png"/><Relationship Id="rId10" Type="http://schemas.openxmlformats.org/officeDocument/2006/relationships/image" Target="../media/image145.emf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9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4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png"/><Relationship Id="rId15" Type="http://schemas.openxmlformats.org/officeDocument/2006/relationships/image" Target="../media/image158.png"/><Relationship Id="rId10" Type="http://schemas.openxmlformats.org/officeDocument/2006/relationships/image" Target="../media/image151.gif"/><Relationship Id="rId4" Type="http://schemas.openxmlformats.org/officeDocument/2006/relationships/image" Target="../media/image148.png"/><Relationship Id="rId9" Type="http://schemas.openxmlformats.org/officeDocument/2006/relationships/image" Target="../media/image153.png"/><Relationship Id="rId14" Type="http://schemas.openxmlformats.org/officeDocument/2006/relationships/image" Target="../media/image1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gif"/><Relationship Id="rId4" Type="http://schemas.openxmlformats.org/officeDocument/2006/relationships/image" Target="../media/image9.emf"/><Relationship Id="rId9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gif"/><Relationship Id="rId3" Type="http://schemas.openxmlformats.org/officeDocument/2006/relationships/image" Target="../media/image147.png"/><Relationship Id="rId7" Type="http://schemas.openxmlformats.org/officeDocument/2006/relationships/image" Target="../media/image161.png"/><Relationship Id="rId12" Type="http://schemas.openxmlformats.org/officeDocument/2006/relationships/image" Target="../media/image164.svg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11" Type="http://schemas.openxmlformats.org/officeDocument/2006/relationships/image" Target="../media/image163.png"/><Relationship Id="rId5" Type="http://schemas.openxmlformats.org/officeDocument/2006/relationships/image" Target="../media/image159.png"/><Relationship Id="rId10" Type="http://schemas.openxmlformats.org/officeDocument/2006/relationships/image" Target="../media/image165.png"/><Relationship Id="rId4" Type="http://schemas.openxmlformats.org/officeDocument/2006/relationships/image" Target="../media/image160.png"/><Relationship Id="rId9" Type="http://schemas.openxmlformats.org/officeDocument/2006/relationships/image" Target="../media/image16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73.png"/><Relationship Id="rId3" Type="http://schemas.openxmlformats.org/officeDocument/2006/relationships/image" Target="../media/image147.png"/><Relationship Id="rId7" Type="http://schemas.openxmlformats.org/officeDocument/2006/relationships/image" Target="../media/image165.gif"/><Relationship Id="rId12" Type="http://schemas.openxmlformats.org/officeDocument/2006/relationships/image" Target="../media/image61.gif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67.png"/><Relationship Id="rId5" Type="http://schemas.openxmlformats.org/officeDocument/2006/relationships/image" Target="../media/image164.svg"/><Relationship Id="rId10" Type="http://schemas.openxmlformats.org/officeDocument/2006/relationships/image" Target="../media/image171.png"/><Relationship Id="rId4" Type="http://schemas.openxmlformats.org/officeDocument/2006/relationships/image" Target="../media/image163.png"/><Relationship Id="rId9" Type="http://schemas.openxmlformats.org/officeDocument/2006/relationships/image" Target="../media/image166.png"/><Relationship Id="rId14" Type="http://schemas.openxmlformats.org/officeDocument/2006/relationships/image" Target="../media/image17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79.png"/><Relationship Id="rId3" Type="http://schemas.openxmlformats.org/officeDocument/2006/relationships/image" Target="../media/image147.png"/><Relationship Id="rId7" Type="http://schemas.openxmlformats.org/officeDocument/2006/relationships/image" Target="../media/image165.gif"/><Relationship Id="rId12" Type="http://schemas.openxmlformats.org/officeDocument/2006/relationships/image" Target="../media/image61.gif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image" Target="../media/image170.png"/><Relationship Id="rId5" Type="http://schemas.openxmlformats.org/officeDocument/2006/relationships/image" Target="../media/image164.svg"/><Relationship Id="rId10" Type="http://schemas.openxmlformats.org/officeDocument/2006/relationships/image" Target="../media/image177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Relationship Id="rId14" Type="http://schemas.openxmlformats.org/officeDocument/2006/relationships/image" Target="../media/image18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85.png"/><Relationship Id="rId3" Type="http://schemas.openxmlformats.org/officeDocument/2006/relationships/image" Target="../media/image147.png"/><Relationship Id="rId7" Type="http://schemas.openxmlformats.org/officeDocument/2006/relationships/image" Target="../media/image165.gif"/><Relationship Id="rId12" Type="http://schemas.openxmlformats.org/officeDocument/2006/relationships/image" Target="../media/image61.gif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76.png"/><Relationship Id="rId5" Type="http://schemas.openxmlformats.org/officeDocument/2006/relationships/image" Target="../media/image164.svg"/><Relationship Id="rId10" Type="http://schemas.openxmlformats.org/officeDocument/2006/relationships/image" Target="../media/image183.png"/><Relationship Id="rId4" Type="http://schemas.openxmlformats.org/officeDocument/2006/relationships/image" Target="../media/image163.png"/><Relationship Id="rId9" Type="http://schemas.openxmlformats.org/officeDocument/2006/relationships/image" Target="../media/image172.png"/><Relationship Id="rId14" Type="http://schemas.openxmlformats.org/officeDocument/2006/relationships/image" Target="../media/image18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8.png"/><Relationship Id="rId3" Type="http://schemas.openxmlformats.org/officeDocument/2006/relationships/audio" Target="../media/audio2.wav"/><Relationship Id="rId7" Type="http://schemas.openxmlformats.org/officeDocument/2006/relationships/image" Target="../media/image117.png"/><Relationship Id="rId12" Type="http://schemas.openxmlformats.org/officeDocument/2006/relationships/image" Target="../media/image187.png"/><Relationship Id="rId17" Type="http://schemas.openxmlformats.org/officeDocument/2006/relationships/image" Target="../media/image190.svg"/><Relationship Id="rId2" Type="http://schemas.openxmlformats.org/officeDocument/2006/relationships/audio" Target="../media/audio1.wav"/><Relationship Id="rId16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gif"/><Relationship Id="rId11" Type="http://schemas.openxmlformats.org/officeDocument/2006/relationships/image" Target="../media/image184.png"/><Relationship Id="rId5" Type="http://schemas.openxmlformats.org/officeDocument/2006/relationships/image" Target="../media/image112.png"/><Relationship Id="rId15" Type="http://schemas.openxmlformats.org/officeDocument/2006/relationships/image" Target="../media/image39.emf"/><Relationship Id="rId10" Type="http://schemas.openxmlformats.org/officeDocument/2006/relationships/image" Target="../media/image32.emf"/><Relationship Id="rId4" Type="http://schemas.openxmlformats.org/officeDocument/2006/relationships/image" Target="../media/image177.emf"/><Relationship Id="rId9" Type="http://schemas.openxmlformats.org/officeDocument/2006/relationships/image" Target="../media/image182.png"/><Relationship Id="rId14" Type="http://schemas.openxmlformats.org/officeDocument/2006/relationships/image" Target="../media/image40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13" Type="http://schemas.openxmlformats.org/officeDocument/2006/relationships/image" Target="../media/image188.png"/><Relationship Id="rId3" Type="http://schemas.openxmlformats.org/officeDocument/2006/relationships/audio" Target="../media/audio2.wav"/><Relationship Id="rId7" Type="http://schemas.openxmlformats.org/officeDocument/2006/relationships/image" Target="../media/image125.png"/><Relationship Id="rId12" Type="http://schemas.openxmlformats.org/officeDocument/2006/relationships/image" Target="../media/image187.png"/><Relationship Id="rId17" Type="http://schemas.openxmlformats.org/officeDocument/2006/relationships/image" Target="../media/image190.svg"/><Relationship Id="rId2" Type="http://schemas.openxmlformats.org/officeDocument/2006/relationships/audio" Target="../media/audio1.wav"/><Relationship Id="rId16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gif"/><Relationship Id="rId11" Type="http://schemas.openxmlformats.org/officeDocument/2006/relationships/image" Target="../media/image184.png"/><Relationship Id="rId5" Type="http://schemas.openxmlformats.org/officeDocument/2006/relationships/image" Target="../media/image112.png"/><Relationship Id="rId15" Type="http://schemas.openxmlformats.org/officeDocument/2006/relationships/image" Target="../media/image39.emf"/><Relationship Id="rId10" Type="http://schemas.openxmlformats.org/officeDocument/2006/relationships/image" Target="../media/image32.emf"/><Relationship Id="rId4" Type="http://schemas.openxmlformats.org/officeDocument/2006/relationships/image" Target="../media/image177.emf"/><Relationship Id="rId9" Type="http://schemas.openxmlformats.org/officeDocument/2006/relationships/image" Target="../media/image192.png"/><Relationship Id="rId14" Type="http://schemas.openxmlformats.org/officeDocument/2006/relationships/image" Target="../media/image40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88.png"/><Relationship Id="rId3" Type="http://schemas.openxmlformats.org/officeDocument/2006/relationships/audio" Target="../media/audio2.wav"/><Relationship Id="rId7" Type="http://schemas.openxmlformats.org/officeDocument/2006/relationships/image" Target="../media/image128.png"/><Relationship Id="rId12" Type="http://schemas.openxmlformats.org/officeDocument/2006/relationships/image" Target="../media/image187.png"/><Relationship Id="rId17" Type="http://schemas.openxmlformats.org/officeDocument/2006/relationships/image" Target="../media/image190.svg"/><Relationship Id="rId2" Type="http://schemas.openxmlformats.org/officeDocument/2006/relationships/audio" Target="../media/audio1.wav"/><Relationship Id="rId16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gif"/><Relationship Id="rId11" Type="http://schemas.openxmlformats.org/officeDocument/2006/relationships/image" Target="../media/image184.png"/><Relationship Id="rId5" Type="http://schemas.openxmlformats.org/officeDocument/2006/relationships/image" Target="../media/image112.png"/><Relationship Id="rId15" Type="http://schemas.openxmlformats.org/officeDocument/2006/relationships/image" Target="../media/image39.emf"/><Relationship Id="rId10" Type="http://schemas.openxmlformats.org/officeDocument/2006/relationships/image" Target="../media/image32.emf"/><Relationship Id="rId4" Type="http://schemas.openxmlformats.org/officeDocument/2006/relationships/image" Target="../media/image177.emf"/><Relationship Id="rId9" Type="http://schemas.openxmlformats.org/officeDocument/2006/relationships/image" Target="../media/image194.png"/><Relationship Id="rId14" Type="http://schemas.openxmlformats.org/officeDocument/2006/relationships/image" Target="../media/image40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13" Type="http://schemas.openxmlformats.org/officeDocument/2006/relationships/image" Target="../media/image40.emf"/><Relationship Id="rId3" Type="http://schemas.openxmlformats.org/officeDocument/2006/relationships/audio" Target="../media/audio1.wav"/><Relationship Id="rId7" Type="http://schemas.openxmlformats.org/officeDocument/2006/relationships/image" Target="../media/image131.png"/><Relationship Id="rId12" Type="http://schemas.openxmlformats.org/officeDocument/2006/relationships/image" Target="../media/image188.png"/><Relationship Id="rId2" Type="http://schemas.openxmlformats.org/officeDocument/2006/relationships/audio" Target="../media/audio2.wav"/><Relationship Id="rId16" Type="http://schemas.openxmlformats.org/officeDocument/2006/relationships/image" Target="../media/image19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gif"/><Relationship Id="rId11" Type="http://schemas.openxmlformats.org/officeDocument/2006/relationships/image" Target="../media/image187.png"/><Relationship Id="rId5" Type="http://schemas.openxmlformats.org/officeDocument/2006/relationships/image" Target="../media/image112.png"/><Relationship Id="rId15" Type="http://schemas.openxmlformats.org/officeDocument/2006/relationships/image" Target="../media/image189.png"/><Relationship Id="rId10" Type="http://schemas.openxmlformats.org/officeDocument/2006/relationships/image" Target="../media/image184.png"/><Relationship Id="rId4" Type="http://schemas.openxmlformats.org/officeDocument/2006/relationships/image" Target="../media/image177.emf"/><Relationship Id="rId9" Type="http://schemas.openxmlformats.org/officeDocument/2006/relationships/image" Target="../media/image32.emf"/><Relationship Id="rId14" Type="http://schemas.openxmlformats.org/officeDocument/2006/relationships/image" Target="../media/image39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188.png"/><Relationship Id="rId3" Type="http://schemas.openxmlformats.org/officeDocument/2006/relationships/audio" Target="../media/audio2.wav"/><Relationship Id="rId7" Type="http://schemas.openxmlformats.org/officeDocument/2006/relationships/image" Target="../media/image134.png"/><Relationship Id="rId12" Type="http://schemas.openxmlformats.org/officeDocument/2006/relationships/image" Target="../media/image187.png"/><Relationship Id="rId17" Type="http://schemas.openxmlformats.org/officeDocument/2006/relationships/image" Target="../media/image190.svg"/><Relationship Id="rId2" Type="http://schemas.openxmlformats.org/officeDocument/2006/relationships/audio" Target="../media/audio1.wav"/><Relationship Id="rId16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gif"/><Relationship Id="rId11" Type="http://schemas.openxmlformats.org/officeDocument/2006/relationships/image" Target="../media/image184.png"/><Relationship Id="rId5" Type="http://schemas.openxmlformats.org/officeDocument/2006/relationships/image" Target="../media/image112.png"/><Relationship Id="rId15" Type="http://schemas.openxmlformats.org/officeDocument/2006/relationships/image" Target="../media/image39.emf"/><Relationship Id="rId10" Type="http://schemas.openxmlformats.org/officeDocument/2006/relationships/image" Target="../media/image32.emf"/><Relationship Id="rId4" Type="http://schemas.openxmlformats.org/officeDocument/2006/relationships/image" Target="../media/image177.emf"/><Relationship Id="rId9" Type="http://schemas.openxmlformats.org/officeDocument/2006/relationships/image" Target="../media/image197.png"/><Relationship Id="rId14" Type="http://schemas.openxmlformats.org/officeDocument/2006/relationships/image" Target="../media/image40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147.png"/><Relationship Id="rId7" Type="http://schemas.openxmlformats.org/officeDocument/2006/relationships/image" Target="../media/image204.png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5" Type="http://schemas.openxmlformats.org/officeDocument/2006/relationships/image" Target="../media/image198.png"/><Relationship Id="rId10" Type="http://schemas.openxmlformats.org/officeDocument/2006/relationships/image" Target="../media/image201.png"/><Relationship Id="rId4" Type="http://schemas.openxmlformats.org/officeDocument/2006/relationships/image" Target="../media/image151.gif"/><Relationship Id="rId9" Type="http://schemas.openxmlformats.org/officeDocument/2006/relationships/image" Target="../media/image20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6.emf"/><Relationship Id="rId5" Type="http://schemas.openxmlformats.org/officeDocument/2006/relationships/image" Target="../media/image12.png"/><Relationship Id="rId4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125.png"/><Relationship Id="rId18" Type="http://schemas.openxmlformats.org/officeDocument/2006/relationships/image" Target="../media/image188.png"/><Relationship Id="rId3" Type="http://schemas.openxmlformats.org/officeDocument/2006/relationships/audio" Target="../media/audio2.wav"/><Relationship Id="rId7" Type="http://schemas.openxmlformats.org/officeDocument/2006/relationships/image" Target="../media/image32.emf"/><Relationship Id="rId12" Type="http://schemas.openxmlformats.org/officeDocument/2006/relationships/image" Target="../media/image205.png"/><Relationship Id="rId17" Type="http://schemas.openxmlformats.org/officeDocument/2006/relationships/image" Target="../media/image187.png"/><Relationship Id="rId2" Type="http://schemas.openxmlformats.org/officeDocument/2006/relationships/audio" Target="../media/audio1.wav"/><Relationship Id="rId16" Type="http://schemas.openxmlformats.org/officeDocument/2006/relationships/image" Target="../media/image184.png"/><Relationship Id="rId20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gif"/><Relationship Id="rId11" Type="http://schemas.openxmlformats.org/officeDocument/2006/relationships/image" Target="../media/image202.png"/><Relationship Id="rId5" Type="http://schemas.openxmlformats.org/officeDocument/2006/relationships/image" Target="../media/image112.png"/><Relationship Id="rId15" Type="http://schemas.openxmlformats.org/officeDocument/2006/relationships/image" Target="../media/image207.png"/><Relationship Id="rId10" Type="http://schemas.openxmlformats.org/officeDocument/2006/relationships/image" Target="../media/image117.png"/><Relationship Id="rId19" Type="http://schemas.openxmlformats.org/officeDocument/2006/relationships/image" Target="../media/image40.emf"/><Relationship Id="rId4" Type="http://schemas.openxmlformats.org/officeDocument/2006/relationships/image" Target="../media/image177.emf"/><Relationship Id="rId9" Type="http://schemas.openxmlformats.org/officeDocument/2006/relationships/image" Target="../media/image190.svg"/><Relationship Id="rId14" Type="http://schemas.openxmlformats.org/officeDocument/2006/relationships/image" Target="../media/image20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131.png"/><Relationship Id="rId18" Type="http://schemas.openxmlformats.org/officeDocument/2006/relationships/image" Target="../media/image188.png"/><Relationship Id="rId3" Type="http://schemas.openxmlformats.org/officeDocument/2006/relationships/audio" Target="../media/audio1.wav"/><Relationship Id="rId7" Type="http://schemas.openxmlformats.org/officeDocument/2006/relationships/image" Target="../media/image32.emf"/><Relationship Id="rId12" Type="http://schemas.openxmlformats.org/officeDocument/2006/relationships/image" Target="../media/image209.png"/><Relationship Id="rId17" Type="http://schemas.openxmlformats.org/officeDocument/2006/relationships/image" Target="../media/image187.png"/><Relationship Id="rId2" Type="http://schemas.openxmlformats.org/officeDocument/2006/relationships/audio" Target="../media/audio2.wav"/><Relationship Id="rId16" Type="http://schemas.openxmlformats.org/officeDocument/2006/relationships/image" Target="../media/image184.png"/><Relationship Id="rId20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gif"/><Relationship Id="rId11" Type="http://schemas.openxmlformats.org/officeDocument/2006/relationships/image" Target="../media/image208.png"/><Relationship Id="rId5" Type="http://schemas.openxmlformats.org/officeDocument/2006/relationships/image" Target="../media/image112.png"/><Relationship Id="rId15" Type="http://schemas.openxmlformats.org/officeDocument/2006/relationships/image" Target="../media/image211.png"/><Relationship Id="rId10" Type="http://schemas.openxmlformats.org/officeDocument/2006/relationships/image" Target="../media/image128.png"/><Relationship Id="rId19" Type="http://schemas.openxmlformats.org/officeDocument/2006/relationships/image" Target="../media/image40.emf"/><Relationship Id="rId4" Type="http://schemas.openxmlformats.org/officeDocument/2006/relationships/image" Target="../media/image177.emf"/><Relationship Id="rId9" Type="http://schemas.openxmlformats.org/officeDocument/2006/relationships/image" Target="../media/image190.svg"/><Relationship Id="rId14" Type="http://schemas.openxmlformats.org/officeDocument/2006/relationships/image" Target="../media/image21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214.png"/><Relationship Id="rId18" Type="http://schemas.openxmlformats.org/officeDocument/2006/relationships/image" Target="../media/image188.png"/><Relationship Id="rId3" Type="http://schemas.openxmlformats.org/officeDocument/2006/relationships/audio" Target="../media/audio2.wav"/><Relationship Id="rId7" Type="http://schemas.openxmlformats.org/officeDocument/2006/relationships/image" Target="../media/image32.emf"/><Relationship Id="rId12" Type="http://schemas.openxmlformats.org/officeDocument/2006/relationships/image" Target="../media/image213.png"/><Relationship Id="rId17" Type="http://schemas.openxmlformats.org/officeDocument/2006/relationships/image" Target="../media/image187.png"/><Relationship Id="rId2" Type="http://schemas.openxmlformats.org/officeDocument/2006/relationships/audio" Target="../media/audio1.wav"/><Relationship Id="rId16" Type="http://schemas.openxmlformats.org/officeDocument/2006/relationships/image" Target="../media/image184.png"/><Relationship Id="rId20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gif"/><Relationship Id="rId11" Type="http://schemas.openxmlformats.org/officeDocument/2006/relationships/image" Target="../media/image212.png"/><Relationship Id="rId5" Type="http://schemas.openxmlformats.org/officeDocument/2006/relationships/image" Target="../media/image112.png"/><Relationship Id="rId15" Type="http://schemas.openxmlformats.org/officeDocument/2006/relationships/image" Target="../media/image216.png"/><Relationship Id="rId10" Type="http://schemas.openxmlformats.org/officeDocument/2006/relationships/image" Target="../media/image134.png"/><Relationship Id="rId19" Type="http://schemas.openxmlformats.org/officeDocument/2006/relationships/image" Target="../media/image40.emf"/><Relationship Id="rId4" Type="http://schemas.openxmlformats.org/officeDocument/2006/relationships/image" Target="../media/image177.emf"/><Relationship Id="rId9" Type="http://schemas.openxmlformats.org/officeDocument/2006/relationships/image" Target="../media/image190.svg"/><Relationship Id="rId14" Type="http://schemas.openxmlformats.org/officeDocument/2006/relationships/image" Target="../media/image21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220.png"/><Relationship Id="rId18" Type="http://schemas.openxmlformats.org/officeDocument/2006/relationships/image" Target="../media/image188.png"/><Relationship Id="rId3" Type="http://schemas.openxmlformats.org/officeDocument/2006/relationships/audio" Target="../media/audio1.wav"/><Relationship Id="rId7" Type="http://schemas.openxmlformats.org/officeDocument/2006/relationships/image" Target="../media/image32.emf"/><Relationship Id="rId12" Type="http://schemas.openxmlformats.org/officeDocument/2006/relationships/image" Target="../media/image219.png"/><Relationship Id="rId17" Type="http://schemas.openxmlformats.org/officeDocument/2006/relationships/image" Target="../media/image187.png"/><Relationship Id="rId2" Type="http://schemas.openxmlformats.org/officeDocument/2006/relationships/audio" Target="../media/audio2.wav"/><Relationship Id="rId16" Type="http://schemas.openxmlformats.org/officeDocument/2006/relationships/image" Target="../media/image184.png"/><Relationship Id="rId20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gif"/><Relationship Id="rId11" Type="http://schemas.openxmlformats.org/officeDocument/2006/relationships/image" Target="../media/image218.png"/><Relationship Id="rId5" Type="http://schemas.openxmlformats.org/officeDocument/2006/relationships/image" Target="../media/image112.png"/><Relationship Id="rId15" Type="http://schemas.openxmlformats.org/officeDocument/2006/relationships/image" Target="../media/image222.png"/><Relationship Id="rId10" Type="http://schemas.openxmlformats.org/officeDocument/2006/relationships/image" Target="../media/image217.png"/><Relationship Id="rId19" Type="http://schemas.openxmlformats.org/officeDocument/2006/relationships/image" Target="../media/image40.emf"/><Relationship Id="rId4" Type="http://schemas.openxmlformats.org/officeDocument/2006/relationships/image" Target="../media/image177.emf"/><Relationship Id="rId9" Type="http://schemas.openxmlformats.org/officeDocument/2006/relationships/image" Target="../media/image190.svg"/><Relationship Id="rId14" Type="http://schemas.openxmlformats.org/officeDocument/2006/relationships/image" Target="../media/image22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image" Target="../media/image147.png"/><Relationship Id="rId7" Type="http://schemas.openxmlformats.org/officeDocument/2006/relationships/image" Target="../media/image226.png"/><Relationship Id="rId12" Type="http://schemas.openxmlformats.org/officeDocument/2006/relationships/image" Target="../media/image231.png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11" Type="http://schemas.openxmlformats.org/officeDocument/2006/relationships/image" Target="../media/image230.png"/><Relationship Id="rId5" Type="http://schemas.openxmlformats.org/officeDocument/2006/relationships/image" Target="../media/image224.png"/><Relationship Id="rId10" Type="http://schemas.openxmlformats.org/officeDocument/2006/relationships/image" Target="../media/image229.png"/><Relationship Id="rId4" Type="http://schemas.openxmlformats.org/officeDocument/2006/relationships/image" Target="../media/image223.png"/><Relationship Id="rId9" Type="http://schemas.openxmlformats.org/officeDocument/2006/relationships/image" Target="../media/image22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13" Type="http://schemas.openxmlformats.org/officeDocument/2006/relationships/image" Target="../media/image240.png"/><Relationship Id="rId3" Type="http://schemas.openxmlformats.org/officeDocument/2006/relationships/image" Target="../media/image147.png"/><Relationship Id="rId7" Type="http://schemas.openxmlformats.org/officeDocument/2006/relationships/image" Target="../media/image234.png"/><Relationship Id="rId12" Type="http://schemas.openxmlformats.org/officeDocument/2006/relationships/image" Target="../media/image239.png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png"/><Relationship Id="rId11" Type="http://schemas.openxmlformats.org/officeDocument/2006/relationships/image" Target="../media/image238.png"/><Relationship Id="rId5" Type="http://schemas.openxmlformats.org/officeDocument/2006/relationships/image" Target="../media/image232.png"/><Relationship Id="rId10" Type="http://schemas.openxmlformats.org/officeDocument/2006/relationships/image" Target="../media/image237.png"/><Relationship Id="rId4" Type="http://schemas.openxmlformats.org/officeDocument/2006/relationships/image" Target="../media/image227.png"/><Relationship Id="rId9" Type="http://schemas.openxmlformats.org/officeDocument/2006/relationships/image" Target="../media/image236.png"/><Relationship Id="rId14" Type="http://schemas.openxmlformats.org/officeDocument/2006/relationships/image" Target="../media/image24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13" Type="http://schemas.openxmlformats.org/officeDocument/2006/relationships/image" Target="../media/image253.png"/><Relationship Id="rId3" Type="http://schemas.openxmlformats.org/officeDocument/2006/relationships/image" Target="../media/image243.emf"/><Relationship Id="rId7" Type="http://schemas.openxmlformats.org/officeDocument/2006/relationships/image" Target="../media/image247.png"/><Relationship Id="rId12" Type="http://schemas.openxmlformats.org/officeDocument/2006/relationships/image" Target="../media/image252.png"/><Relationship Id="rId17" Type="http://schemas.openxmlformats.org/officeDocument/2006/relationships/image" Target="../media/image257.png"/><Relationship Id="rId2" Type="http://schemas.openxmlformats.org/officeDocument/2006/relationships/image" Target="../media/image242.png"/><Relationship Id="rId16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.png"/><Relationship Id="rId11" Type="http://schemas.openxmlformats.org/officeDocument/2006/relationships/image" Target="../media/image251.png"/><Relationship Id="rId5" Type="http://schemas.openxmlformats.org/officeDocument/2006/relationships/image" Target="../media/image245.png"/><Relationship Id="rId15" Type="http://schemas.openxmlformats.org/officeDocument/2006/relationships/image" Target="../media/image255.png"/><Relationship Id="rId10" Type="http://schemas.openxmlformats.org/officeDocument/2006/relationships/image" Target="../media/image250.png"/><Relationship Id="rId4" Type="http://schemas.openxmlformats.org/officeDocument/2006/relationships/image" Target="../media/image244.png"/><Relationship Id="rId9" Type="http://schemas.openxmlformats.org/officeDocument/2006/relationships/image" Target="../media/image249.png"/><Relationship Id="rId14" Type="http://schemas.openxmlformats.org/officeDocument/2006/relationships/image" Target="../media/image25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png"/><Relationship Id="rId13" Type="http://schemas.openxmlformats.org/officeDocument/2006/relationships/image" Target="../media/image266.png"/><Relationship Id="rId3" Type="http://schemas.openxmlformats.org/officeDocument/2006/relationships/image" Target="../media/image243.emf"/><Relationship Id="rId7" Type="http://schemas.openxmlformats.org/officeDocument/2006/relationships/image" Target="../media/image260.png"/><Relationship Id="rId12" Type="http://schemas.openxmlformats.org/officeDocument/2006/relationships/image" Target="../media/image265.png"/><Relationship Id="rId17" Type="http://schemas.openxmlformats.org/officeDocument/2006/relationships/image" Target="../media/image257.png"/><Relationship Id="rId2" Type="http://schemas.openxmlformats.org/officeDocument/2006/relationships/image" Target="../media/image242.png"/><Relationship Id="rId16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9.png"/><Relationship Id="rId11" Type="http://schemas.openxmlformats.org/officeDocument/2006/relationships/image" Target="../media/image264.png"/><Relationship Id="rId5" Type="http://schemas.openxmlformats.org/officeDocument/2006/relationships/image" Target="../media/image258.png"/><Relationship Id="rId15" Type="http://schemas.openxmlformats.org/officeDocument/2006/relationships/image" Target="../media/image255.png"/><Relationship Id="rId10" Type="http://schemas.openxmlformats.org/officeDocument/2006/relationships/image" Target="../media/image263.png"/><Relationship Id="rId4" Type="http://schemas.openxmlformats.org/officeDocument/2006/relationships/image" Target="../media/image244.png"/><Relationship Id="rId9" Type="http://schemas.openxmlformats.org/officeDocument/2006/relationships/image" Target="../media/image262.png"/><Relationship Id="rId14" Type="http://schemas.openxmlformats.org/officeDocument/2006/relationships/image" Target="../media/image26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13" Type="http://schemas.openxmlformats.org/officeDocument/2006/relationships/image" Target="../media/image276.png"/><Relationship Id="rId3" Type="http://schemas.openxmlformats.org/officeDocument/2006/relationships/image" Target="../media/image243.emf"/><Relationship Id="rId7" Type="http://schemas.openxmlformats.org/officeDocument/2006/relationships/image" Target="../media/image270.png"/><Relationship Id="rId12" Type="http://schemas.openxmlformats.org/officeDocument/2006/relationships/image" Target="../media/image275.png"/><Relationship Id="rId17" Type="http://schemas.openxmlformats.org/officeDocument/2006/relationships/image" Target="../media/image257.png"/><Relationship Id="rId2" Type="http://schemas.openxmlformats.org/officeDocument/2006/relationships/image" Target="../media/image242.png"/><Relationship Id="rId16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9.png"/><Relationship Id="rId11" Type="http://schemas.openxmlformats.org/officeDocument/2006/relationships/image" Target="../media/image274.png"/><Relationship Id="rId5" Type="http://schemas.openxmlformats.org/officeDocument/2006/relationships/image" Target="../media/image268.png"/><Relationship Id="rId15" Type="http://schemas.openxmlformats.org/officeDocument/2006/relationships/image" Target="../media/image255.png"/><Relationship Id="rId10" Type="http://schemas.openxmlformats.org/officeDocument/2006/relationships/image" Target="../media/image273.png"/><Relationship Id="rId4" Type="http://schemas.openxmlformats.org/officeDocument/2006/relationships/image" Target="../media/image244.png"/><Relationship Id="rId9" Type="http://schemas.openxmlformats.org/officeDocument/2006/relationships/image" Target="../media/image272.png"/><Relationship Id="rId14" Type="http://schemas.openxmlformats.org/officeDocument/2006/relationships/image" Target="../media/image27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13" Type="http://schemas.openxmlformats.org/officeDocument/2006/relationships/image" Target="../media/image286.png"/><Relationship Id="rId3" Type="http://schemas.openxmlformats.org/officeDocument/2006/relationships/image" Target="../media/image243.emf"/><Relationship Id="rId7" Type="http://schemas.openxmlformats.org/officeDocument/2006/relationships/image" Target="../media/image280.png"/><Relationship Id="rId12" Type="http://schemas.openxmlformats.org/officeDocument/2006/relationships/image" Target="../media/image285.png"/><Relationship Id="rId17" Type="http://schemas.openxmlformats.org/officeDocument/2006/relationships/image" Target="../media/image257.png"/><Relationship Id="rId2" Type="http://schemas.openxmlformats.org/officeDocument/2006/relationships/image" Target="../media/image242.png"/><Relationship Id="rId16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9.png"/><Relationship Id="rId11" Type="http://schemas.openxmlformats.org/officeDocument/2006/relationships/image" Target="../media/image284.png"/><Relationship Id="rId5" Type="http://schemas.openxmlformats.org/officeDocument/2006/relationships/image" Target="../media/image278.png"/><Relationship Id="rId15" Type="http://schemas.openxmlformats.org/officeDocument/2006/relationships/image" Target="../media/image255.png"/><Relationship Id="rId10" Type="http://schemas.openxmlformats.org/officeDocument/2006/relationships/image" Target="../media/image283.png"/><Relationship Id="rId4" Type="http://schemas.openxmlformats.org/officeDocument/2006/relationships/image" Target="../media/image244.png"/><Relationship Id="rId9" Type="http://schemas.openxmlformats.org/officeDocument/2006/relationships/image" Target="../media/image282.png"/><Relationship Id="rId14" Type="http://schemas.openxmlformats.org/officeDocument/2006/relationships/image" Target="../media/image28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20.emf"/><Relationship Id="rId7" Type="http://schemas.openxmlformats.org/officeDocument/2006/relationships/image" Target="../media/image24.sv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10" Type="http://schemas.openxmlformats.org/officeDocument/2006/relationships/image" Target="../media/image25.png"/><Relationship Id="rId4" Type="http://schemas.openxmlformats.org/officeDocument/2006/relationships/image" Target="../media/image21.emf"/><Relationship Id="rId9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13" Type="http://schemas.openxmlformats.org/officeDocument/2006/relationships/image" Target="../media/image296.png"/><Relationship Id="rId3" Type="http://schemas.openxmlformats.org/officeDocument/2006/relationships/image" Target="../media/image243.emf"/><Relationship Id="rId7" Type="http://schemas.openxmlformats.org/officeDocument/2006/relationships/image" Target="../media/image290.png"/><Relationship Id="rId12" Type="http://schemas.openxmlformats.org/officeDocument/2006/relationships/image" Target="../media/image295.png"/><Relationship Id="rId17" Type="http://schemas.openxmlformats.org/officeDocument/2006/relationships/image" Target="../media/image257.png"/><Relationship Id="rId2" Type="http://schemas.openxmlformats.org/officeDocument/2006/relationships/image" Target="../media/image242.png"/><Relationship Id="rId16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9.png"/><Relationship Id="rId11" Type="http://schemas.openxmlformats.org/officeDocument/2006/relationships/image" Target="../media/image294.png"/><Relationship Id="rId5" Type="http://schemas.openxmlformats.org/officeDocument/2006/relationships/image" Target="../media/image288.png"/><Relationship Id="rId15" Type="http://schemas.openxmlformats.org/officeDocument/2006/relationships/image" Target="../media/image255.png"/><Relationship Id="rId10" Type="http://schemas.openxmlformats.org/officeDocument/2006/relationships/image" Target="../media/image293.png"/><Relationship Id="rId4" Type="http://schemas.openxmlformats.org/officeDocument/2006/relationships/image" Target="../media/image244.png"/><Relationship Id="rId9" Type="http://schemas.openxmlformats.org/officeDocument/2006/relationships/image" Target="../media/image292.png"/><Relationship Id="rId14" Type="http://schemas.openxmlformats.org/officeDocument/2006/relationships/image" Target="../media/image29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12" Type="http://schemas.openxmlformats.org/officeDocument/2006/relationships/image" Target="../media/image360.png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350.png"/><Relationship Id="rId5" Type="http://schemas.openxmlformats.org/officeDocument/2006/relationships/image" Target="../media/image140.png"/><Relationship Id="rId10" Type="http://schemas.openxmlformats.org/officeDocument/2006/relationships/image" Target="../media/image145.emf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10" Type="http://schemas.openxmlformats.org/officeDocument/2006/relationships/image" Target="../media/image145.emf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9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2.png"/><Relationship Id="rId13" Type="http://schemas.openxmlformats.org/officeDocument/2006/relationships/image" Target="../media/image154.png"/><Relationship Id="rId3" Type="http://schemas.openxmlformats.org/officeDocument/2006/relationships/image" Target="../media/image147.png"/><Relationship Id="rId7" Type="http://schemas.openxmlformats.org/officeDocument/2006/relationships/image" Target="../media/image301.png"/><Relationship Id="rId12" Type="http://schemas.openxmlformats.org/officeDocument/2006/relationships/image" Target="../media/image305.png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11" Type="http://schemas.openxmlformats.org/officeDocument/2006/relationships/image" Target="../media/image304.png"/><Relationship Id="rId5" Type="http://schemas.openxmlformats.org/officeDocument/2006/relationships/image" Target="../media/image299.png"/><Relationship Id="rId15" Type="http://schemas.openxmlformats.org/officeDocument/2006/relationships/image" Target="../media/image158.png"/><Relationship Id="rId10" Type="http://schemas.openxmlformats.org/officeDocument/2006/relationships/image" Target="../media/image151.gif"/><Relationship Id="rId4" Type="http://schemas.openxmlformats.org/officeDocument/2006/relationships/image" Target="../media/image298.png"/><Relationship Id="rId9" Type="http://schemas.openxmlformats.org/officeDocument/2006/relationships/image" Target="../media/image303.png"/><Relationship Id="rId14" Type="http://schemas.openxmlformats.org/officeDocument/2006/relationships/image" Target="../media/image15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gif"/><Relationship Id="rId3" Type="http://schemas.openxmlformats.org/officeDocument/2006/relationships/image" Target="../media/image147.png"/><Relationship Id="rId7" Type="http://schemas.openxmlformats.org/officeDocument/2006/relationships/image" Target="../media/image309.png"/><Relationship Id="rId12" Type="http://schemas.openxmlformats.org/officeDocument/2006/relationships/image" Target="../media/image164.svg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8.png"/><Relationship Id="rId11" Type="http://schemas.openxmlformats.org/officeDocument/2006/relationships/image" Target="../media/image163.png"/><Relationship Id="rId5" Type="http://schemas.openxmlformats.org/officeDocument/2006/relationships/image" Target="../media/image307.png"/><Relationship Id="rId10" Type="http://schemas.openxmlformats.org/officeDocument/2006/relationships/image" Target="../media/image311.png"/><Relationship Id="rId4" Type="http://schemas.openxmlformats.org/officeDocument/2006/relationships/image" Target="../media/image306.png"/><Relationship Id="rId9" Type="http://schemas.openxmlformats.org/officeDocument/2006/relationships/image" Target="../media/image31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png"/><Relationship Id="rId13" Type="http://schemas.openxmlformats.org/officeDocument/2006/relationships/image" Target="../media/image316.png"/><Relationship Id="rId3" Type="http://schemas.openxmlformats.org/officeDocument/2006/relationships/image" Target="../media/image147.png"/><Relationship Id="rId7" Type="http://schemas.openxmlformats.org/officeDocument/2006/relationships/image" Target="../media/image165.gif"/><Relationship Id="rId12" Type="http://schemas.openxmlformats.org/officeDocument/2006/relationships/image" Target="../media/image61.gif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315.png"/><Relationship Id="rId5" Type="http://schemas.openxmlformats.org/officeDocument/2006/relationships/image" Target="../media/image164.svg"/><Relationship Id="rId10" Type="http://schemas.openxmlformats.org/officeDocument/2006/relationships/image" Target="../media/image314.png"/><Relationship Id="rId4" Type="http://schemas.openxmlformats.org/officeDocument/2006/relationships/image" Target="../media/image163.png"/><Relationship Id="rId9" Type="http://schemas.openxmlformats.org/officeDocument/2006/relationships/image" Target="../media/image313.png"/><Relationship Id="rId14" Type="http://schemas.openxmlformats.org/officeDocument/2006/relationships/image" Target="../media/image31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png"/><Relationship Id="rId13" Type="http://schemas.openxmlformats.org/officeDocument/2006/relationships/image" Target="../media/image322.png"/><Relationship Id="rId3" Type="http://schemas.openxmlformats.org/officeDocument/2006/relationships/image" Target="../media/image147.png"/><Relationship Id="rId7" Type="http://schemas.openxmlformats.org/officeDocument/2006/relationships/image" Target="../media/image165.gif"/><Relationship Id="rId12" Type="http://schemas.openxmlformats.org/officeDocument/2006/relationships/image" Target="../media/image61.gif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image" Target="../media/image321.png"/><Relationship Id="rId5" Type="http://schemas.openxmlformats.org/officeDocument/2006/relationships/image" Target="../media/image164.svg"/><Relationship Id="rId10" Type="http://schemas.openxmlformats.org/officeDocument/2006/relationships/image" Target="../media/image320.png"/><Relationship Id="rId4" Type="http://schemas.openxmlformats.org/officeDocument/2006/relationships/image" Target="../media/image163.png"/><Relationship Id="rId9" Type="http://schemas.openxmlformats.org/officeDocument/2006/relationships/image" Target="../media/image319.png"/><Relationship Id="rId14" Type="http://schemas.openxmlformats.org/officeDocument/2006/relationships/image" Target="../media/image32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4.png"/><Relationship Id="rId13" Type="http://schemas.openxmlformats.org/officeDocument/2006/relationships/image" Target="../media/image328.png"/><Relationship Id="rId3" Type="http://schemas.openxmlformats.org/officeDocument/2006/relationships/image" Target="../media/image147.png"/><Relationship Id="rId7" Type="http://schemas.openxmlformats.org/officeDocument/2006/relationships/image" Target="../media/image165.gif"/><Relationship Id="rId12" Type="http://schemas.openxmlformats.org/officeDocument/2006/relationships/image" Target="../media/image61.gif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327.png"/><Relationship Id="rId5" Type="http://schemas.openxmlformats.org/officeDocument/2006/relationships/image" Target="../media/image164.svg"/><Relationship Id="rId10" Type="http://schemas.openxmlformats.org/officeDocument/2006/relationships/image" Target="../media/image326.png"/><Relationship Id="rId4" Type="http://schemas.openxmlformats.org/officeDocument/2006/relationships/image" Target="../media/image163.png"/><Relationship Id="rId9" Type="http://schemas.openxmlformats.org/officeDocument/2006/relationships/image" Target="../media/image325.png"/><Relationship Id="rId14" Type="http://schemas.openxmlformats.org/officeDocument/2006/relationships/image" Target="../media/image32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png"/><Relationship Id="rId13" Type="http://schemas.openxmlformats.org/officeDocument/2006/relationships/image" Target="../media/image335.png"/><Relationship Id="rId3" Type="http://schemas.openxmlformats.org/officeDocument/2006/relationships/image" Target="../media/image147.png"/><Relationship Id="rId7" Type="http://schemas.openxmlformats.org/officeDocument/2006/relationships/image" Target="../media/image165.gif"/><Relationship Id="rId12" Type="http://schemas.openxmlformats.org/officeDocument/2006/relationships/image" Target="../media/image61.gif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334.png"/><Relationship Id="rId5" Type="http://schemas.openxmlformats.org/officeDocument/2006/relationships/image" Target="../media/image164.svg"/><Relationship Id="rId10" Type="http://schemas.openxmlformats.org/officeDocument/2006/relationships/image" Target="../media/image333.png"/><Relationship Id="rId4" Type="http://schemas.openxmlformats.org/officeDocument/2006/relationships/image" Target="../media/image163.png"/><Relationship Id="rId9" Type="http://schemas.openxmlformats.org/officeDocument/2006/relationships/image" Target="../media/image332.png"/><Relationship Id="rId14" Type="http://schemas.openxmlformats.org/officeDocument/2006/relationships/image" Target="../media/image3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20.emf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emf"/><Relationship Id="rId10" Type="http://schemas.openxmlformats.org/officeDocument/2006/relationships/image" Target="../media/image27.png"/><Relationship Id="rId4" Type="http://schemas.openxmlformats.org/officeDocument/2006/relationships/image" Target="../media/image21.emf"/><Relationship Id="rId9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7.png"/><Relationship Id="rId13" Type="http://schemas.openxmlformats.org/officeDocument/2006/relationships/image" Target="../media/image342.png"/><Relationship Id="rId3" Type="http://schemas.openxmlformats.org/officeDocument/2006/relationships/image" Target="../media/image112.png"/><Relationship Id="rId7" Type="http://schemas.openxmlformats.org/officeDocument/2006/relationships/image" Target="../media/image117.png"/><Relationship Id="rId12" Type="http://schemas.openxmlformats.org/officeDocument/2006/relationships/image" Target="../media/image341.png"/><Relationship Id="rId2" Type="http://schemas.openxmlformats.org/officeDocument/2006/relationships/image" Target="../media/image177.emf"/><Relationship Id="rId16" Type="http://schemas.openxmlformats.org/officeDocument/2006/relationships/image" Target="../media/image3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svg"/><Relationship Id="rId11" Type="http://schemas.openxmlformats.org/officeDocument/2006/relationships/image" Target="../media/image339.png"/><Relationship Id="rId5" Type="http://schemas.openxmlformats.org/officeDocument/2006/relationships/image" Target="../media/image189.png"/><Relationship Id="rId15" Type="http://schemas.openxmlformats.org/officeDocument/2006/relationships/image" Target="../media/image344.png"/><Relationship Id="rId10" Type="http://schemas.openxmlformats.org/officeDocument/2006/relationships/image" Target="../media/image125.png"/><Relationship Id="rId4" Type="http://schemas.openxmlformats.org/officeDocument/2006/relationships/image" Target="../media/image165.gif"/><Relationship Id="rId9" Type="http://schemas.openxmlformats.org/officeDocument/2006/relationships/image" Target="../media/image338.png"/><Relationship Id="rId14" Type="http://schemas.openxmlformats.org/officeDocument/2006/relationships/image" Target="../media/image34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6.png"/><Relationship Id="rId13" Type="http://schemas.openxmlformats.org/officeDocument/2006/relationships/image" Target="../media/image351.png"/><Relationship Id="rId3" Type="http://schemas.openxmlformats.org/officeDocument/2006/relationships/image" Target="../media/image112.png"/><Relationship Id="rId7" Type="http://schemas.openxmlformats.org/officeDocument/2006/relationships/image" Target="../media/image128.png"/><Relationship Id="rId12" Type="http://schemas.openxmlformats.org/officeDocument/2006/relationships/image" Target="../media/image349.png"/><Relationship Id="rId2" Type="http://schemas.openxmlformats.org/officeDocument/2006/relationships/image" Target="../media/image177.emf"/><Relationship Id="rId16" Type="http://schemas.openxmlformats.org/officeDocument/2006/relationships/image" Target="../media/image3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svg"/><Relationship Id="rId11" Type="http://schemas.openxmlformats.org/officeDocument/2006/relationships/image" Target="../media/image348.png"/><Relationship Id="rId5" Type="http://schemas.openxmlformats.org/officeDocument/2006/relationships/image" Target="../media/image189.png"/><Relationship Id="rId15" Type="http://schemas.openxmlformats.org/officeDocument/2006/relationships/image" Target="../media/image353.png"/><Relationship Id="rId10" Type="http://schemas.openxmlformats.org/officeDocument/2006/relationships/image" Target="../media/image131.png"/><Relationship Id="rId4" Type="http://schemas.openxmlformats.org/officeDocument/2006/relationships/image" Target="../media/image165.gif"/><Relationship Id="rId9" Type="http://schemas.openxmlformats.org/officeDocument/2006/relationships/image" Target="../media/image347.png"/><Relationship Id="rId14" Type="http://schemas.openxmlformats.org/officeDocument/2006/relationships/image" Target="../media/image35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5.png"/><Relationship Id="rId3" Type="http://schemas.openxmlformats.org/officeDocument/2006/relationships/image" Target="../media/image112.png"/><Relationship Id="rId7" Type="http://schemas.openxmlformats.org/officeDocument/2006/relationships/image" Target="../media/image134.png"/><Relationship Id="rId2" Type="http://schemas.openxmlformats.org/officeDocument/2006/relationships/image" Target="../media/image17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svg"/><Relationship Id="rId11" Type="http://schemas.openxmlformats.org/officeDocument/2006/relationships/image" Target="../media/image358.png"/><Relationship Id="rId5" Type="http://schemas.openxmlformats.org/officeDocument/2006/relationships/image" Target="../media/image189.png"/><Relationship Id="rId10" Type="http://schemas.openxmlformats.org/officeDocument/2006/relationships/image" Target="../media/image357.png"/><Relationship Id="rId4" Type="http://schemas.openxmlformats.org/officeDocument/2006/relationships/image" Target="../media/image165.gif"/><Relationship Id="rId9" Type="http://schemas.openxmlformats.org/officeDocument/2006/relationships/image" Target="../media/image35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9.png"/><Relationship Id="rId3" Type="http://schemas.openxmlformats.org/officeDocument/2006/relationships/image" Target="../media/image112.png"/><Relationship Id="rId7" Type="http://schemas.openxmlformats.org/officeDocument/2006/relationships/image" Target="../media/image214.png"/><Relationship Id="rId2" Type="http://schemas.openxmlformats.org/officeDocument/2006/relationships/image" Target="../media/image17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svg"/><Relationship Id="rId11" Type="http://schemas.openxmlformats.org/officeDocument/2006/relationships/image" Target="../media/image363.png"/><Relationship Id="rId5" Type="http://schemas.openxmlformats.org/officeDocument/2006/relationships/image" Target="../media/image189.png"/><Relationship Id="rId10" Type="http://schemas.openxmlformats.org/officeDocument/2006/relationships/image" Target="../media/image362.png"/><Relationship Id="rId4" Type="http://schemas.openxmlformats.org/officeDocument/2006/relationships/image" Target="../media/image165.gif"/><Relationship Id="rId9" Type="http://schemas.openxmlformats.org/officeDocument/2006/relationships/image" Target="../media/image36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image" Target="../media/image368.png"/><Relationship Id="rId3" Type="http://schemas.openxmlformats.org/officeDocument/2006/relationships/image" Target="../media/image112.png"/><Relationship Id="rId7" Type="http://schemas.openxmlformats.org/officeDocument/2006/relationships/image" Target="../media/image217.png"/><Relationship Id="rId12" Type="http://schemas.openxmlformats.org/officeDocument/2006/relationships/image" Target="../media/image367.png"/><Relationship Id="rId2" Type="http://schemas.openxmlformats.org/officeDocument/2006/relationships/image" Target="../media/image177.emf"/><Relationship Id="rId16" Type="http://schemas.openxmlformats.org/officeDocument/2006/relationships/image" Target="../media/image3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svg"/><Relationship Id="rId11" Type="http://schemas.openxmlformats.org/officeDocument/2006/relationships/image" Target="../media/image366.png"/><Relationship Id="rId5" Type="http://schemas.openxmlformats.org/officeDocument/2006/relationships/image" Target="../media/image189.png"/><Relationship Id="rId15" Type="http://schemas.openxmlformats.org/officeDocument/2006/relationships/image" Target="../media/image370.png"/><Relationship Id="rId10" Type="http://schemas.openxmlformats.org/officeDocument/2006/relationships/image" Target="../media/image365.png"/><Relationship Id="rId4" Type="http://schemas.openxmlformats.org/officeDocument/2006/relationships/image" Target="../media/image165.gif"/><Relationship Id="rId9" Type="http://schemas.openxmlformats.org/officeDocument/2006/relationships/image" Target="../media/image364.png"/><Relationship Id="rId14" Type="http://schemas.openxmlformats.org/officeDocument/2006/relationships/image" Target="../media/image36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147.png"/><Relationship Id="rId7" Type="http://schemas.openxmlformats.org/officeDocument/2006/relationships/image" Target="../media/image373.png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2.png"/><Relationship Id="rId5" Type="http://schemas.openxmlformats.org/officeDocument/2006/relationships/image" Target="../media/image198.png"/><Relationship Id="rId10" Type="http://schemas.openxmlformats.org/officeDocument/2006/relationships/image" Target="../media/image201.png"/><Relationship Id="rId4" Type="http://schemas.openxmlformats.org/officeDocument/2006/relationships/image" Target="../media/image151.gif"/><Relationship Id="rId9" Type="http://schemas.openxmlformats.org/officeDocument/2006/relationships/image" Target="../media/image20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125.png"/><Relationship Id="rId18" Type="http://schemas.openxmlformats.org/officeDocument/2006/relationships/image" Target="../media/image188.png"/><Relationship Id="rId3" Type="http://schemas.openxmlformats.org/officeDocument/2006/relationships/audio" Target="../media/audio2.wav"/><Relationship Id="rId7" Type="http://schemas.openxmlformats.org/officeDocument/2006/relationships/image" Target="../media/image32.emf"/><Relationship Id="rId12" Type="http://schemas.openxmlformats.org/officeDocument/2006/relationships/image" Target="../media/image375.png"/><Relationship Id="rId17" Type="http://schemas.openxmlformats.org/officeDocument/2006/relationships/image" Target="../media/image187.png"/><Relationship Id="rId2" Type="http://schemas.openxmlformats.org/officeDocument/2006/relationships/audio" Target="../media/audio1.wav"/><Relationship Id="rId16" Type="http://schemas.openxmlformats.org/officeDocument/2006/relationships/image" Target="../media/image184.png"/><Relationship Id="rId20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gif"/><Relationship Id="rId11" Type="http://schemas.openxmlformats.org/officeDocument/2006/relationships/image" Target="../media/image374.png"/><Relationship Id="rId5" Type="http://schemas.openxmlformats.org/officeDocument/2006/relationships/image" Target="../media/image112.png"/><Relationship Id="rId15" Type="http://schemas.openxmlformats.org/officeDocument/2006/relationships/image" Target="../media/image377.png"/><Relationship Id="rId10" Type="http://schemas.openxmlformats.org/officeDocument/2006/relationships/image" Target="../media/image117.png"/><Relationship Id="rId19" Type="http://schemas.openxmlformats.org/officeDocument/2006/relationships/image" Target="../media/image40.emf"/><Relationship Id="rId4" Type="http://schemas.openxmlformats.org/officeDocument/2006/relationships/image" Target="../media/image177.emf"/><Relationship Id="rId9" Type="http://schemas.openxmlformats.org/officeDocument/2006/relationships/image" Target="../media/image190.svg"/><Relationship Id="rId14" Type="http://schemas.openxmlformats.org/officeDocument/2006/relationships/image" Target="../media/image37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131.png"/><Relationship Id="rId18" Type="http://schemas.openxmlformats.org/officeDocument/2006/relationships/image" Target="../media/image188.png"/><Relationship Id="rId3" Type="http://schemas.openxmlformats.org/officeDocument/2006/relationships/audio" Target="../media/audio1.wav"/><Relationship Id="rId7" Type="http://schemas.openxmlformats.org/officeDocument/2006/relationships/image" Target="../media/image32.emf"/><Relationship Id="rId12" Type="http://schemas.openxmlformats.org/officeDocument/2006/relationships/image" Target="../media/image379.png"/><Relationship Id="rId17" Type="http://schemas.openxmlformats.org/officeDocument/2006/relationships/image" Target="../media/image187.png"/><Relationship Id="rId2" Type="http://schemas.openxmlformats.org/officeDocument/2006/relationships/audio" Target="../media/audio2.wav"/><Relationship Id="rId16" Type="http://schemas.openxmlformats.org/officeDocument/2006/relationships/image" Target="../media/image184.png"/><Relationship Id="rId20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gif"/><Relationship Id="rId11" Type="http://schemas.openxmlformats.org/officeDocument/2006/relationships/image" Target="../media/image378.png"/><Relationship Id="rId5" Type="http://schemas.openxmlformats.org/officeDocument/2006/relationships/image" Target="../media/image112.png"/><Relationship Id="rId15" Type="http://schemas.openxmlformats.org/officeDocument/2006/relationships/image" Target="../media/image381.png"/><Relationship Id="rId10" Type="http://schemas.openxmlformats.org/officeDocument/2006/relationships/image" Target="../media/image128.png"/><Relationship Id="rId19" Type="http://schemas.openxmlformats.org/officeDocument/2006/relationships/image" Target="../media/image40.emf"/><Relationship Id="rId4" Type="http://schemas.openxmlformats.org/officeDocument/2006/relationships/image" Target="../media/image177.emf"/><Relationship Id="rId9" Type="http://schemas.openxmlformats.org/officeDocument/2006/relationships/image" Target="../media/image190.svg"/><Relationship Id="rId14" Type="http://schemas.openxmlformats.org/officeDocument/2006/relationships/image" Target="../media/image38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214.png"/><Relationship Id="rId18" Type="http://schemas.openxmlformats.org/officeDocument/2006/relationships/image" Target="../media/image188.png"/><Relationship Id="rId3" Type="http://schemas.openxmlformats.org/officeDocument/2006/relationships/audio" Target="../media/audio2.wav"/><Relationship Id="rId7" Type="http://schemas.openxmlformats.org/officeDocument/2006/relationships/image" Target="../media/image32.emf"/><Relationship Id="rId12" Type="http://schemas.openxmlformats.org/officeDocument/2006/relationships/image" Target="../media/image383.png"/><Relationship Id="rId17" Type="http://schemas.openxmlformats.org/officeDocument/2006/relationships/image" Target="../media/image187.png"/><Relationship Id="rId2" Type="http://schemas.openxmlformats.org/officeDocument/2006/relationships/audio" Target="../media/audio1.wav"/><Relationship Id="rId16" Type="http://schemas.openxmlformats.org/officeDocument/2006/relationships/image" Target="../media/image184.png"/><Relationship Id="rId20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gif"/><Relationship Id="rId11" Type="http://schemas.openxmlformats.org/officeDocument/2006/relationships/image" Target="../media/image382.png"/><Relationship Id="rId5" Type="http://schemas.openxmlformats.org/officeDocument/2006/relationships/image" Target="../media/image112.png"/><Relationship Id="rId15" Type="http://schemas.openxmlformats.org/officeDocument/2006/relationships/image" Target="../media/image385.png"/><Relationship Id="rId10" Type="http://schemas.openxmlformats.org/officeDocument/2006/relationships/image" Target="../media/image134.png"/><Relationship Id="rId19" Type="http://schemas.openxmlformats.org/officeDocument/2006/relationships/image" Target="../media/image40.emf"/><Relationship Id="rId4" Type="http://schemas.openxmlformats.org/officeDocument/2006/relationships/image" Target="../media/image177.emf"/><Relationship Id="rId9" Type="http://schemas.openxmlformats.org/officeDocument/2006/relationships/image" Target="../media/image190.svg"/><Relationship Id="rId14" Type="http://schemas.openxmlformats.org/officeDocument/2006/relationships/image" Target="../media/image384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220.png"/><Relationship Id="rId18" Type="http://schemas.openxmlformats.org/officeDocument/2006/relationships/image" Target="../media/image188.png"/><Relationship Id="rId3" Type="http://schemas.openxmlformats.org/officeDocument/2006/relationships/audio" Target="../media/audio2.wav"/><Relationship Id="rId7" Type="http://schemas.openxmlformats.org/officeDocument/2006/relationships/image" Target="../media/image32.emf"/><Relationship Id="rId12" Type="http://schemas.openxmlformats.org/officeDocument/2006/relationships/image" Target="../media/image387.png"/><Relationship Id="rId17" Type="http://schemas.openxmlformats.org/officeDocument/2006/relationships/image" Target="../media/image187.png"/><Relationship Id="rId2" Type="http://schemas.openxmlformats.org/officeDocument/2006/relationships/audio" Target="../media/audio1.wav"/><Relationship Id="rId16" Type="http://schemas.openxmlformats.org/officeDocument/2006/relationships/image" Target="../media/image184.png"/><Relationship Id="rId20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gif"/><Relationship Id="rId11" Type="http://schemas.openxmlformats.org/officeDocument/2006/relationships/image" Target="../media/image386.png"/><Relationship Id="rId5" Type="http://schemas.openxmlformats.org/officeDocument/2006/relationships/image" Target="../media/image112.png"/><Relationship Id="rId15" Type="http://schemas.openxmlformats.org/officeDocument/2006/relationships/image" Target="../media/image222.png"/><Relationship Id="rId10" Type="http://schemas.openxmlformats.org/officeDocument/2006/relationships/image" Target="../media/image217.png"/><Relationship Id="rId19" Type="http://schemas.openxmlformats.org/officeDocument/2006/relationships/image" Target="../media/image40.emf"/><Relationship Id="rId4" Type="http://schemas.openxmlformats.org/officeDocument/2006/relationships/image" Target="../media/image177.emf"/><Relationship Id="rId9" Type="http://schemas.openxmlformats.org/officeDocument/2006/relationships/image" Target="../media/image190.svg"/><Relationship Id="rId14" Type="http://schemas.openxmlformats.org/officeDocument/2006/relationships/image" Target="../media/image38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audio" Target="../media/audio2.wav"/><Relationship Id="rId21" Type="http://schemas.openxmlformats.org/officeDocument/2006/relationships/image" Target="../media/image22.emf"/><Relationship Id="rId7" Type="http://schemas.openxmlformats.org/officeDocument/2006/relationships/image" Target="../media/image23.png"/><Relationship Id="rId12" Type="http://schemas.openxmlformats.org/officeDocument/2006/relationships/image" Target="../media/image32.emf"/><Relationship Id="rId17" Type="http://schemas.openxmlformats.org/officeDocument/2006/relationships/image" Target="../media/image37.png"/><Relationship Id="rId2" Type="http://schemas.openxmlformats.org/officeDocument/2006/relationships/audio" Target="../media/audio1.wav"/><Relationship Id="rId16" Type="http://schemas.openxmlformats.org/officeDocument/2006/relationships/image" Target="../media/image36.png"/><Relationship Id="rId20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11" Type="http://schemas.microsoft.com/office/2007/relationships/hdphoto" Target="../media/hdphoto1.wdp"/><Relationship Id="rId5" Type="http://schemas.openxmlformats.org/officeDocument/2006/relationships/image" Target="../media/image20.emf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19" Type="http://schemas.openxmlformats.org/officeDocument/2006/relationships/image" Target="../media/image39.emf"/><Relationship Id="rId4" Type="http://schemas.openxmlformats.org/officeDocument/2006/relationships/image" Target="../media/image19.emf"/><Relationship Id="rId9" Type="http://schemas.openxmlformats.org/officeDocument/2006/relationships/image" Target="../media/image30.emf"/><Relationship Id="rId14" Type="http://schemas.openxmlformats.org/officeDocument/2006/relationships/image" Target="../media/image34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image" Target="../media/image147.png"/><Relationship Id="rId7" Type="http://schemas.openxmlformats.org/officeDocument/2006/relationships/image" Target="../media/image392.png"/><Relationship Id="rId12" Type="http://schemas.openxmlformats.org/officeDocument/2006/relationships/image" Target="../media/image395.png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1.png"/><Relationship Id="rId11" Type="http://schemas.openxmlformats.org/officeDocument/2006/relationships/image" Target="../media/image394.png"/><Relationship Id="rId5" Type="http://schemas.openxmlformats.org/officeDocument/2006/relationships/image" Target="../media/image390.png"/><Relationship Id="rId10" Type="http://schemas.openxmlformats.org/officeDocument/2006/relationships/image" Target="../media/image229.png"/><Relationship Id="rId4" Type="http://schemas.openxmlformats.org/officeDocument/2006/relationships/image" Target="../media/image389.png"/><Relationship Id="rId9" Type="http://schemas.openxmlformats.org/officeDocument/2006/relationships/image" Target="../media/image393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image" Target="../media/image147.png"/><Relationship Id="rId7" Type="http://schemas.openxmlformats.org/officeDocument/2006/relationships/image" Target="../media/image399.png"/><Relationship Id="rId12" Type="http://schemas.openxmlformats.org/officeDocument/2006/relationships/image" Target="../media/image403.png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8.png"/><Relationship Id="rId11" Type="http://schemas.openxmlformats.org/officeDocument/2006/relationships/image" Target="../media/image402.png"/><Relationship Id="rId5" Type="http://schemas.openxmlformats.org/officeDocument/2006/relationships/image" Target="../media/image397.png"/><Relationship Id="rId10" Type="http://schemas.openxmlformats.org/officeDocument/2006/relationships/image" Target="../media/image401.png"/><Relationship Id="rId4" Type="http://schemas.openxmlformats.org/officeDocument/2006/relationships/image" Target="../media/image396.png"/><Relationship Id="rId9" Type="http://schemas.openxmlformats.org/officeDocument/2006/relationships/image" Target="../media/image40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7.png"/><Relationship Id="rId13" Type="http://schemas.openxmlformats.org/officeDocument/2006/relationships/image" Target="../media/image253.png"/><Relationship Id="rId3" Type="http://schemas.openxmlformats.org/officeDocument/2006/relationships/image" Target="../media/image243.emf"/><Relationship Id="rId7" Type="http://schemas.openxmlformats.org/officeDocument/2006/relationships/image" Target="../media/image406.png"/><Relationship Id="rId12" Type="http://schemas.openxmlformats.org/officeDocument/2006/relationships/image" Target="../media/image411.png"/><Relationship Id="rId17" Type="http://schemas.openxmlformats.org/officeDocument/2006/relationships/image" Target="../media/image257.png"/><Relationship Id="rId2" Type="http://schemas.openxmlformats.org/officeDocument/2006/relationships/image" Target="../media/image242.png"/><Relationship Id="rId16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5.png"/><Relationship Id="rId11" Type="http://schemas.openxmlformats.org/officeDocument/2006/relationships/image" Target="../media/image410.png"/><Relationship Id="rId5" Type="http://schemas.openxmlformats.org/officeDocument/2006/relationships/image" Target="../media/image404.png"/><Relationship Id="rId15" Type="http://schemas.openxmlformats.org/officeDocument/2006/relationships/image" Target="../media/image255.png"/><Relationship Id="rId10" Type="http://schemas.openxmlformats.org/officeDocument/2006/relationships/image" Target="../media/image409.png"/><Relationship Id="rId4" Type="http://schemas.openxmlformats.org/officeDocument/2006/relationships/image" Target="../media/image244.png"/><Relationship Id="rId9" Type="http://schemas.openxmlformats.org/officeDocument/2006/relationships/image" Target="../media/image408.png"/><Relationship Id="rId14" Type="http://schemas.openxmlformats.org/officeDocument/2006/relationships/image" Target="../media/image41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6.png"/><Relationship Id="rId13" Type="http://schemas.openxmlformats.org/officeDocument/2006/relationships/image" Target="../media/image421.png"/><Relationship Id="rId3" Type="http://schemas.openxmlformats.org/officeDocument/2006/relationships/image" Target="../media/image243.emf"/><Relationship Id="rId7" Type="http://schemas.openxmlformats.org/officeDocument/2006/relationships/image" Target="../media/image415.png"/><Relationship Id="rId12" Type="http://schemas.openxmlformats.org/officeDocument/2006/relationships/image" Target="../media/image420.png"/><Relationship Id="rId17" Type="http://schemas.openxmlformats.org/officeDocument/2006/relationships/image" Target="../media/image257.png"/><Relationship Id="rId2" Type="http://schemas.openxmlformats.org/officeDocument/2006/relationships/image" Target="../media/image242.png"/><Relationship Id="rId16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4.png"/><Relationship Id="rId11" Type="http://schemas.openxmlformats.org/officeDocument/2006/relationships/image" Target="../media/image419.png"/><Relationship Id="rId5" Type="http://schemas.openxmlformats.org/officeDocument/2006/relationships/image" Target="../media/image413.png"/><Relationship Id="rId15" Type="http://schemas.openxmlformats.org/officeDocument/2006/relationships/image" Target="../media/image255.png"/><Relationship Id="rId10" Type="http://schemas.openxmlformats.org/officeDocument/2006/relationships/image" Target="../media/image418.png"/><Relationship Id="rId4" Type="http://schemas.openxmlformats.org/officeDocument/2006/relationships/image" Target="../media/image244.png"/><Relationship Id="rId9" Type="http://schemas.openxmlformats.org/officeDocument/2006/relationships/image" Target="../media/image417.png"/><Relationship Id="rId14" Type="http://schemas.openxmlformats.org/officeDocument/2006/relationships/image" Target="../media/image422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6.png"/><Relationship Id="rId13" Type="http://schemas.openxmlformats.org/officeDocument/2006/relationships/image" Target="../media/image431.png"/><Relationship Id="rId3" Type="http://schemas.openxmlformats.org/officeDocument/2006/relationships/image" Target="../media/image243.emf"/><Relationship Id="rId7" Type="http://schemas.openxmlformats.org/officeDocument/2006/relationships/image" Target="../media/image425.png"/><Relationship Id="rId12" Type="http://schemas.openxmlformats.org/officeDocument/2006/relationships/image" Target="../media/image430.png"/><Relationship Id="rId17" Type="http://schemas.openxmlformats.org/officeDocument/2006/relationships/image" Target="../media/image257.png"/><Relationship Id="rId2" Type="http://schemas.openxmlformats.org/officeDocument/2006/relationships/image" Target="../media/image242.png"/><Relationship Id="rId16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4.png"/><Relationship Id="rId11" Type="http://schemas.openxmlformats.org/officeDocument/2006/relationships/image" Target="../media/image429.png"/><Relationship Id="rId5" Type="http://schemas.openxmlformats.org/officeDocument/2006/relationships/image" Target="../media/image423.png"/><Relationship Id="rId15" Type="http://schemas.openxmlformats.org/officeDocument/2006/relationships/image" Target="../media/image255.png"/><Relationship Id="rId10" Type="http://schemas.openxmlformats.org/officeDocument/2006/relationships/image" Target="../media/image428.png"/><Relationship Id="rId4" Type="http://schemas.openxmlformats.org/officeDocument/2006/relationships/image" Target="../media/image244.png"/><Relationship Id="rId9" Type="http://schemas.openxmlformats.org/officeDocument/2006/relationships/image" Target="../media/image427.png"/><Relationship Id="rId14" Type="http://schemas.openxmlformats.org/officeDocument/2006/relationships/image" Target="../media/image43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6.png"/><Relationship Id="rId13" Type="http://schemas.openxmlformats.org/officeDocument/2006/relationships/image" Target="../media/image441.png"/><Relationship Id="rId3" Type="http://schemas.openxmlformats.org/officeDocument/2006/relationships/image" Target="../media/image243.emf"/><Relationship Id="rId7" Type="http://schemas.openxmlformats.org/officeDocument/2006/relationships/image" Target="../media/image435.png"/><Relationship Id="rId12" Type="http://schemas.openxmlformats.org/officeDocument/2006/relationships/image" Target="../media/image440.png"/><Relationship Id="rId17" Type="http://schemas.openxmlformats.org/officeDocument/2006/relationships/image" Target="../media/image257.png"/><Relationship Id="rId2" Type="http://schemas.openxmlformats.org/officeDocument/2006/relationships/image" Target="../media/image242.png"/><Relationship Id="rId16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4.png"/><Relationship Id="rId11" Type="http://schemas.openxmlformats.org/officeDocument/2006/relationships/image" Target="../media/image439.png"/><Relationship Id="rId5" Type="http://schemas.openxmlformats.org/officeDocument/2006/relationships/image" Target="../media/image433.png"/><Relationship Id="rId15" Type="http://schemas.openxmlformats.org/officeDocument/2006/relationships/image" Target="../media/image255.png"/><Relationship Id="rId10" Type="http://schemas.openxmlformats.org/officeDocument/2006/relationships/image" Target="../media/image438.png"/><Relationship Id="rId4" Type="http://schemas.openxmlformats.org/officeDocument/2006/relationships/image" Target="../media/image244.png"/><Relationship Id="rId9" Type="http://schemas.openxmlformats.org/officeDocument/2006/relationships/image" Target="../media/image437.png"/><Relationship Id="rId14" Type="http://schemas.openxmlformats.org/officeDocument/2006/relationships/image" Target="../media/image442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6.png"/><Relationship Id="rId13" Type="http://schemas.openxmlformats.org/officeDocument/2006/relationships/image" Target="../media/image451.png"/><Relationship Id="rId3" Type="http://schemas.openxmlformats.org/officeDocument/2006/relationships/image" Target="../media/image243.emf"/><Relationship Id="rId7" Type="http://schemas.openxmlformats.org/officeDocument/2006/relationships/image" Target="../media/image445.png"/><Relationship Id="rId12" Type="http://schemas.openxmlformats.org/officeDocument/2006/relationships/image" Target="../media/image450.png"/><Relationship Id="rId17" Type="http://schemas.openxmlformats.org/officeDocument/2006/relationships/image" Target="../media/image257.png"/><Relationship Id="rId2" Type="http://schemas.openxmlformats.org/officeDocument/2006/relationships/image" Target="../media/image242.png"/><Relationship Id="rId16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4.png"/><Relationship Id="rId11" Type="http://schemas.openxmlformats.org/officeDocument/2006/relationships/image" Target="../media/image449.png"/><Relationship Id="rId5" Type="http://schemas.openxmlformats.org/officeDocument/2006/relationships/image" Target="../media/image443.png"/><Relationship Id="rId15" Type="http://schemas.openxmlformats.org/officeDocument/2006/relationships/image" Target="../media/image255.png"/><Relationship Id="rId10" Type="http://schemas.openxmlformats.org/officeDocument/2006/relationships/image" Target="../media/image448.png"/><Relationship Id="rId4" Type="http://schemas.openxmlformats.org/officeDocument/2006/relationships/image" Target="../media/image244.png"/><Relationship Id="rId9" Type="http://schemas.openxmlformats.org/officeDocument/2006/relationships/image" Target="../media/image447.png"/><Relationship Id="rId14" Type="http://schemas.openxmlformats.org/officeDocument/2006/relationships/image" Target="../media/image452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12" Type="http://schemas.openxmlformats.org/officeDocument/2006/relationships/image" Target="../media/image454.png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453.png"/><Relationship Id="rId5" Type="http://schemas.openxmlformats.org/officeDocument/2006/relationships/image" Target="../media/image140.png"/><Relationship Id="rId10" Type="http://schemas.openxmlformats.org/officeDocument/2006/relationships/image" Target="../media/image145.emf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10" Type="http://schemas.openxmlformats.org/officeDocument/2006/relationships/image" Target="../media/image145.emf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145.emf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33.png"/><Relationship Id="rId1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32.emf"/><Relationship Id="rId17" Type="http://schemas.openxmlformats.org/officeDocument/2006/relationships/image" Target="../media/image37.png"/><Relationship Id="rId2" Type="http://schemas.openxmlformats.org/officeDocument/2006/relationships/audio" Target="../media/audio2.wav"/><Relationship Id="rId16" Type="http://schemas.openxmlformats.org/officeDocument/2006/relationships/image" Target="../media/image43.png"/><Relationship Id="rId20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11" Type="http://schemas.openxmlformats.org/officeDocument/2006/relationships/image" Target="../media/image41.png"/><Relationship Id="rId5" Type="http://schemas.openxmlformats.org/officeDocument/2006/relationships/image" Target="../media/image20.emf"/><Relationship Id="rId15" Type="http://schemas.openxmlformats.org/officeDocument/2006/relationships/image" Target="../media/image35.png"/><Relationship Id="rId10" Type="http://schemas.openxmlformats.org/officeDocument/2006/relationships/image" Target="../media/image30.emf"/><Relationship Id="rId19" Type="http://schemas.openxmlformats.org/officeDocument/2006/relationships/image" Target="../media/image39.emf"/><Relationship Id="rId4" Type="http://schemas.openxmlformats.org/officeDocument/2006/relationships/image" Target="../media/image19.emf"/><Relationship Id="rId9" Type="http://schemas.openxmlformats.org/officeDocument/2006/relationships/image" Target="../media/image22.emf"/><Relationship Id="rId14" Type="http://schemas.openxmlformats.org/officeDocument/2006/relationships/image" Target="../media/image42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1.png"/><Relationship Id="rId3" Type="http://schemas.openxmlformats.org/officeDocument/2006/relationships/image" Target="../media/image456.png"/><Relationship Id="rId7" Type="http://schemas.openxmlformats.org/officeDocument/2006/relationships/image" Target="../media/image460.png"/><Relationship Id="rId2" Type="http://schemas.openxmlformats.org/officeDocument/2006/relationships/image" Target="../media/image4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9.png"/><Relationship Id="rId11" Type="http://schemas.openxmlformats.org/officeDocument/2006/relationships/image" Target="../media/image464.png"/><Relationship Id="rId5" Type="http://schemas.openxmlformats.org/officeDocument/2006/relationships/image" Target="../media/image458.png"/><Relationship Id="rId10" Type="http://schemas.openxmlformats.org/officeDocument/2006/relationships/image" Target="../media/image463.png"/><Relationship Id="rId4" Type="http://schemas.openxmlformats.org/officeDocument/2006/relationships/image" Target="../media/image457.png"/><Relationship Id="rId9" Type="http://schemas.openxmlformats.org/officeDocument/2006/relationships/image" Target="../media/image462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13" Type="http://schemas.openxmlformats.org/officeDocument/2006/relationships/image" Target="../media/image473.png"/><Relationship Id="rId18" Type="http://schemas.openxmlformats.org/officeDocument/2006/relationships/image" Target="../media/image481.png"/><Relationship Id="rId3" Type="http://schemas.openxmlformats.org/officeDocument/2006/relationships/image" Target="../media/image465.emf"/><Relationship Id="rId7" Type="http://schemas.openxmlformats.org/officeDocument/2006/relationships/image" Target="../media/image469.png"/><Relationship Id="rId12" Type="http://schemas.openxmlformats.org/officeDocument/2006/relationships/image" Target="../media/image475.png"/><Relationship Id="rId17" Type="http://schemas.openxmlformats.org/officeDocument/2006/relationships/image" Target="../media/image479.png"/><Relationship Id="rId2" Type="http://schemas.openxmlformats.org/officeDocument/2006/relationships/image" Target="../media/image464.emf"/><Relationship Id="rId16" Type="http://schemas.openxmlformats.org/officeDocument/2006/relationships/image" Target="../media/image4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7.png"/><Relationship Id="rId11" Type="http://schemas.openxmlformats.org/officeDocument/2006/relationships/image" Target="../media/image474.png"/><Relationship Id="rId5" Type="http://schemas.openxmlformats.org/officeDocument/2006/relationships/image" Target="../media/image468.png"/><Relationship Id="rId15" Type="http://schemas.openxmlformats.org/officeDocument/2006/relationships/image" Target="../media/image477.png"/><Relationship Id="rId10" Type="http://schemas.openxmlformats.org/officeDocument/2006/relationships/image" Target="../media/image472.png"/><Relationship Id="rId19" Type="http://schemas.openxmlformats.org/officeDocument/2006/relationships/image" Target="../media/image480.png"/><Relationship Id="rId4" Type="http://schemas.openxmlformats.org/officeDocument/2006/relationships/image" Target="../media/image466.gif"/><Relationship Id="rId9" Type="http://schemas.openxmlformats.org/officeDocument/2006/relationships/image" Target="../media/image471.png"/><Relationship Id="rId14" Type="http://schemas.openxmlformats.org/officeDocument/2006/relationships/image" Target="../media/image476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4.png"/><Relationship Id="rId13" Type="http://schemas.openxmlformats.org/officeDocument/2006/relationships/image" Target="../media/image4890.png"/><Relationship Id="rId18" Type="http://schemas.openxmlformats.org/officeDocument/2006/relationships/image" Target="../media/image478.png"/><Relationship Id="rId3" Type="http://schemas.openxmlformats.org/officeDocument/2006/relationships/image" Target="../media/image465.emf"/><Relationship Id="rId21" Type="http://schemas.openxmlformats.org/officeDocument/2006/relationships/image" Target="../media/image489.png"/><Relationship Id="rId7" Type="http://schemas.openxmlformats.org/officeDocument/2006/relationships/image" Target="../media/image483.png"/><Relationship Id="rId12" Type="http://schemas.openxmlformats.org/officeDocument/2006/relationships/image" Target="../media/image488.png"/><Relationship Id="rId17" Type="http://schemas.openxmlformats.org/officeDocument/2006/relationships/image" Target="../media/image477.png"/><Relationship Id="rId2" Type="http://schemas.openxmlformats.org/officeDocument/2006/relationships/image" Target="../media/image464.emf"/><Relationship Id="rId16" Type="http://schemas.openxmlformats.org/officeDocument/2006/relationships/image" Target="../media/image476.png"/><Relationship Id="rId20" Type="http://schemas.openxmlformats.org/officeDocument/2006/relationships/image" Target="../media/image49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2.png"/><Relationship Id="rId11" Type="http://schemas.openxmlformats.org/officeDocument/2006/relationships/image" Target="../media/image487.png"/><Relationship Id="rId24" Type="http://schemas.openxmlformats.org/officeDocument/2006/relationships/image" Target="../media/image479.png"/><Relationship Id="rId5" Type="http://schemas.openxmlformats.org/officeDocument/2006/relationships/image" Target="../media/image491.png"/><Relationship Id="rId15" Type="http://schemas.openxmlformats.org/officeDocument/2006/relationships/image" Target="../media/image473.png"/><Relationship Id="rId23" Type="http://schemas.openxmlformats.org/officeDocument/2006/relationships/image" Target="../media/image493.png"/><Relationship Id="rId10" Type="http://schemas.openxmlformats.org/officeDocument/2006/relationships/image" Target="../media/image486.png"/><Relationship Id="rId4" Type="http://schemas.openxmlformats.org/officeDocument/2006/relationships/image" Target="../media/image466.gif"/><Relationship Id="rId9" Type="http://schemas.openxmlformats.org/officeDocument/2006/relationships/image" Target="../media/image485.png"/><Relationship Id="rId14" Type="http://schemas.openxmlformats.org/officeDocument/2006/relationships/image" Target="../media/image490.png"/><Relationship Id="rId22" Type="http://schemas.openxmlformats.org/officeDocument/2006/relationships/image" Target="../media/image492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7.png"/><Relationship Id="rId13" Type="http://schemas.openxmlformats.org/officeDocument/2006/relationships/image" Target="../media/image503.png"/><Relationship Id="rId18" Type="http://schemas.openxmlformats.org/officeDocument/2006/relationships/image" Target="../media/image40.emf"/><Relationship Id="rId3" Type="http://schemas.openxmlformats.org/officeDocument/2006/relationships/audio" Target="../media/audio2.wav"/><Relationship Id="rId7" Type="http://schemas.openxmlformats.org/officeDocument/2006/relationships/image" Target="../media/image32.emf"/><Relationship Id="rId12" Type="http://schemas.openxmlformats.org/officeDocument/2006/relationships/image" Target="../media/image501.png"/><Relationship Id="rId17" Type="http://schemas.openxmlformats.org/officeDocument/2006/relationships/image" Target="../media/image507.png"/><Relationship Id="rId2" Type="http://schemas.openxmlformats.org/officeDocument/2006/relationships/audio" Target="../media/audio1.wav"/><Relationship Id="rId16" Type="http://schemas.openxmlformats.org/officeDocument/2006/relationships/image" Target="../media/image5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6.png"/><Relationship Id="rId11" Type="http://schemas.openxmlformats.org/officeDocument/2006/relationships/image" Target="../media/image499.png"/><Relationship Id="rId5" Type="http://schemas.openxmlformats.org/officeDocument/2006/relationships/image" Target="../media/image495.png"/><Relationship Id="rId15" Type="http://schemas.openxmlformats.org/officeDocument/2006/relationships/image" Target="../media/image505.png"/><Relationship Id="rId10" Type="http://schemas.openxmlformats.org/officeDocument/2006/relationships/image" Target="../media/image500.png"/><Relationship Id="rId19" Type="http://schemas.openxmlformats.org/officeDocument/2006/relationships/image" Target="../media/image39.emf"/><Relationship Id="rId4" Type="http://schemas.openxmlformats.org/officeDocument/2006/relationships/image" Target="../media/image494.png"/><Relationship Id="rId9" Type="http://schemas.openxmlformats.org/officeDocument/2006/relationships/image" Target="../media/image498.png"/><Relationship Id="rId14" Type="http://schemas.openxmlformats.org/officeDocument/2006/relationships/image" Target="../media/image502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6.png"/><Relationship Id="rId13" Type="http://schemas.openxmlformats.org/officeDocument/2006/relationships/image" Target="../media/image510.png"/><Relationship Id="rId18" Type="http://schemas.openxmlformats.org/officeDocument/2006/relationships/image" Target="../media/image40.emf"/><Relationship Id="rId3" Type="http://schemas.openxmlformats.org/officeDocument/2006/relationships/audio" Target="../media/audio1.wav"/><Relationship Id="rId7" Type="http://schemas.openxmlformats.org/officeDocument/2006/relationships/image" Target="../media/image32.emf"/><Relationship Id="rId12" Type="http://schemas.openxmlformats.org/officeDocument/2006/relationships/image" Target="../media/image501.png"/><Relationship Id="rId17" Type="http://schemas.openxmlformats.org/officeDocument/2006/relationships/image" Target="../media/image512.png"/><Relationship Id="rId2" Type="http://schemas.openxmlformats.org/officeDocument/2006/relationships/audio" Target="../media/audio2.wav"/><Relationship Id="rId16" Type="http://schemas.openxmlformats.org/officeDocument/2006/relationships/image" Target="../media/image5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6.png"/><Relationship Id="rId11" Type="http://schemas.openxmlformats.org/officeDocument/2006/relationships/image" Target="../media/image499.png"/><Relationship Id="rId5" Type="http://schemas.openxmlformats.org/officeDocument/2006/relationships/image" Target="../media/image495.png"/><Relationship Id="rId15" Type="http://schemas.openxmlformats.org/officeDocument/2006/relationships/image" Target="../media/image511.png"/><Relationship Id="rId10" Type="http://schemas.openxmlformats.org/officeDocument/2006/relationships/image" Target="../media/image509.png"/><Relationship Id="rId19" Type="http://schemas.openxmlformats.org/officeDocument/2006/relationships/image" Target="../media/image39.emf"/><Relationship Id="rId4" Type="http://schemas.openxmlformats.org/officeDocument/2006/relationships/image" Target="../media/image494.png"/><Relationship Id="rId9" Type="http://schemas.openxmlformats.org/officeDocument/2006/relationships/image" Target="../media/image498.png"/><Relationship Id="rId14" Type="http://schemas.openxmlformats.org/officeDocument/2006/relationships/image" Target="../media/image502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8.png"/><Relationship Id="rId13" Type="http://schemas.openxmlformats.org/officeDocument/2006/relationships/image" Target="../media/image502.png"/><Relationship Id="rId18" Type="http://schemas.openxmlformats.org/officeDocument/2006/relationships/image" Target="../media/image39.emf"/><Relationship Id="rId3" Type="http://schemas.openxmlformats.org/officeDocument/2006/relationships/audio" Target="../media/audio1.wav"/><Relationship Id="rId7" Type="http://schemas.openxmlformats.org/officeDocument/2006/relationships/image" Target="../media/image32.emf"/><Relationship Id="rId12" Type="http://schemas.openxmlformats.org/officeDocument/2006/relationships/image" Target="../media/image501.png"/><Relationship Id="rId17" Type="http://schemas.openxmlformats.org/officeDocument/2006/relationships/image" Target="../media/image40.emf"/><Relationship Id="rId2" Type="http://schemas.openxmlformats.org/officeDocument/2006/relationships/audio" Target="../media/audio2.wav"/><Relationship Id="rId16" Type="http://schemas.openxmlformats.org/officeDocument/2006/relationships/image" Target="../media/image5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6.png"/><Relationship Id="rId11" Type="http://schemas.openxmlformats.org/officeDocument/2006/relationships/image" Target="../media/image499.png"/><Relationship Id="rId5" Type="http://schemas.openxmlformats.org/officeDocument/2006/relationships/image" Target="../media/image495.png"/><Relationship Id="rId15" Type="http://schemas.openxmlformats.org/officeDocument/2006/relationships/image" Target="../media/image504.png"/><Relationship Id="rId10" Type="http://schemas.openxmlformats.org/officeDocument/2006/relationships/image" Target="../media/image514.png"/><Relationship Id="rId4" Type="http://schemas.openxmlformats.org/officeDocument/2006/relationships/image" Target="../media/image494.png"/><Relationship Id="rId9" Type="http://schemas.openxmlformats.org/officeDocument/2006/relationships/image" Target="../media/image498.png"/><Relationship Id="rId14" Type="http://schemas.openxmlformats.org/officeDocument/2006/relationships/image" Target="../media/image515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3.png"/><Relationship Id="rId13" Type="http://schemas.openxmlformats.org/officeDocument/2006/relationships/image" Target="../media/image519.png"/><Relationship Id="rId18" Type="http://schemas.openxmlformats.org/officeDocument/2006/relationships/image" Target="../media/image40.emf"/><Relationship Id="rId3" Type="http://schemas.openxmlformats.org/officeDocument/2006/relationships/audio" Target="../media/audio1.wav"/><Relationship Id="rId7" Type="http://schemas.openxmlformats.org/officeDocument/2006/relationships/image" Target="../media/image32.emf"/><Relationship Id="rId12" Type="http://schemas.openxmlformats.org/officeDocument/2006/relationships/image" Target="../media/image501.png"/><Relationship Id="rId17" Type="http://schemas.openxmlformats.org/officeDocument/2006/relationships/image" Target="../media/image521.png"/><Relationship Id="rId2" Type="http://schemas.openxmlformats.org/officeDocument/2006/relationships/audio" Target="../media/audio2.wav"/><Relationship Id="rId16" Type="http://schemas.openxmlformats.org/officeDocument/2006/relationships/image" Target="../media/image5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6.png"/><Relationship Id="rId11" Type="http://schemas.openxmlformats.org/officeDocument/2006/relationships/image" Target="../media/image499.png"/><Relationship Id="rId5" Type="http://schemas.openxmlformats.org/officeDocument/2006/relationships/image" Target="../media/image495.png"/><Relationship Id="rId15" Type="http://schemas.openxmlformats.org/officeDocument/2006/relationships/image" Target="../media/image520.png"/><Relationship Id="rId10" Type="http://schemas.openxmlformats.org/officeDocument/2006/relationships/image" Target="../media/image518.png"/><Relationship Id="rId19" Type="http://schemas.openxmlformats.org/officeDocument/2006/relationships/image" Target="../media/image39.emf"/><Relationship Id="rId4" Type="http://schemas.openxmlformats.org/officeDocument/2006/relationships/image" Target="../media/image494.png"/><Relationship Id="rId9" Type="http://schemas.openxmlformats.org/officeDocument/2006/relationships/image" Target="../media/image498.png"/><Relationship Id="rId14" Type="http://schemas.openxmlformats.org/officeDocument/2006/relationships/image" Target="../media/image502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7.png"/><Relationship Id="rId13" Type="http://schemas.openxmlformats.org/officeDocument/2006/relationships/image" Target="../media/image524.png"/><Relationship Id="rId18" Type="http://schemas.openxmlformats.org/officeDocument/2006/relationships/image" Target="../media/image40.emf"/><Relationship Id="rId3" Type="http://schemas.openxmlformats.org/officeDocument/2006/relationships/audio" Target="../media/audio2.wav"/><Relationship Id="rId7" Type="http://schemas.openxmlformats.org/officeDocument/2006/relationships/image" Target="../media/image32.emf"/><Relationship Id="rId12" Type="http://schemas.openxmlformats.org/officeDocument/2006/relationships/image" Target="../media/image501.png"/><Relationship Id="rId17" Type="http://schemas.openxmlformats.org/officeDocument/2006/relationships/image" Target="../media/image526.png"/><Relationship Id="rId2" Type="http://schemas.openxmlformats.org/officeDocument/2006/relationships/audio" Target="../media/audio1.wav"/><Relationship Id="rId16" Type="http://schemas.openxmlformats.org/officeDocument/2006/relationships/image" Target="../media/image5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6.png"/><Relationship Id="rId11" Type="http://schemas.openxmlformats.org/officeDocument/2006/relationships/image" Target="../media/image499.png"/><Relationship Id="rId5" Type="http://schemas.openxmlformats.org/officeDocument/2006/relationships/image" Target="../media/image495.png"/><Relationship Id="rId15" Type="http://schemas.openxmlformats.org/officeDocument/2006/relationships/image" Target="../media/image525.png"/><Relationship Id="rId10" Type="http://schemas.openxmlformats.org/officeDocument/2006/relationships/image" Target="../media/image523.png"/><Relationship Id="rId19" Type="http://schemas.openxmlformats.org/officeDocument/2006/relationships/image" Target="../media/image39.emf"/><Relationship Id="rId4" Type="http://schemas.openxmlformats.org/officeDocument/2006/relationships/image" Target="../media/image494.png"/><Relationship Id="rId9" Type="http://schemas.openxmlformats.org/officeDocument/2006/relationships/image" Target="../media/image498.png"/><Relationship Id="rId14" Type="http://schemas.openxmlformats.org/officeDocument/2006/relationships/image" Target="../media/image502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2.png"/><Relationship Id="rId13" Type="http://schemas.openxmlformats.org/officeDocument/2006/relationships/image" Target="../media/image529.png"/><Relationship Id="rId18" Type="http://schemas.openxmlformats.org/officeDocument/2006/relationships/image" Target="../media/image40.emf"/><Relationship Id="rId3" Type="http://schemas.openxmlformats.org/officeDocument/2006/relationships/audio" Target="../media/audio1.wav"/><Relationship Id="rId7" Type="http://schemas.openxmlformats.org/officeDocument/2006/relationships/image" Target="../media/image32.emf"/><Relationship Id="rId12" Type="http://schemas.openxmlformats.org/officeDocument/2006/relationships/image" Target="../media/image501.png"/><Relationship Id="rId17" Type="http://schemas.openxmlformats.org/officeDocument/2006/relationships/image" Target="../media/image531.png"/><Relationship Id="rId2" Type="http://schemas.openxmlformats.org/officeDocument/2006/relationships/audio" Target="../media/audio2.wav"/><Relationship Id="rId16" Type="http://schemas.openxmlformats.org/officeDocument/2006/relationships/image" Target="../media/image5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6.png"/><Relationship Id="rId11" Type="http://schemas.openxmlformats.org/officeDocument/2006/relationships/image" Target="../media/image499.png"/><Relationship Id="rId5" Type="http://schemas.openxmlformats.org/officeDocument/2006/relationships/image" Target="../media/image495.png"/><Relationship Id="rId15" Type="http://schemas.openxmlformats.org/officeDocument/2006/relationships/image" Target="../media/image530.png"/><Relationship Id="rId10" Type="http://schemas.openxmlformats.org/officeDocument/2006/relationships/image" Target="../media/image528.png"/><Relationship Id="rId19" Type="http://schemas.openxmlformats.org/officeDocument/2006/relationships/image" Target="../media/image39.emf"/><Relationship Id="rId4" Type="http://schemas.openxmlformats.org/officeDocument/2006/relationships/image" Target="../media/image494.png"/><Relationship Id="rId9" Type="http://schemas.openxmlformats.org/officeDocument/2006/relationships/image" Target="../media/image498.png"/><Relationship Id="rId14" Type="http://schemas.openxmlformats.org/officeDocument/2006/relationships/image" Target="../media/image502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7.png"/><Relationship Id="rId13" Type="http://schemas.openxmlformats.org/officeDocument/2006/relationships/image" Target="../media/image534.png"/><Relationship Id="rId18" Type="http://schemas.openxmlformats.org/officeDocument/2006/relationships/image" Target="../media/image40.emf"/><Relationship Id="rId3" Type="http://schemas.openxmlformats.org/officeDocument/2006/relationships/audio" Target="../media/audio1.wav"/><Relationship Id="rId7" Type="http://schemas.openxmlformats.org/officeDocument/2006/relationships/image" Target="../media/image32.emf"/><Relationship Id="rId12" Type="http://schemas.openxmlformats.org/officeDocument/2006/relationships/image" Target="../media/image501.png"/><Relationship Id="rId17" Type="http://schemas.openxmlformats.org/officeDocument/2006/relationships/image" Target="../media/image536.png"/><Relationship Id="rId2" Type="http://schemas.openxmlformats.org/officeDocument/2006/relationships/audio" Target="../media/audio2.wav"/><Relationship Id="rId16" Type="http://schemas.openxmlformats.org/officeDocument/2006/relationships/image" Target="../media/image5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6.png"/><Relationship Id="rId11" Type="http://schemas.openxmlformats.org/officeDocument/2006/relationships/image" Target="../media/image499.png"/><Relationship Id="rId5" Type="http://schemas.openxmlformats.org/officeDocument/2006/relationships/image" Target="../media/image495.png"/><Relationship Id="rId15" Type="http://schemas.openxmlformats.org/officeDocument/2006/relationships/image" Target="../media/image535.png"/><Relationship Id="rId10" Type="http://schemas.openxmlformats.org/officeDocument/2006/relationships/image" Target="../media/image533.png"/><Relationship Id="rId19" Type="http://schemas.openxmlformats.org/officeDocument/2006/relationships/image" Target="../media/image39.emf"/><Relationship Id="rId4" Type="http://schemas.openxmlformats.org/officeDocument/2006/relationships/image" Target="../media/image494.png"/><Relationship Id="rId9" Type="http://schemas.openxmlformats.org/officeDocument/2006/relationships/image" Target="../media/image498.png"/><Relationship Id="rId14" Type="http://schemas.openxmlformats.org/officeDocument/2006/relationships/image" Target="../media/image50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46.png"/><Relationship Id="rId18" Type="http://schemas.openxmlformats.org/officeDocument/2006/relationships/image" Target="../media/image39.emf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33.png"/><Relationship Id="rId17" Type="http://schemas.openxmlformats.org/officeDocument/2006/relationships/image" Target="../media/image48.png"/><Relationship Id="rId2" Type="http://schemas.openxmlformats.org/officeDocument/2006/relationships/audio" Target="../media/audio2.wav"/><Relationship Id="rId16" Type="http://schemas.openxmlformats.org/officeDocument/2006/relationships/image" Target="../media/image37.png"/><Relationship Id="rId20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11" Type="http://schemas.openxmlformats.org/officeDocument/2006/relationships/image" Target="../media/image32.emf"/><Relationship Id="rId5" Type="http://schemas.openxmlformats.org/officeDocument/2006/relationships/image" Target="../media/image20.emf"/><Relationship Id="rId15" Type="http://schemas.openxmlformats.org/officeDocument/2006/relationships/image" Target="../media/image47.png"/><Relationship Id="rId10" Type="http://schemas.openxmlformats.org/officeDocument/2006/relationships/image" Target="../media/image45.png"/><Relationship Id="rId19" Type="http://schemas.openxmlformats.org/officeDocument/2006/relationships/image" Target="../media/image40.emf"/><Relationship Id="rId4" Type="http://schemas.openxmlformats.org/officeDocument/2006/relationships/image" Target="../media/image19.emf"/><Relationship Id="rId9" Type="http://schemas.openxmlformats.org/officeDocument/2006/relationships/image" Target="../media/image30.emf"/><Relationship Id="rId14" Type="http://schemas.openxmlformats.org/officeDocument/2006/relationships/image" Target="../media/image35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2.png"/><Relationship Id="rId13" Type="http://schemas.openxmlformats.org/officeDocument/2006/relationships/image" Target="../media/image539.png"/><Relationship Id="rId18" Type="http://schemas.openxmlformats.org/officeDocument/2006/relationships/image" Target="../media/image40.emf"/><Relationship Id="rId3" Type="http://schemas.openxmlformats.org/officeDocument/2006/relationships/audio" Target="../media/audio1.wav"/><Relationship Id="rId7" Type="http://schemas.openxmlformats.org/officeDocument/2006/relationships/image" Target="../media/image32.emf"/><Relationship Id="rId12" Type="http://schemas.openxmlformats.org/officeDocument/2006/relationships/image" Target="../media/image501.png"/><Relationship Id="rId17" Type="http://schemas.openxmlformats.org/officeDocument/2006/relationships/image" Target="../media/image541.png"/><Relationship Id="rId2" Type="http://schemas.openxmlformats.org/officeDocument/2006/relationships/audio" Target="../media/audio2.wav"/><Relationship Id="rId16" Type="http://schemas.openxmlformats.org/officeDocument/2006/relationships/image" Target="../media/image5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6.png"/><Relationship Id="rId11" Type="http://schemas.openxmlformats.org/officeDocument/2006/relationships/image" Target="../media/image499.png"/><Relationship Id="rId5" Type="http://schemas.openxmlformats.org/officeDocument/2006/relationships/image" Target="../media/image495.png"/><Relationship Id="rId15" Type="http://schemas.openxmlformats.org/officeDocument/2006/relationships/image" Target="../media/image540.png"/><Relationship Id="rId10" Type="http://schemas.openxmlformats.org/officeDocument/2006/relationships/image" Target="../media/image538.png"/><Relationship Id="rId19" Type="http://schemas.openxmlformats.org/officeDocument/2006/relationships/image" Target="../media/image39.emf"/><Relationship Id="rId4" Type="http://schemas.openxmlformats.org/officeDocument/2006/relationships/image" Target="../media/image494.png"/><Relationship Id="rId9" Type="http://schemas.openxmlformats.org/officeDocument/2006/relationships/image" Target="../media/image498.png"/><Relationship Id="rId14" Type="http://schemas.openxmlformats.org/officeDocument/2006/relationships/image" Target="../media/image502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7.png"/><Relationship Id="rId13" Type="http://schemas.openxmlformats.org/officeDocument/2006/relationships/image" Target="../media/image502.png"/><Relationship Id="rId18" Type="http://schemas.openxmlformats.org/officeDocument/2006/relationships/image" Target="../media/image39.emf"/><Relationship Id="rId3" Type="http://schemas.openxmlformats.org/officeDocument/2006/relationships/audio" Target="../media/audio1.wav"/><Relationship Id="rId7" Type="http://schemas.openxmlformats.org/officeDocument/2006/relationships/image" Target="../media/image32.emf"/><Relationship Id="rId12" Type="http://schemas.openxmlformats.org/officeDocument/2006/relationships/image" Target="../media/image501.png"/><Relationship Id="rId17" Type="http://schemas.openxmlformats.org/officeDocument/2006/relationships/image" Target="../media/image40.emf"/><Relationship Id="rId2" Type="http://schemas.openxmlformats.org/officeDocument/2006/relationships/audio" Target="../media/audio2.wav"/><Relationship Id="rId16" Type="http://schemas.openxmlformats.org/officeDocument/2006/relationships/image" Target="../media/image5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6.png"/><Relationship Id="rId11" Type="http://schemas.openxmlformats.org/officeDocument/2006/relationships/image" Target="../media/image499.png"/><Relationship Id="rId5" Type="http://schemas.openxmlformats.org/officeDocument/2006/relationships/image" Target="../media/image495.png"/><Relationship Id="rId15" Type="http://schemas.openxmlformats.org/officeDocument/2006/relationships/image" Target="../media/image504.png"/><Relationship Id="rId10" Type="http://schemas.openxmlformats.org/officeDocument/2006/relationships/image" Target="../media/image543.png"/><Relationship Id="rId4" Type="http://schemas.openxmlformats.org/officeDocument/2006/relationships/image" Target="../media/image494.png"/><Relationship Id="rId9" Type="http://schemas.openxmlformats.org/officeDocument/2006/relationships/image" Target="../media/image498.png"/><Relationship Id="rId14" Type="http://schemas.openxmlformats.org/officeDocument/2006/relationships/image" Target="../media/image544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2.png"/><Relationship Id="rId13" Type="http://schemas.openxmlformats.org/officeDocument/2006/relationships/image" Target="../media/image548.png"/><Relationship Id="rId18" Type="http://schemas.openxmlformats.org/officeDocument/2006/relationships/image" Target="../media/image40.emf"/><Relationship Id="rId3" Type="http://schemas.openxmlformats.org/officeDocument/2006/relationships/audio" Target="../media/audio2.wav"/><Relationship Id="rId7" Type="http://schemas.openxmlformats.org/officeDocument/2006/relationships/image" Target="../media/image32.emf"/><Relationship Id="rId12" Type="http://schemas.openxmlformats.org/officeDocument/2006/relationships/image" Target="../media/image501.png"/><Relationship Id="rId17" Type="http://schemas.openxmlformats.org/officeDocument/2006/relationships/image" Target="../media/image550.png"/><Relationship Id="rId2" Type="http://schemas.openxmlformats.org/officeDocument/2006/relationships/audio" Target="../media/audio1.wav"/><Relationship Id="rId16" Type="http://schemas.openxmlformats.org/officeDocument/2006/relationships/image" Target="../media/image5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6.png"/><Relationship Id="rId11" Type="http://schemas.openxmlformats.org/officeDocument/2006/relationships/image" Target="../media/image499.png"/><Relationship Id="rId5" Type="http://schemas.openxmlformats.org/officeDocument/2006/relationships/image" Target="../media/image495.png"/><Relationship Id="rId15" Type="http://schemas.openxmlformats.org/officeDocument/2006/relationships/image" Target="../media/image549.png"/><Relationship Id="rId10" Type="http://schemas.openxmlformats.org/officeDocument/2006/relationships/image" Target="../media/image547.png"/><Relationship Id="rId19" Type="http://schemas.openxmlformats.org/officeDocument/2006/relationships/image" Target="../media/image39.emf"/><Relationship Id="rId4" Type="http://schemas.openxmlformats.org/officeDocument/2006/relationships/image" Target="../media/image494.png"/><Relationship Id="rId9" Type="http://schemas.openxmlformats.org/officeDocument/2006/relationships/image" Target="../media/image498.png"/><Relationship Id="rId14" Type="http://schemas.openxmlformats.org/officeDocument/2006/relationships/image" Target="../media/image502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3700.png"/><Relationship Id="rId5" Type="http://schemas.openxmlformats.org/officeDocument/2006/relationships/image" Target="../media/image140.png"/><Relationship Id="rId10" Type="http://schemas.openxmlformats.org/officeDocument/2006/relationships/image" Target="../media/image145.emf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145.emf"/><Relationship Id="rId4" Type="http://schemas.openxmlformats.org/officeDocument/2006/relationships/image" Target="../media/image9.emf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1.png"/><Relationship Id="rId13" Type="http://schemas.openxmlformats.org/officeDocument/2006/relationships/image" Target="../media/image476.png"/><Relationship Id="rId18" Type="http://schemas.microsoft.com/office/2007/relationships/hdphoto" Target="../media/hdphoto7.wdp"/><Relationship Id="rId3" Type="http://schemas.openxmlformats.org/officeDocument/2006/relationships/image" Target="../media/image465.emf"/><Relationship Id="rId7" Type="http://schemas.openxmlformats.org/officeDocument/2006/relationships/image" Target="../media/image470.png"/><Relationship Id="rId12" Type="http://schemas.openxmlformats.org/officeDocument/2006/relationships/image" Target="../media/image552.png"/><Relationship Id="rId17" Type="http://schemas.openxmlformats.org/officeDocument/2006/relationships/image" Target="../media/image551.png"/><Relationship Id="rId2" Type="http://schemas.openxmlformats.org/officeDocument/2006/relationships/image" Target="../media/image464.emf"/><Relationship Id="rId16" Type="http://schemas.openxmlformats.org/officeDocument/2006/relationships/image" Target="../media/image553.png"/><Relationship Id="rId20" Type="http://schemas.openxmlformats.org/officeDocument/2006/relationships/image" Target="../media/image4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9.png"/><Relationship Id="rId11" Type="http://schemas.openxmlformats.org/officeDocument/2006/relationships/image" Target="../media/image474.png"/><Relationship Id="rId5" Type="http://schemas.openxmlformats.org/officeDocument/2006/relationships/image" Target="../media/image546.png"/><Relationship Id="rId15" Type="http://schemas.openxmlformats.org/officeDocument/2006/relationships/image" Target="../media/image479.png"/><Relationship Id="rId19" Type="http://schemas.openxmlformats.org/officeDocument/2006/relationships/image" Target="../media/image555.png"/><Relationship Id="rId4" Type="http://schemas.openxmlformats.org/officeDocument/2006/relationships/image" Target="../media/image466.gif"/><Relationship Id="rId9" Type="http://schemas.openxmlformats.org/officeDocument/2006/relationships/image" Target="../media/image472.png"/><Relationship Id="rId14" Type="http://schemas.openxmlformats.org/officeDocument/2006/relationships/image" Target="../media/image477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4.png"/><Relationship Id="rId13" Type="http://schemas.openxmlformats.org/officeDocument/2006/relationships/image" Target="../media/image559.png"/><Relationship Id="rId18" Type="http://schemas.microsoft.com/office/2007/relationships/hdphoto" Target="../media/hdphoto7.wdp"/><Relationship Id="rId3" Type="http://schemas.openxmlformats.org/officeDocument/2006/relationships/image" Target="../media/image465.emf"/><Relationship Id="rId21" Type="http://schemas.openxmlformats.org/officeDocument/2006/relationships/image" Target="../media/image558.png"/><Relationship Id="rId7" Type="http://schemas.openxmlformats.org/officeDocument/2006/relationships/image" Target="../media/image557.png"/><Relationship Id="rId12" Type="http://schemas.openxmlformats.org/officeDocument/2006/relationships/image" Target="../media/image488.png"/><Relationship Id="rId17" Type="http://schemas.openxmlformats.org/officeDocument/2006/relationships/image" Target="../media/image551.png"/><Relationship Id="rId2" Type="http://schemas.openxmlformats.org/officeDocument/2006/relationships/image" Target="../media/image464.emf"/><Relationship Id="rId16" Type="http://schemas.openxmlformats.org/officeDocument/2006/relationships/image" Target="../media/image561.png"/><Relationship Id="rId20" Type="http://schemas.openxmlformats.org/officeDocument/2006/relationships/image" Target="../media/image4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6.png"/><Relationship Id="rId11" Type="http://schemas.openxmlformats.org/officeDocument/2006/relationships/image" Target="../media/image487.png"/><Relationship Id="rId24" Type="http://schemas.openxmlformats.org/officeDocument/2006/relationships/image" Target="../media/image565.png"/><Relationship Id="rId5" Type="http://schemas.openxmlformats.org/officeDocument/2006/relationships/image" Target="../media/image554.png"/><Relationship Id="rId15" Type="http://schemas.openxmlformats.org/officeDocument/2006/relationships/image" Target="../media/image479.png"/><Relationship Id="rId23" Type="http://schemas.openxmlformats.org/officeDocument/2006/relationships/image" Target="../media/image564.png"/><Relationship Id="rId10" Type="http://schemas.openxmlformats.org/officeDocument/2006/relationships/image" Target="../media/image486.png"/><Relationship Id="rId19" Type="http://schemas.openxmlformats.org/officeDocument/2006/relationships/image" Target="../media/image562.png"/><Relationship Id="rId4" Type="http://schemas.openxmlformats.org/officeDocument/2006/relationships/image" Target="../media/image466.gif"/><Relationship Id="rId9" Type="http://schemas.openxmlformats.org/officeDocument/2006/relationships/image" Target="../media/image485.png"/><Relationship Id="rId14" Type="http://schemas.openxmlformats.org/officeDocument/2006/relationships/image" Target="../media/image560.png"/><Relationship Id="rId22" Type="http://schemas.openxmlformats.org/officeDocument/2006/relationships/image" Target="../media/image563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7.png"/><Relationship Id="rId13" Type="http://schemas.openxmlformats.org/officeDocument/2006/relationships/image" Target="../media/image568.png"/><Relationship Id="rId18" Type="http://schemas.openxmlformats.org/officeDocument/2006/relationships/image" Target="../media/image40.emf"/><Relationship Id="rId3" Type="http://schemas.openxmlformats.org/officeDocument/2006/relationships/audio" Target="../media/audio2.wav"/><Relationship Id="rId7" Type="http://schemas.openxmlformats.org/officeDocument/2006/relationships/image" Target="../media/image32.emf"/><Relationship Id="rId12" Type="http://schemas.openxmlformats.org/officeDocument/2006/relationships/image" Target="../media/image501.png"/><Relationship Id="rId17" Type="http://schemas.openxmlformats.org/officeDocument/2006/relationships/image" Target="../media/image570.png"/><Relationship Id="rId2" Type="http://schemas.openxmlformats.org/officeDocument/2006/relationships/audio" Target="../media/audio1.wav"/><Relationship Id="rId16" Type="http://schemas.openxmlformats.org/officeDocument/2006/relationships/image" Target="../media/image5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6.png"/><Relationship Id="rId11" Type="http://schemas.openxmlformats.org/officeDocument/2006/relationships/image" Target="../media/image499.png"/><Relationship Id="rId5" Type="http://schemas.openxmlformats.org/officeDocument/2006/relationships/image" Target="../media/image495.png"/><Relationship Id="rId15" Type="http://schemas.openxmlformats.org/officeDocument/2006/relationships/image" Target="../media/image569.png"/><Relationship Id="rId10" Type="http://schemas.openxmlformats.org/officeDocument/2006/relationships/image" Target="../media/image567.png"/><Relationship Id="rId19" Type="http://schemas.openxmlformats.org/officeDocument/2006/relationships/image" Target="../media/image39.emf"/><Relationship Id="rId4" Type="http://schemas.openxmlformats.org/officeDocument/2006/relationships/image" Target="../media/image494.png"/><Relationship Id="rId9" Type="http://schemas.openxmlformats.org/officeDocument/2006/relationships/image" Target="../media/image498.png"/><Relationship Id="rId14" Type="http://schemas.openxmlformats.org/officeDocument/2006/relationships/image" Target="../media/image502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6.png"/><Relationship Id="rId13" Type="http://schemas.openxmlformats.org/officeDocument/2006/relationships/image" Target="../media/image572.png"/><Relationship Id="rId18" Type="http://schemas.openxmlformats.org/officeDocument/2006/relationships/image" Target="../media/image40.emf"/><Relationship Id="rId3" Type="http://schemas.openxmlformats.org/officeDocument/2006/relationships/audio" Target="../media/audio1.wav"/><Relationship Id="rId7" Type="http://schemas.openxmlformats.org/officeDocument/2006/relationships/image" Target="../media/image32.emf"/><Relationship Id="rId12" Type="http://schemas.openxmlformats.org/officeDocument/2006/relationships/image" Target="../media/image501.png"/><Relationship Id="rId17" Type="http://schemas.openxmlformats.org/officeDocument/2006/relationships/image" Target="../media/image574.png"/><Relationship Id="rId2" Type="http://schemas.openxmlformats.org/officeDocument/2006/relationships/audio" Target="../media/audio2.wav"/><Relationship Id="rId16" Type="http://schemas.openxmlformats.org/officeDocument/2006/relationships/image" Target="../media/image5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6.png"/><Relationship Id="rId11" Type="http://schemas.openxmlformats.org/officeDocument/2006/relationships/image" Target="../media/image499.png"/><Relationship Id="rId5" Type="http://schemas.openxmlformats.org/officeDocument/2006/relationships/image" Target="../media/image495.png"/><Relationship Id="rId15" Type="http://schemas.openxmlformats.org/officeDocument/2006/relationships/image" Target="../media/image573.png"/><Relationship Id="rId10" Type="http://schemas.openxmlformats.org/officeDocument/2006/relationships/image" Target="../media/image571.png"/><Relationship Id="rId19" Type="http://schemas.openxmlformats.org/officeDocument/2006/relationships/image" Target="../media/image39.emf"/><Relationship Id="rId4" Type="http://schemas.openxmlformats.org/officeDocument/2006/relationships/image" Target="../media/image494.png"/><Relationship Id="rId9" Type="http://schemas.openxmlformats.org/officeDocument/2006/relationships/image" Target="../media/image498.png"/><Relationship Id="rId14" Type="http://schemas.openxmlformats.org/officeDocument/2006/relationships/image" Target="../media/image502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8.png"/><Relationship Id="rId13" Type="http://schemas.openxmlformats.org/officeDocument/2006/relationships/image" Target="../media/image576.png"/><Relationship Id="rId18" Type="http://schemas.openxmlformats.org/officeDocument/2006/relationships/image" Target="../media/image40.emf"/><Relationship Id="rId3" Type="http://schemas.openxmlformats.org/officeDocument/2006/relationships/audio" Target="../media/audio1.wav"/><Relationship Id="rId7" Type="http://schemas.openxmlformats.org/officeDocument/2006/relationships/image" Target="../media/image32.emf"/><Relationship Id="rId12" Type="http://schemas.openxmlformats.org/officeDocument/2006/relationships/image" Target="../media/image501.png"/><Relationship Id="rId17" Type="http://schemas.openxmlformats.org/officeDocument/2006/relationships/image" Target="../media/image578.png"/><Relationship Id="rId2" Type="http://schemas.openxmlformats.org/officeDocument/2006/relationships/audio" Target="../media/audio2.wav"/><Relationship Id="rId16" Type="http://schemas.openxmlformats.org/officeDocument/2006/relationships/image" Target="../media/image5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6.png"/><Relationship Id="rId11" Type="http://schemas.openxmlformats.org/officeDocument/2006/relationships/image" Target="../media/image499.png"/><Relationship Id="rId5" Type="http://schemas.openxmlformats.org/officeDocument/2006/relationships/image" Target="../media/image495.png"/><Relationship Id="rId15" Type="http://schemas.openxmlformats.org/officeDocument/2006/relationships/image" Target="../media/image577.png"/><Relationship Id="rId10" Type="http://schemas.openxmlformats.org/officeDocument/2006/relationships/image" Target="../media/image575.png"/><Relationship Id="rId19" Type="http://schemas.openxmlformats.org/officeDocument/2006/relationships/image" Target="../media/image39.emf"/><Relationship Id="rId4" Type="http://schemas.openxmlformats.org/officeDocument/2006/relationships/image" Target="../media/image494.png"/><Relationship Id="rId9" Type="http://schemas.openxmlformats.org/officeDocument/2006/relationships/image" Target="../media/image498.png"/><Relationship Id="rId14" Type="http://schemas.openxmlformats.org/officeDocument/2006/relationships/image" Target="../media/image50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hart&#10;&#10;Description automatically generated">
            <a:extLst>
              <a:ext uri="{FF2B5EF4-FFF2-40B4-BE49-F238E27FC236}">
                <a16:creationId xmlns:a16="http://schemas.microsoft.com/office/drawing/2014/main" id="{60BF099B-42F1-4E54-A950-7FB9CA682A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0" y="4563"/>
            <a:ext cx="12192000" cy="6848874"/>
          </a:xfrm>
          <a:prstGeom prst="rect">
            <a:avLst/>
          </a:prstGeom>
        </p:spPr>
      </p:pic>
      <p:pic>
        <p:nvPicPr>
          <p:cNvPr id="40" name="Picture 39" descr="A picture containing text, computer, electronics&#10;&#10;Description automatically generated">
            <a:extLst>
              <a:ext uri="{FF2B5EF4-FFF2-40B4-BE49-F238E27FC236}">
                <a16:creationId xmlns:a16="http://schemas.microsoft.com/office/drawing/2014/main" id="{C75EE13F-95DF-43D3-A117-D144AB489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22" y="4434537"/>
            <a:ext cx="5071002" cy="24189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7F86989-D94D-4E8C-9145-97F1D9E720B2}"/>
              </a:ext>
            </a:extLst>
          </p:cNvPr>
          <p:cNvGrpSpPr/>
          <p:nvPr/>
        </p:nvGrpSpPr>
        <p:grpSpPr>
          <a:xfrm>
            <a:off x="1621173" y="857080"/>
            <a:ext cx="8676161" cy="2918451"/>
            <a:chOff x="1474687" y="994966"/>
            <a:chExt cx="8676161" cy="291845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FAECE1B-6D2F-4F8A-9184-2EA70FA0FE02}"/>
                </a:ext>
              </a:extLst>
            </p:cNvPr>
            <p:cNvSpPr txBox="1"/>
            <p:nvPr/>
          </p:nvSpPr>
          <p:spPr>
            <a:xfrm>
              <a:off x="2357726" y="994966"/>
              <a:ext cx="6910085" cy="1551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72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บทที่ 6 </a:t>
              </a:r>
              <a:endParaRPr lang="en-US" sz="72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DF61C02-6CD4-4872-AA22-F0AA8C4F064D}"/>
                </a:ext>
              </a:extLst>
            </p:cNvPr>
            <p:cNvSpPr txBox="1"/>
            <p:nvPr/>
          </p:nvSpPr>
          <p:spPr>
            <a:xfrm>
              <a:off x="1474687" y="2713088"/>
              <a:ext cx="86761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0"/>
                </a:spcBef>
              </a:pPr>
              <a:r>
                <a:rPr lang="th-TH" sz="72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เศษส่วน</a:t>
              </a:r>
            </a:p>
          </p:txBody>
        </p:sp>
      </p:grpSp>
      <p:pic>
        <p:nvPicPr>
          <p:cNvPr id="42" name="Picture 41" descr="A picture containing hand, close&#10;&#10;Description automatically generated">
            <a:extLst>
              <a:ext uri="{FF2B5EF4-FFF2-40B4-BE49-F238E27FC236}">
                <a16:creationId xmlns:a16="http://schemas.microsoft.com/office/drawing/2014/main" id="{F34CE58E-D7CB-42D6-AE17-D9721E7FB7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31" y="811808"/>
            <a:ext cx="1342037" cy="134203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430C3D6-163C-4E36-AA59-0859360CEB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502" y="1105444"/>
            <a:ext cx="327070" cy="679964"/>
          </a:xfrm>
          <a:prstGeom prst="rect">
            <a:avLst/>
          </a:prstGeom>
        </p:spPr>
      </p:pic>
      <p:pic>
        <p:nvPicPr>
          <p:cNvPr id="46" name="Picture 45" descr="A picture containing clock, orange, close&#10;&#10;Description automatically generated">
            <a:extLst>
              <a:ext uri="{FF2B5EF4-FFF2-40B4-BE49-F238E27FC236}">
                <a16:creationId xmlns:a16="http://schemas.microsoft.com/office/drawing/2014/main" id="{ED1BB4FF-E180-4EBA-A9AB-A21A819E4E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148" y="1534920"/>
            <a:ext cx="1450738" cy="145073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89E8F7F-82C1-43F2-9B57-EAA4FDB3284F}"/>
              </a:ext>
            </a:extLst>
          </p:cNvPr>
          <p:cNvSpPr txBox="1"/>
          <p:nvPr/>
        </p:nvSpPr>
        <p:spPr>
          <a:xfrm>
            <a:off x="10001434" y="1627912"/>
            <a:ext cx="736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0"/>
              </a:spcBef>
            </a:pPr>
            <a:r>
              <a:rPr lang="en-US" sz="7200" dirty="0">
                <a:latin typeface="Mali" panose="00000800000000000000" pitchFamily="2" charset="-34"/>
                <a:cs typeface="Mali" panose="00000800000000000000" pitchFamily="2" charset="-34"/>
              </a:rPr>
              <a:t>=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62AD134-A022-465D-A7ED-1A8A0D2F7F97}"/>
              </a:ext>
            </a:extLst>
          </p:cNvPr>
          <p:cNvSpPr txBox="1"/>
          <p:nvPr/>
        </p:nvSpPr>
        <p:spPr>
          <a:xfrm>
            <a:off x="2007426" y="882661"/>
            <a:ext cx="953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0"/>
              </a:spcBef>
            </a:pPr>
            <a:r>
              <a:rPr lang="en-US" sz="7200" dirty="0">
                <a:latin typeface="Mali" panose="00000800000000000000" pitchFamily="2" charset="-34"/>
                <a:cs typeface="Mali" panose="00000800000000000000" pitchFamily="2" charset="-34"/>
              </a:rPr>
              <a:t>=</a:t>
            </a:r>
          </a:p>
        </p:txBody>
      </p:sp>
      <p:pic>
        <p:nvPicPr>
          <p:cNvPr id="52" name="Picture 51" descr="Shape&#10;&#10;Description automatically generated">
            <a:extLst>
              <a:ext uri="{FF2B5EF4-FFF2-40B4-BE49-F238E27FC236}">
                <a16:creationId xmlns:a16="http://schemas.microsoft.com/office/drawing/2014/main" id="{4871CCA0-93D8-4A87-8B53-0B85BBBA8A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31" y="2492091"/>
            <a:ext cx="1398858" cy="140400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568C410-CBF0-45F6-B05F-DD4230EA0427}"/>
              </a:ext>
            </a:extLst>
          </p:cNvPr>
          <p:cNvSpPr txBox="1"/>
          <p:nvPr/>
        </p:nvSpPr>
        <p:spPr>
          <a:xfrm>
            <a:off x="2007426" y="2530538"/>
            <a:ext cx="953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0"/>
              </a:spcBef>
            </a:pPr>
            <a:r>
              <a:rPr lang="en-US" sz="7200" dirty="0">
                <a:latin typeface="Mali" panose="00000800000000000000" pitchFamily="2" charset="-34"/>
                <a:cs typeface="Mali" panose="00000800000000000000" pitchFamily="2" charset="-34"/>
              </a:rPr>
              <a:t>=</a:t>
            </a:r>
          </a:p>
        </p:txBody>
      </p:sp>
      <p:pic>
        <p:nvPicPr>
          <p:cNvPr id="55" name="Picture 54" descr="Shape&#10;&#10;Description automatically generated with low confidence">
            <a:extLst>
              <a:ext uri="{FF2B5EF4-FFF2-40B4-BE49-F238E27FC236}">
                <a16:creationId xmlns:a16="http://schemas.microsoft.com/office/drawing/2014/main" id="{BBD23733-F700-4EC0-AD10-2FE36A61BA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502" y="2525778"/>
            <a:ext cx="775352" cy="1285172"/>
          </a:xfrm>
          <a:prstGeom prst="rect">
            <a:avLst/>
          </a:prstGeom>
        </p:spPr>
      </p:pic>
      <p:pic>
        <p:nvPicPr>
          <p:cNvPr id="57" name="Picture 56" descr="Shape&#10;&#10;Description automatically generated with low confidence">
            <a:extLst>
              <a:ext uri="{FF2B5EF4-FFF2-40B4-BE49-F238E27FC236}">
                <a16:creationId xmlns:a16="http://schemas.microsoft.com/office/drawing/2014/main" id="{8B807FC2-DDB8-4686-92DA-E9C41875D4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253" y="1461121"/>
            <a:ext cx="597826" cy="162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28D8753B-55C0-47B2-A7CD-55B87BFEC13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11097" y="-57059"/>
            <a:ext cx="12184602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C9B9D79-9CE2-4A1E-95A4-83264F078E17}"/>
              </a:ext>
            </a:extLst>
          </p:cNvPr>
          <p:cNvSpPr/>
          <p:nvPr/>
        </p:nvSpPr>
        <p:spPr>
          <a:xfrm>
            <a:off x="483015" y="377606"/>
            <a:ext cx="11240767" cy="6155273"/>
          </a:xfrm>
          <a:prstGeom prst="roundRect">
            <a:avLst>
              <a:gd name="adj" fmla="val 5612"/>
            </a:avLst>
          </a:prstGeom>
          <a:solidFill>
            <a:schemeClr val="bg1"/>
          </a:solidFill>
          <a:ln w="38100">
            <a:solidFill>
              <a:srgbClr val="FF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CEEACC8-771A-4A72-8C7C-FF0E8165D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353" y="5891739"/>
            <a:ext cx="12254052" cy="10196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2E2C123-FCC1-4CAA-84B8-16A6ED550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5095" y="5632725"/>
            <a:ext cx="7305545" cy="17032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985BA7B-FA92-4C67-BCC3-72952FEA4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433" y="5102064"/>
            <a:ext cx="1244981" cy="190023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D449A16-1536-43B3-ACAC-2F8AB5811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454" y="5512967"/>
            <a:ext cx="1135536" cy="17331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64363DD-80F7-4975-A121-7D8A4D961DE4}"/>
              </a:ext>
            </a:extLst>
          </p:cNvPr>
          <p:cNvSpPr txBox="1"/>
          <p:nvPr/>
        </p:nvSpPr>
        <p:spPr>
          <a:xfrm>
            <a:off x="5132308" y="708590"/>
            <a:ext cx="63023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รูปวงกลม </a:t>
            </a: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 รูป </a:t>
            </a: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แบ่งเป็น </a:t>
            </a: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 ส่วน เท่า ๆ กัน</a:t>
            </a:r>
          </a:p>
        </p:txBody>
      </p:sp>
      <p:pic>
        <p:nvPicPr>
          <p:cNvPr id="7" name="Picture 6" descr="A close-up of a notepad&#10;&#10;Description automatically generated with low confidence">
            <a:extLst>
              <a:ext uri="{FF2B5EF4-FFF2-40B4-BE49-F238E27FC236}">
                <a16:creationId xmlns:a16="http://schemas.microsoft.com/office/drawing/2014/main" id="{DEBAFD6B-5E8C-4DD0-8C22-B5334BE4E3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47" y="705956"/>
            <a:ext cx="3727842" cy="4465643"/>
          </a:xfrm>
          <a:prstGeom prst="rect">
            <a:avLst/>
          </a:prstGeom>
        </p:spPr>
      </p:pic>
      <p:pic>
        <p:nvPicPr>
          <p:cNvPr id="19" name="Picture 18" descr="A picture containing building, vector graphics&#10;&#10;Description automatically generated">
            <a:extLst>
              <a:ext uri="{FF2B5EF4-FFF2-40B4-BE49-F238E27FC236}">
                <a16:creationId xmlns:a16="http://schemas.microsoft.com/office/drawing/2014/main" id="{41B1F906-E39E-4B1C-AA1E-86740D328B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959" y="2064459"/>
            <a:ext cx="2400610" cy="240061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B3E405D-835A-4F2E-932B-34E29CC7A113}"/>
              </a:ext>
            </a:extLst>
          </p:cNvPr>
          <p:cNvSpPr txBox="1"/>
          <p:nvPr/>
        </p:nvSpPr>
        <p:spPr>
          <a:xfrm>
            <a:off x="5147105" y="1479563"/>
            <a:ext cx="53812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ระบายสี </a:t>
            </a: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 ส่วนใน 4 ส่วน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1D4453-C47A-44DB-9A95-827F923D07F9}"/>
              </a:ext>
            </a:extLst>
          </p:cNvPr>
          <p:cNvGrpSpPr/>
          <p:nvPr/>
        </p:nvGrpSpPr>
        <p:grpSpPr>
          <a:xfrm>
            <a:off x="5132308" y="2111635"/>
            <a:ext cx="5695400" cy="1462531"/>
            <a:chOff x="5213332" y="2539901"/>
            <a:chExt cx="5726011" cy="146253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974B549-4110-47C5-9C81-940624D4DE2E}"/>
                </a:ext>
              </a:extLst>
            </p:cNvPr>
            <p:cNvSpPr txBox="1"/>
            <p:nvPr/>
          </p:nvSpPr>
          <p:spPr>
            <a:xfrm>
              <a:off x="5213332" y="2539901"/>
              <a:ext cx="5726011" cy="1284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เขียนเศษส่วนแสดงจำนวนของส่วนที่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ระบายสีเป็น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8DEC82C-9156-4ABC-BA22-073748DDD151}"/>
                    </a:ext>
                  </a:extLst>
                </p:cNvPr>
                <p:cNvSpPr txBox="1"/>
                <p:nvPr/>
              </p:nvSpPr>
              <p:spPr>
                <a:xfrm>
                  <a:off x="7097892" y="3144120"/>
                  <a:ext cx="463746" cy="8583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th-TH" sz="3200" dirty="0">
                      <a:solidFill>
                        <a:srgbClr val="FF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en-US" sz="30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8DEC82C-9156-4ABC-BA22-073748DDD1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7892" y="3144120"/>
                  <a:ext cx="463746" cy="858312"/>
                </a:xfrm>
                <a:prstGeom prst="rect">
                  <a:avLst/>
                </a:prstGeom>
                <a:blipFill>
                  <a:blip r:embed="rId8"/>
                  <a:stretch>
                    <a:fillRect r="-46053" b="-1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DAE0564-4C2A-4687-90E3-66FAE3D4E4BD}"/>
              </a:ext>
            </a:extLst>
          </p:cNvPr>
          <p:cNvGrpSpPr/>
          <p:nvPr/>
        </p:nvGrpSpPr>
        <p:grpSpPr>
          <a:xfrm>
            <a:off x="5278056" y="3705227"/>
            <a:ext cx="5492740" cy="1770655"/>
            <a:chOff x="4081857" y="3968393"/>
            <a:chExt cx="5492740" cy="1770655"/>
          </a:xfrm>
        </p:grpSpPr>
        <p:sp>
          <p:nvSpPr>
            <p:cNvPr id="66" name="Rectangle: Rounded Corners 18">
              <a:extLst>
                <a:ext uri="{FF2B5EF4-FFF2-40B4-BE49-F238E27FC236}">
                  <a16:creationId xmlns:a16="http://schemas.microsoft.com/office/drawing/2014/main" id="{2B50317D-2345-4518-A491-166748C114EC}"/>
                </a:ext>
              </a:extLst>
            </p:cNvPr>
            <p:cNvSpPr/>
            <p:nvPr/>
          </p:nvSpPr>
          <p:spPr>
            <a:xfrm>
              <a:off x="4081857" y="3968393"/>
              <a:ext cx="5492740" cy="1770655"/>
            </a:xfrm>
            <a:custGeom>
              <a:avLst/>
              <a:gdLst>
                <a:gd name="connsiteX0" fmla="*/ 0 w 9681911"/>
                <a:gd name="connsiteY0" fmla="*/ 624877 h 1249754"/>
                <a:gd name="connsiteX1" fmla="*/ 624877 w 9681911"/>
                <a:gd name="connsiteY1" fmla="*/ 0 h 1249754"/>
                <a:gd name="connsiteX2" fmla="*/ 9057034 w 9681911"/>
                <a:gd name="connsiteY2" fmla="*/ 0 h 1249754"/>
                <a:gd name="connsiteX3" fmla="*/ 9681911 w 9681911"/>
                <a:gd name="connsiteY3" fmla="*/ 624877 h 1249754"/>
                <a:gd name="connsiteX4" fmla="*/ 9681911 w 9681911"/>
                <a:gd name="connsiteY4" fmla="*/ 624877 h 1249754"/>
                <a:gd name="connsiteX5" fmla="*/ 9057034 w 9681911"/>
                <a:gd name="connsiteY5" fmla="*/ 1249754 h 1249754"/>
                <a:gd name="connsiteX6" fmla="*/ 624877 w 9681911"/>
                <a:gd name="connsiteY6" fmla="*/ 1249754 h 1249754"/>
                <a:gd name="connsiteX7" fmla="*/ 0 w 9681911"/>
                <a:gd name="connsiteY7" fmla="*/ 624877 h 1249754"/>
                <a:gd name="connsiteX0" fmla="*/ 47 w 9681958"/>
                <a:gd name="connsiteY0" fmla="*/ 649261 h 1274138"/>
                <a:gd name="connsiteX1" fmla="*/ 600540 w 9681958"/>
                <a:gd name="connsiteY1" fmla="*/ 0 h 1274138"/>
                <a:gd name="connsiteX2" fmla="*/ 9057081 w 9681958"/>
                <a:gd name="connsiteY2" fmla="*/ 24384 h 1274138"/>
                <a:gd name="connsiteX3" fmla="*/ 9681958 w 9681958"/>
                <a:gd name="connsiteY3" fmla="*/ 649261 h 1274138"/>
                <a:gd name="connsiteX4" fmla="*/ 9681958 w 9681958"/>
                <a:gd name="connsiteY4" fmla="*/ 649261 h 1274138"/>
                <a:gd name="connsiteX5" fmla="*/ 9057081 w 9681958"/>
                <a:gd name="connsiteY5" fmla="*/ 1274138 h 1274138"/>
                <a:gd name="connsiteX6" fmla="*/ 624924 w 9681958"/>
                <a:gd name="connsiteY6" fmla="*/ 1274138 h 1274138"/>
                <a:gd name="connsiteX7" fmla="*/ 47 w 9681958"/>
                <a:gd name="connsiteY7" fmla="*/ 649261 h 1274138"/>
                <a:gd name="connsiteX0" fmla="*/ 47 w 9681958"/>
                <a:gd name="connsiteY0" fmla="*/ 649261 h 1274138"/>
                <a:gd name="connsiteX1" fmla="*/ 600540 w 9681958"/>
                <a:gd name="connsiteY1" fmla="*/ 0 h 1274138"/>
                <a:gd name="connsiteX2" fmla="*/ 9038793 w 9681958"/>
                <a:gd name="connsiteY2" fmla="*/ 6096 h 1274138"/>
                <a:gd name="connsiteX3" fmla="*/ 9681958 w 9681958"/>
                <a:gd name="connsiteY3" fmla="*/ 649261 h 1274138"/>
                <a:gd name="connsiteX4" fmla="*/ 9681958 w 9681958"/>
                <a:gd name="connsiteY4" fmla="*/ 649261 h 1274138"/>
                <a:gd name="connsiteX5" fmla="*/ 9057081 w 9681958"/>
                <a:gd name="connsiteY5" fmla="*/ 1274138 h 1274138"/>
                <a:gd name="connsiteX6" fmla="*/ 624924 w 9681958"/>
                <a:gd name="connsiteY6" fmla="*/ 1274138 h 1274138"/>
                <a:gd name="connsiteX7" fmla="*/ 47 w 9681958"/>
                <a:gd name="connsiteY7" fmla="*/ 649261 h 1274138"/>
                <a:gd name="connsiteX0" fmla="*/ 47 w 9681958"/>
                <a:gd name="connsiteY0" fmla="*/ 704825 h 1329702"/>
                <a:gd name="connsiteX1" fmla="*/ 600540 w 9681958"/>
                <a:gd name="connsiteY1" fmla="*/ 55564 h 1329702"/>
                <a:gd name="connsiteX2" fmla="*/ 9038793 w 9681958"/>
                <a:gd name="connsiteY2" fmla="*/ 61660 h 1329702"/>
                <a:gd name="connsiteX3" fmla="*/ 9681958 w 9681958"/>
                <a:gd name="connsiteY3" fmla="*/ 704825 h 1329702"/>
                <a:gd name="connsiteX4" fmla="*/ 9681958 w 9681958"/>
                <a:gd name="connsiteY4" fmla="*/ 704825 h 1329702"/>
                <a:gd name="connsiteX5" fmla="*/ 9057081 w 9681958"/>
                <a:gd name="connsiteY5" fmla="*/ 1329702 h 1329702"/>
                <a:gd name="connsiteX6" fmla="*/ 624924 w 9681958"/>
                <a:gd name="connsiteY6" fmla="*/ 1329702 h 1329702"/>
                <a:gd name="connsiteX7" fmla="*/ 47 w 9681958"/>
                <a:gd name="connsiteY7" fmla="*/ 704825 h 1329702"/>
                <a:gd name="connsiteX0" fmla="*/ 62 w 9621013"/>
                <a:gd name="connsiteY0" fmla="*/ 704825 h 1329702"/>
                <a:gd name="connsiteX1" fmla="*/ 539595 w 9621013"/>
                <a:gd name="connsiteY1" fmla="*/ 55564 h 1329702"/>
                <a:gd name="connsiteX2" fmla="*/ 8977848 w 9621013"/>
                <a:gd name="connsiteY2" fmla="*/ 61660 h 1329702"/>
                <a:gd name="connsiteX3" fmla="*/ 9621013 w 9621013"/>
                <a:gd name="connsiteY3" fmla="*/ 704825 h 1329702"/>
                <a:gd name="connsiteX4" fmla="*/ 9621013 w 9621013"/>
                <a:gd name="connsiteY4" fmla="*/ 704825 h 1329702"/>
                <a:gd name="connsiteX5" fmla="*/ 8996136 w 9621013"/>
                <a:gd name="connsiteY5" fmla="*/ 1329702 h 1329702"/>
                <a:gd name="connsiteX6" fmla="*/ 563979 w 9621013"/>
                <a:gd name="connsiteY6" fmla="*/ 1329702 h 1329702"/>
                <a:gd name="connsiteX7" fmla="*/ 62 w 9621013"/>
                <a:gd name="connsiteY7" fmla="*/ 704825 h 1329702"/>
                <a:gd name="connsiteX0" fmla="*/ 0 w 9620951"/>
                <a:gd name="connsiteY0" fmla="*/ 704825 h 1341894"/>
                <a:gd name="connsiteX1" fmla="*/ 539533 w 9620951"/>
                <a:gd name="connsiteY1" fmla="*/ 55564 h 1341894"/>
                <a:gd name="connsiteX2" fmla="*/ 8977786 w 9620951"/>
                <a:gd name="connsiteY2" fmla="*/ 61660 h 1341894"/>
                <a:gd name="connsiteX3" fmla="*/ 9620951 w 9620951"/>
                <a:gd name="connsiteY3" fmla="*/ 704825 h 1341894"/>
                <a:gd name="connsiteX4" fmla="*/ 9620951 w 9620951"/>
                <a:gd name="connsiteY4" fmla="*/ 704825 h 1341894"/>
                <a:gd name="connsiteX5" fmla="*/ 8996074 w 9620951"/>
                <a:gd name="connsiteY5" fmla="*/ 1329702 h 1341894"/>
                <a:gd name="connsiteX6" fmla="*/ 539533 w 9620951"/>
                <a:gd name="connsiteY6" fmla="*/ 1341894 h 1341894"/>
                <a:gd name="connsiteX7" fmla="*/ 0 w 9620951"/>
                <a:gd name="connsiteY7" fmla="*/ 704825 h 1341894"/>
                <a:gd name="connsiteX0" fmla="*/ 0 w 9620951"/>
                <a:gd name="connsiteY0" fmla="*/ 704825 h 1370506"/>
                <a:gd name="connsiteX1" fmla="*/ 539533 w 9620951"/>
                <a:gd name="connsiteY1" fmla="*/ 55564 h 1370506"/>
                <a:gd name="connsiteX2" fmla="*/ 8977786 w 9620951"/>
                <a:gd name="connsiteY2" fmla="*/ 61660 h 1370506"/>
                <a:gd name="connsiteX3" fmla="*/ 9620951 w 9620951"/>
                <a:gd name="connsiteY3" fmla="*/ 704825 h 1370506"/>
                <a:gd name="connsiteX4" fmla="*/ 9620951 w 9620951"/>
                <a:gd name="connsiteY4" fmla="*/ 704825 h 1370506"/>
                <a:gd name="connsiteX5" fmla="*/ 8996074 w 9620951"/>
                <a:gd name="connsiteY5" fmla="*/ 1329702 h 1370506"/>
                <a:gd name="connsiteX6" fmla="*/ 539533 w 9620951"/>
                <a:gd name="connsiteY6" fmla="*/ 1341894 h 1370506"/>
                <a:gd name="connsiteX7" fmla="*/ 0 w 9620951"/>
                <a:gd name="connsiteY7" fmla="*/ 704825 h 1370506"/>
                <a:gd name="connsiteX0" fmla="*/ 0 w 9620951"/>
                <a:gd name="connsiteY0" fmla="*/ 704825 h 1384005"/>
                <a:gd name="connsiteX1" fmla="*/ 539533 w 9620951"/>
                <a:gd name="connsiteY1" fmla="*/ 55564 h 1384005"/>
                <a:gd name="connsiteX2" fmla="*/ 8977786 w 9620951"/>
                <a:gd name="connsiteY2" fmla="*/ 61660 h 1384005"/>
                <a:gd name="connsiteX3" fmla="*/ 9620951 w 9620951"/>
                <a:gd name="connsiteY3" fmla="*/ 704825 h 1384005"/>
                <a:gd name="connsiteX4" fmla="*/ 9620951 w 9620951"/>
                <a:gd name="connsiteY4" fmla="*/ 704825 h 1384005"/>
                <a:gd name="connsiteX5" fmla="*/ 8996074 w 9620951"/>
                <a:gd name="connsiteY5" fmla="*/ 1329702 h 1384005"/>
                <a:gd name="connsiteX6" fmla="*/ 539533 w 9620951"/>
                <a:gd name="connsiteY6" fmla="*/ 1341894 h 1384005"/>
                <a:gd name="connsiteX7" fmla="*/ 0 w 9620951"/>
                <a:gd name="connsiteY7" fmla="*/ 704825 h 1384005"/>
                <a:gd name="connsiteX0" fmla="*/ 0 w 9620951"/>
                <a:gd name="connsiteY0" fmla="*/ 704825 h 1392548"/>
                <a:gd name="connsiteX1" fmla="*/ 539533 w 9620951"/>
                <a:gd name="connsiteY1" fmla="*/ 55564 h 1392548"/>
                <a:gd name="connsiteX2" fmla="*/ 8977786 w 9620951"/>
                <a:gd name="connsiteY2" fmla="*/ 61660 h 1392548"/>
                <a:gd name="connsiteX3" fmla="*/ 9620951 w 9620951"/>
                <a:gd name="connsiteY3" fmla="*/ 704825 h 1392548"/>
                <a:gd name="connsiteX4" fmla="*/ 9620951 w 9620951"/>
                <a:gd name="connsiteY4" fmla="*/ 704825 h 1392548"/>
                <a:gd name="connsiteX5" fmla="*/ 8904634 w 9620951"/>
                <a:gd name="connsiteY5" fmla="*/ 1360182 h 1392548"/>
                <a:gd name="connsiteX6" fmla="*/ 539533 w 9620951"/>
                <a:gd name="connsiteY6" fmla="*/ 1341894 h 1392548"/>
                <a:gd name="connsiteX7" fmla="*/ 0 w 9620951"/>
                <a:gd name="connsiteY7" fmla="*/ 704825 h 1392548"/>
                <a:gd name="connsiteX0" fmla="*/ 0 w 9620951"/>
                <a:gd name="connsiteY0" fmla="*/ 687780 h 1375503"/>
                <a:gd name="connsiteX1" fmla="*/ 539533 w 9620951"/>
                <a:gd name="connsiteY1" fmla="*/ 38519 h 1375503"/>
                <a:gd name="connsiteX2" fmla="*/ 8996074 w 9620951"/>
                <a:gd name="connsiteY2" fmla="*/ 68999 h 1375503"/>
                <a:gd name="connsiteX3" fmla="*/ 9620951 w 9620951"/>
                <a:gd name="connsiteY3" fmla="*/ 687780 h 1375503"/>
                <a:gd name="connsiteX4" fmla="*/ 9620951 w 9620951"/>
                <a:gd name="connsiteY4" fmla="*/ 687780 h 1375503"/>
                <a:gd name="connsiteX5" fmla="*/ 8904634 w 9620951"/>
                <a:gd name="connsiteY5" fmla="*/ 1343137 h 1375503"/>
                <a:gd name="connsiteX6" fmla="*/ 539533 w 9620951"/>
                <a:gd name="connsiteY6" fmla="*/ 1324849 h 1375503"/>
                <a:gd name="connsiteX7" fmla="*/ 0 w 9620951"/>
                <a:gd name="connsiteY7" fmla="*/ 687780 h 1375503"/>
                <a:gd name="connsiteX0" fmla="*/ 0 w 9620951"/>
                <a:gd name="connsiteY0" fmla="*/ 700416 h 1388139"/>
                <a:gd name="connsiteX1" fmla="*/ 539533 w 9620951"/>
                <a:gd name="connsiteY1" fmla="*/ 51155 h 1388139"/>
                <a:gd name="connsiteX2" fmla="*/ 8959498 w 9620951"/>
                <a:gd name="connsiteY2" fmla="*/ 63347 h 1388139"/>
                <a:gd name="connsiteX3" fmla="*/ 9620951 w 9620951"/>
                <a:gd name="connsiteY3" fmla="*/ 700416 h 1388139"/>
                <a:gd name="connsiteX4" fmla="*/ 9620951 w 9620951"/>
                <a:gd name="connsiteY4" fmla="*/ 700416 h 1388139"/>
                <a:gd name="connsiteX5" fmla="*/ 8904634 w 9620951"/>
                <a:gd name="connsiteY5" fmla="*/ 1355773 h 1388139"/>
                <a:gd name="connsiteX6" fmla="*/ 539533 w 9620951"/>
                <a:gd name="connsiteY6" fmla="*/ 1337485 h 1388139"/>
                <a:gd name="connsiteX7" fmla="*/ 0 w 9620951"/>
                <a:gd name="connsiteY7" fmla="*/ 700416 h 1388139"/>
                <a:gd name="connsiteX0" fmla="*/ 228 w 9621179"/>
                <a:gd name="connsiteY0" fmla="*/ 700416 h 1392364"/>
                <a:gd name="connsiteX1" fmla="*/ 539761 w 9621179"/>
                <a:gd name="connsiteY1" fmla="*/ 51155 h 1392364"/>
                <a:gd name="connsiteX2" fmla="*/ 8959726 w 9621179"/>
                <a:gd name="connsiteY2" fmla="*/ 63347 h 1392364"/>
                <a:gd name="connsiteX3" fmla="*/ 9621179 w 9621179"/>
                <a:gd name="connsiteY3" fmla="*/ 700416 h 1392364"/>
                <a:gd name="connsiteX4" fmla="*/ 9621179 w 9621179"/>
                <a:gd name="connsiteY4" fmla="*/ 700416 h 1392364"/>
                <a:gd name="connsiteX5" fmla="*/ 8904862 w 9621179"/>
                <a:gd name="connsiteY5" fmla="*/ 1355773 h 1392364"/>
                <a:gd name="connsiteX6" fmla="*/ 497089 w 9621179"/>
                <a:gd name="connsiteY6" fmla="*/ 1343719 h 1392364"/>
                <a:gd name="connsiteX7" fmla="*/ 228 w 9621179"/>
                <a:gd name="connsiteY7" fmla="*/ 700416 h 1392364"/>
                <a:gd name="connsiteX0" fmla="*/ 228 w 9621179"/>
                <a:gd name="connsiteY0" fmla="*/ 700416 h 1422686"/>
                <a:gd name="connsiteX1" fmla="*/ 539761 w 9621179"/>
                <a:gd name="connsiteY1" fmla="*/ 51155 h 1422686"/>
                <a:gd name="connsiteX2" fmla="*/ 8959726 w 9621179"/>
                <a:gd name="connsiteY2" fmla="*/ 63347 h 1422686"/>
                <a:gd name="connsiteX3" fmla="*/ 9621179 w 9621179"/>
                <a:gd name="connsiteY3" fmla="*/ 700416 h 1422686"/>
                <a:gd name="connsiteX4" fmla="*/ 9621179 w 9621179"/>
                <a:gd name="connsiteY4" fmla="*/ 700416 h 1422686"/>
                <a:gd name="connsiteX5" fmla="*/ 8904862 w 9621179"/>
                <a:gd name="connsiteY5" fmla="*/ 1355773 h 1422686"/>
                <a:gd name="connsiteX6" fmla="*/ 497089 w 9621179"/>
                <a:gd name="connsiteY6" fmla="*/ 1343719 h 1422686"/>
                <a:gd name="connsiteX7" fmla="*/ 228 w 9621179"/>
                <a:gd name="connsiteY7" fmla="*/ 700416 h 142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21179" h="1422686">
                  <a:moveTo>
                    <a:pt x="228" y="700416"/>
                  </a:moveTo>
                  <a:cubicBezTo>
                    <a:pt x="7340" y="484989"/>
                    <a:pt x="194651" y="51155"/>
                    <a:pt x="539761" y="51155"/>
                  </a:cubicBezTo>
                  <a:cubicBezTo>
                    <a:pt x="3352512" y="53187"/>
                    <a:pt x="4525439" y="-72797"/>
                    <a:pt x="8959726" y="63347"/>
                  </a:cubicBezTo>
                  <a:cubicBezTo>
                    <a:pt x="9304836" y="63347"/>
                    <a:pt x="9621179" y="355306"/>
                    <a:pt x="9621179" y="700416"/>
                  </a:cubicBezTo>
                  <a:lnTo>
                    <a:pt x="9621179" y="700416"/>
                  </a:lnTo>
                  <a:cubicBezTo>
                    <a:pt x="9621179" y="1045526"/>
                    <a:pt x="9249972" y="1355773"/>
                    <a:pt x="8904862" y="1355773"/>
                  </a:cubicBezTo>
                  <a:cubicBezTo>
                    <a:pt x="6086015" y="1359837"/>
                    <a:pt x="6437088" y="1511860"/>
                    <a:pt x="497089" y="1343719"/>
                  </a:cubicBezTo>
                  <a:cubicBezTo>
                    <a:pt x="151979" y="1343719"/>
                    <a:pt x="-6884" y="915843"/>
                    <a:pt x="228" y="700416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50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C6F3BE9-0D08-498D-9805-FA451F08808F}"/>
                </a:ext>
              </a:extLst>
            </p:cNvPr>
            <p:cNvGrpSpPr/>
            <p:nvPr/>
          </p:nvGrpSpPr>
          <p:grpSpPr>
            <a:xfrm>
              <a:off x="5060408" y="4103990"/>
              <a:ext cx="3866784" cy="858312"/>
              <a:chOff x="5204678" y="4145713"/>
              <a:chExt cx="3866784" cy="85831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C82EC3AD-250E-4395-A070-3F62355D2FA7}"/>
                      </a:ext>
                    </a:extLst>
                  </p:cNvPr>
                  <p:cNvSpPr txBox="1"/>
                  <p:nvPr/>
                </p:nvSpPr>
                <p:spPr>
                  <a:xfrm>
                    <a:off x="5204678" y="4145713"/>
                    <a:ext cx="463746" cy="85831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Bef>
                        <a:spcPts val="300"/>
                      </a:spcBef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th-TH" sz="3200" b="0" i="0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th-TH" sz="3200" b="0" i="0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  <m:t>4</m:t>
                            </m:r>
                          </m:den>
                        </m:f>
                      </m:oMath>
                    </a14:m>
                    <a:r>
                      <a:rPr lang="th-TH" sz="3200" dirty="0">
                        <a:latin typeface="Itim" panose="00000500000000000000" pitchFamily="2" charset="-34"/>
                        <a:cs typeface="Itim" panose="00000500000000000000" pitchFamily="2" charset="-34"/>
                      </a:rPr>
                      <a:t> </a:t>
                    </a:r>
                    <a:endParaRPr lang="en-US" sz="3000" dirty="0">
                      <a:latin typeface="Itim" panose="00000500000000000000" pitchFamily="2" charset="-34"/>
                      <a:cs typeface="Itim" panose="00000500000000000000" pitchFamily="2" charset="-34"/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16CFDDAB-030A-4B84-8AC0-037FC48CB26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04678" y="4145713"/>
                    <a:ext cx="463746" cy="85831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r="-46053" b="-1063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E40A7E46-3148-4464-AB1D-6D28F88CF1DC}"/>
                  </a:ext>
                </a:extLst>
              </p:cNvPr>
              <p:cNvSpPr txBox="1"/>
              <p:nvPr/>
            </p:nvSpPr>
            <p:spPr>
              <a:xfrm>
                <a:off x="5649357" y="4301506"/>
                <a:ext cx="118182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อ่านว่า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429D41A1-AB3B-4DE7-81A3-891AB2835B12}"/>
                  </a:ext>
                </a:extLst>
              </p:cNvPr>
              <p:cNvSpPr txBox="1"/>
              <p:nvPr/>
            </p:nvSpPr>
            <p:spPr>
              <a:xfrm>
                <a:off x="6660469" y="4301506"/>
                <a:ext cx="241099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เศษหนึ่งส่วนสี่</a:t>
                </a:r>
              </a:p>
            </p:txBody>
          </p:sp>
        </p:grp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71C1AF89-3A24-4F4B-9BDC-1DA872064935}"/>
              </a:ext>
            </a:extLst>
          </p:cNvPr>
          <p:cNvSpPr txBox="1"/>
          <p:nvPr/>
        </p:nvSpPr>
        <p:spPr>
          <a:xfrm>
            <a:off x="5660949" y="4762651"/>
            <a:ext cx="1721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1 เป็น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9A1F743-6E14-4FBA-B4B3-CB9338FF30AD}"/>
              </a:ext>
            </a:extLst>
          </p:cNvPr>
          <p:cNvSpPr txBox="1"/>
          <p:nvPr/>
        </p:nvSpPr>
        <p:spPr>
          <a:xfrm>
            <a:off x="6612970" y="4762651"/>
            <a:ext cx="1721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ตัวเศษ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8E03581-1073-471F-B429-470657063B7F}"/>
              </a:ext>
            </a:extLst>
          </p:cNvPr>
          <p:cNvSpPr txBox="1"/>
          <p:nvPr/>
        </p:nvSpPr>
        <p:spPr>
          <a:xfrm>
            <a:off x="8160810" y="4762651"/>
            <a:ext cx="1721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4 เป็น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9D54B9F-6C30-43F8-A904-1F573055FBA7}"/>
              </a:ext>
            </a:extLst>
          </p:cNvPr>
          <p:cNvSpPr txBox="1"/>
          <p:nvPr/>
        </p:nvSpPr>
        <p:spPr>
          <a:xfrm>
            <a:off x="9219511" y="4762651"/>
            <a:ext cx="1721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ตัวส่วน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DBA1240-35C2-49E5-B53D-F230821D53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6978" y="5557425"/>
            <a:ext cx="956480" cy="14598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51A67A8-D954-493C-B76D-578E45578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3874" y="5046825"/>
            <a:ext cx="1238747" cy="1890719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8388AFB9-E947-485D-A949-43EFDA7B83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940253" y="5102064"/>
            <a:ext cx="817461" cy="8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4947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1852 L -0.00156 0.01875 C 0.003 0.01551 0.00729 0.01204 0.01185 0.00972 C 0.01458 0.0081 0.01771 0.00764 0.02096 0.00648 C 0.02331 0.00579 0.02565 0.00486 0.02813 0.0037 L 0.09675 0.00509 C 0.10156 0.00532 0.10625 0.00602 0.1112 0.00648 C 0.13438 0.00972 0.12526 0.00856 0.14076 0.01111 L 0.15039 0.0125 C 0.17018 0.0162 0.13971 0.01157 0.16758 0.01551 C 0.18828 0.02268 0.17162 0.01782 0.2125 0.01991 C 0.21914 0.02037 0.22578 0.02106 0.23242 0.0213 C 0.24297 0.02106 0.25352 0.02153 0.26393 0.01991 C 0.26667 0.01968 0.26914 0.01643 0.27175 0.01551 C 0.275 0.01412 0.27878 0.01343 0.28216 0.0125 C 0.28685 0.00972 0.29154 0.00648 0.29635 0.0037 C 0.30287 0.00023 0.3194 -0.00741 0.32617 -0.00972 C 0.32865 -0.01042 0.33112 -0.01065 0.33372 -0.01111 C 0.33737 -0.01273 0.34076 -0.01458 0.3444 -0.01551 C 0.34883 -0.0169 0.35339 -0.01736 0.35781 -0.01852 C 0.38164 -0.02431 0.35573 -0.01875 0.38451 -0.02454 L 0.47813 -0.02153 C 0.48438 -0.0213 0.49023 -0.02107 0.49635 -0.01991 C 0.50143 -0.01898 0.50651 -0.01667 0.51159 -0.01551 C 0.51823 -0.01389 0.52513 -0.01273 0.53177 -0.01111 L 0.56133 -0.0037 L 0.58516 0.00208 L 0.60156 0.0037 C 0.62383 0.00949 0.60156 0.0044 0.6293 0.0081 C 0.63464 0.0088 0.6401 0.01042 0.64544 0.01111 C 0.66328 0.01343 0.69518 0.01366 0.70781 0.01412 C 0.73958 0.01204 0.77135 0.01227 0.80326 0.0081 C 0.84023 0.00324 0.82747 -0.00695 0.86445 -0.02153 C 0.87643 -0.02616 0.8888 -0.0257 0.90078 -0.02894 C 0.92409 -0.03495 0.91693 -0.03634 0.93906 -0.04514 C 0.94271 -0.04653 0.94662 -0.04722 0.95052 -0.04792 C 0.96966 -0.03542 0.93906 -0.05648 0.96966 -0.03032 C 0.97721 -0.02361 0.98542 -0.01829 0.99362 -0.0125 C 1.05638 0.03009 1.02396 0.00486 1.04128 0.01852 L 1.04232 0.02315 " pathEditMode="relative" rAng="0" ptsTypes="AAAAAAAAAAAAAAAAAAAAAAAAAAAAAAAAAAAAAAAA">
                                      <p:cBhvr>
                                        <p:cTn id="6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88" y="-31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6" grpId="0"/>
      <p:bldP spid="68" grpId="0"/>
      <p:bldP spid="69" grpId="0"/>
      <p:bldP spid="70" grpId="0"/>
      <p:bldP spid="71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G">
            <a:extLst>
              <a:ext uri="{FF2B5EF4-FFF2-40B4-BE49-F238E27FC236}">
                <a16:creationId xmlns:a16="http://schemas.microsoft.com/office/drawing/2014/main" id="{2A765AE8-F44A-4B47-B278-6FDE5ACFB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8406D9AE-2C75-40B2-B4C3-E726A507E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76" y="358860"/>
            <a:ext cx="1609552" cy="65388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3D8ED85E-70A6-4C1F-BB4C-F98B41370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616" y="2625873"/>
            <a:ext cx="1609552" cy="653880"/>
          </a:xfrm>
          <a:prstGeom prst="rect">
            <a:avLst/>
          </a:prstGeom>
        </p:spPr>
      </p:pic>
      <p:pic>
        <p:nvPicPr>
          <p:cNvPr id="33" name="Picture 32" descr="A picture containing shape&#10;&#10;Description automatically generated">
            <a:extLst>
              <a:ext uri="{FF2B5EF4-FFF2-40B4-BE49-F238E27FC236}">
                <a16:creationId xmlns:a16="http://schemas.microsoft.com/office/drawing/2014/main" id="{779C696D-0525-429D-BD16-E29DA61E5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772" y="492760"/>
            <a:ext cx="5985520" cy="2460053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A072D0-E34B-4E52-8136-42F62F560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6915" y="6191946"/>
            <a:ext cx="1395736" cy="5551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FC98C-FD6D-4F23-B72F-DA111E2E83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439" y="-68875"/>
            <a:ext cx="911483" cy="1653145"/>
          </a:xfrm>
          <a:prstGeom prst="rect">
            <a:avLst/>
          </a:prstGeom>
        </p:spPr>
      </p:pic>
      <p:pic>
        <p:nvPicPr>
          <p:cNvPr id="23" name="sun" descr="Icon&#10;&#10;Description automatically generated">
            <a:extLst>
              <a:ext uri="{FF2B5EF4-FFF2-40B4-BE49-F238E27FC236}">
                <a16:creationId xmlns:a16="http://schemas.microsoft.com/office/drawing/2014/main" id="{20F67E79-C899-4723-800A-FDB7628784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5497" y="217260"/>
            <a:ext cx="2162835" cy="2053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/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36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4800" dirty="0">
                    <a:latin typeface="Itim" panose="00000500000000000000" pitchFamily="2" charset="-34"/>
                    <a:cs typeface="Itim" panose="00000500000000000000" pitchFamily="2" charset="-34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36</m:t>
                        </m:r>
                      </m:den>
                    </m:f>
                  </m:oMath>
                </a14:m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:r>
                  <a:rPr lang="en-US" sz="4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Itim" panose="00000500000000000000" pitchFamily="2" charset="-34"/>
                  </a:rPr>
                  <a:t>⎕</a:t>
                </a:r>
                <a:endParaRPr lang="en-US" sz="4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blipFill>
                <a:blip r:embed="rId10"/>
                <a:stretch>
                  <a:fillRect b="-12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3F274E8-2759-408E-B757-5021F09350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9" y="2487612"/>
            <a:ext cx="9113172" cy="3712943"/>
          </a:xfrm>
          <a:prstGeom prst="rect">
            <a:avLst/>
          </a:prstGeom>
        </p:spPr>
      </p:pic>
      <p:grpSp>
        <p:nvGrpSpPr>
          <p:cNvPr id="6" name="C">
            <a:extLst>
              <a:ext uri="{FF2B5EF4-FFF2-40B4-BE49-F238E27FC236}">
                <a16:creationId xmlns:a16="http://schemas.microsoft.com/office/drawing/2014/main" id="{B7594BCD-92E9-4F7C-89E1-4A002C16E756}"/>
              </a:ext>
            </a:extLst>
          </p:cNvPr>
          <p:cNvGrpSpPr/>
          <p:nvPr/>
        </p:nvGrpSpPr>
        <p:grpSpPr>
          <a:xfrm>
            <a:off x="9443110" y="3455790"/>
            <a:ext cx="2171981" cy="2744765"/>
            <a:chOff x="9443110" y="3455790"/>
            <a:chExt cx="2171981" cy="2744765"/>
          </a:xfrm>
        </p:grpSpPr>
        <p:pic>
          <p:nvPicPr>
            <p:cNvPr id="21" name="C">
              <a:extLst>
                <a:ext uri="{FF2B5EF4-FFF2-40B4-BE49-F238E27FC236}">
                  <a16:creationId xmlns:a16="http://schemas.microsoft.com/office/drawing/2014/main" id="{A1AE439F-AC98-454F-BC6B-2660A3825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43111" y="4741899"/>
              <a:ext cx="2171980" cy="14586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/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36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B">
            <a:extLst>
              <a:ext uri="{FF2B5EF4-FFF2-40B4-BE49-F238E27FC236}">
                <a16:creationId xmlns:a16="http://schemas.microsoft.com/office/drawing/2014/main" id="{37B7EDC3-41CD-4794-89C4-DCB6956F04B0}"/>
              </a:ext>
            </a:extLst>
          </p:cNvPr>
          <p:cNvGrpSpPr/>
          <p:nvPr/>
        </p:nvGrpSpPr>
        <p:grpSpPr>
          <a:xfrm>
            <a:off x="6971915" y="3455790"/>
            <a:ext cx="2171981" cy="2744765"/>
            <a:chOff x="6971915" y="3455790"/>
            <a:chExt cx="2171981" cy="2744765"/>
          </a:xfrm>
        </p:grpSpPr>
        <p:pic>
          <p:nvPicPr>
            <p:cNvPr id="17" name="B">
              <a:extLst>
                <a:ext uri="{FF2B5EF4-FFF2-40B4-BE49-F238E27FC236}">
                  <a16:creationId xmlns:a16="http://schemas.microsoft.com/office/drawing/2014/main" id="{F9D22348-54AE-4CE7-8AE5-C2D1920E3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71916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/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72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A">
            <a:extLst>
              <a:ext uri="{FF2B5EF4-FFF2-40B4-BE49-F238E27FC236}">
                <a16:creationId xmlns:a16="http://schemas.microsoft.com/office/drawing/2014/main" id="{13C2A4B2-747D-4492-8240-09F50BE5503A}"/>
              </a:ext>
            </a:extLst>
          </p:cNvPr>
          <p:cNvGrpSpPr/>
          <p:nvPr/>
        </p:nvGrpSpPr>
        <p:grpSpPr>
          <a:xfrm>
            <a:off x="4500721" y="3455790"/>
            <a:ext cx="2171980" cy="2744765"/>
            <a:chOff x="4500721" y="3455790"/>
            <a:chExt cx="2171980" cy="2744765"/>
          </a:xfrm>
        </p:grpSpPr>
        <p:pic>
          <p:nvPicPr>
            <p:cNvPr id="19" name="A">
              <a:extLst>
                <a:ext uri="{FF2B5EF4-FFF2-40B4-BE49-F238E27FC236}">
                  <a16:creationId xmlns:a16="http://schemas.microsoft.com/office/drawing/2014/main" id="{2552C294-DB16-4BE2-9FE8-50B93A030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0721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/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30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ถูก1">
            <a:extLst>
              <a:ext uri="{FF2B5EF4-FFF2-40B4-BE49-F238E27FC236}">
                <a16:creationId xmlns:a16="http://schemas.microsoft.com/office/drawing/2014/main" id="{2A80FC7A-8360-4BAD-A2F0-AAFF74D3B0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56527" y="5305195"/>
            <a:ext cx="936000" cy="936000"/>
          </a:xfrm>
          <a:prstGeom prst="rect">
            <a:avLst/>
          </a:prstGeom>
        </p:spPr>
      </p:pic>
      <p:pic>
        <p:nvPicPr>
          <p:cNvPr id="24" name="ผิด1">
            <a:extLst>
              <a:ext uri="{FF2B5EF4-FFF2-40B4-BE49-F238E27FC236}">
                <a16:creationId xmlns:a16="http://schemas.microsoft.com/office/drawing/2014/main" id="{32FE3931-78C5-42D4-8642-63ECC687D7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87176" y="5309767"/>
            <a:ext cx="936000" cy="936000"/>
          </a:xfrm>
          <a:prstGeom prst="rect">
            <a:avLst/>
          </a:prstGeom>
        </p:spPr>
      </p:pic>
      <p:pic>
        <p:nvPicPr>
          <p:cNvPr id="25" name="ผิด1">
            <a:extLst>
              <a:ext uri="{FF2B5EF4-FFF2-40B4-BE49-F238E27FC236}">
                <a16:creationId xmlns:a16="http://schemas.microsoft.com/office/drawing/2014/main" id="{CA6ADA59-1D32-4A35-A67C-5884B176ED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58371" y="5327720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72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0.03009 L 1.18372 -0.0213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80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1.15873 -0.00162 " pathEditMode="relative" rAng="0" ptsTypes="AA">
                                      <p:cBhvr>
                                        <p:cTn id="8" dur="1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4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G">
            <a:extLst>
              <a:ext uri="{FF2B5EF4-FFF2-40B4-BE49-F238E27FC236}">
                <a16:creationId xmlns:a16="http://schemas.microsoft.com/office/drawing/2014/main" id="{2A765AE8-F44A-4B47-B278-6FDE5ACFB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8406D9AE-2C75-40B2-B4C3-E726A507E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76" y="358860"/>
            <a:ext cx="1609552" cy="65388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3D8ED85E-70A6-4C1F-BB4C-F98B41370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616" y="2625873"/>
            <a:ext cx="1609552" cy="653880"/>
          </a:xfrm>
          <a:prstGeom prst="rect">
            <a:avLst/>
          </a:prstGeom>
        </p:spPr>
      </p:pic>
      <p:pic>
        <p:nvPicPr>
          <p:cNvPr id="33" name="Picture 32" descr="A picture containing shape&#10;&#10;Description automatically generated">
            <a:extLst>
              <a:ext uri="{FF2B5EF4-FFF2-40B4-BE49-F238E27FC236}">
                <a16:creationId xmlns:a16="http://schemas.microsoft.com/office/drawing/2014/main" id="{779C696D-0525-429D-BD16-E29DA61E5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772" y="492760"/>
            <a:ext cx="5985520" cy="2460053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A072D0-E34B-4E52-8136-42F62F560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6915" y="6191946"/>
            <a:ext cx="1395736" cy="5551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FC98C-FD6D-4F23-B72F-DA111E2E83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439" y="-68876"/>
            <a:ext cx="911484" cy="1653147"/>
          </a:xfrm>
          <a:prstGeom prst="rect">
            <a:avLst/>
          </a:prstGeom>
        </p:spPr>
      </p:pic>
      <p:pic>
        <p:nvPicPr>
          <p:cNvPr id="23" name="sun" descr="Icon&#10;&#10;Description automatically generated">
            <a:extLst>
              <a:ext uri="{FF2B5EF4-FFF2-40B4-BE49-F238E27FC236}">
                <a16:creationId xmlns:a16="http://schemas.microsoft.com/office/drawing/2014/main" id="{20F67E79-C899-4723-800A-FDB7628784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5497" y="217260"/>
            <a:ext cx="2162835" cy="2053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/>
              <p:nvPr/>
            </p:nvSpPr>
            <p:spPr>
              <a:xfrm>
                <a:off x="4702673" y="1090656"/>
                <a:ext cx="4032656" cy="1242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46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56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38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56</m:t>
                        </m:r>
                      </m:den>
                    </m:f>
                  </m:oMath>
                </a14:m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:r>
                  <a:rPr lang="en-US" sz="4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Itim" panose="00000500000000000000" pitchFamily="2" charset="-34"/>
                  </a:rPr>
                  <a:t>⎕</a:t>
                </a:r>
                <a:endParaRPr lang="en-US" sz="4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73" y="1090656"/>
                <a:ext cx="4032656" cy="1242969"/>
              </a:xfrm>
              <a:prstGeom prst="rect">
                <a:avLst/>
              </a:prstGeom>
              <a:blipFill>
                <a:blip r:embed="rId10"/>
                <a:stretch>
                  <a:fillRect b="-12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3F274E8-2759-408E-B757-5021F09350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9" y="2487612"/>
            <a:ext cx="9113172" cy="3712943"/>
          </a:xfrm>
          <a:prstGeom prst="rect">
            <a:avLst/>
          </a:prstGeom>
        </p:spPr>
      </p:pic>
      <p:grpSp>
        <p:nvGrpSpPr>
          <p:cNvPr id="6" name="C">
            <a:extLst>
              <a:ext uri="{FF2B5EF4-FFF2-40B4-BE49-F238E27FC236}">
                <a16:creationId xmlns:a16="http://schemas.microsoft.com/office/drawing/2014/main" id="{B7594BCD-92E9-4F7C-89E1-4A002C16E756}"/>
              </a:ext>
            </a:extLst>
          </p:cNvPr>
          <p:cNvGrpSpPr/>
          <p:nvPr/>
        </p:nvGrpSpPr>
        <p:grpSpPr>
          <a:xfrm>
            <a:off x="9443110" y="3455790"/>
            <a:ext cx="2171981" cy="2744765"/>
            <a:chOff x="9443110" y="3455790"/>
            <a:chExt cx="2171981" cy="2744765"/>
          </a:xfrm>
        </p:grpSpPr>
        <p:pic>
          <p:nvPicPr>
            <p:cNvPr id="21" name="C">
              <a:extLst>
                <a:ext uri="{FF2B5EF4-FFF2-40B4-BE49-F238E27FC236}">
                  <a16:creationId xmlns:a16="http://schemas.microsoft.com/office/drawing/2014/main" id="{A1AE439F-AC98-454F-BC6B-2660A3825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43111" y="4741899"/>
              <a:ext cx="2171980" cy="14586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/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56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B">
            <a:extLst>
              <a:ext uri="{FF2B5EF4-FFF2-40B4-BE49-F238E27FC236}">
                <a16:creationId xmlns:a16="http://schemas.microsoft.com/office/drawing/2014/main" id="{37B7EDC3-41CD-4794-89C4-DCB6956F04B0}"/>
              </a:ext>
            </a:extLst>
          </p:cNvPr>
          <p:cNvGrpSpPr/>
          <p:nvPr/>
        </p:nvGrpSpPr>
        <p:grpSpPr>
          <a:xfrm>
            <a:off x="6971915" y="3455790"/>
            <a:ext cx="2171981" cy="2744765"/>
            <a:chOff x="6971915" y="3455790"/>
            <a:chExt cx="2171981" cy="2744765"/>
          </a:xfrm>
        </p:grpSpPr>
        <p:pic>
          <p:nvPicPr>
            <p:cNvPr id="17" name="B">
              <a:extLst>
                <a:ext uri="{FF2B5EF4-FFF2-40B4-BE49-F238E27FC236}">
                  <a16:creationId xmlns:a16="http://schemas.microsoft.com/office/drawing/2014/main" id="{F9D22348-54AE-4CE7-8AE5-C2D1920E3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71916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/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56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A">
            <a:extLst>
              <a:ext uri="{FF2B5EF4-FFF2-40B4-BE49-F238E27FC236}">
                <a16:creationId xmlns:a16="http://schemas.microsoft.com/office/drawing/2014/main" id="{13C2A4B2-747D-4492-8240-09F50BE5503A}"/>
              </a:ext>
            </a:extLst>
          </p:cNvPr>
          <p:cNvGrpSpPr/>
          <p:nvPr/>
        </p:nvGrpSpPr>
        <p:grpSpPr>
          <a:xfrm>
            <a:off x="4500721" y="3455790"/>
            <a:ext cx="2171980" cy="2744765"/>
            <a:chOff x="4500721" y="3455790"/>
            <a:chExt cx="2171980" cy="2744765"/>
          </a:xfrm>
        </p:grpSpPr>
        <p:pic>
          <p:nvPicPr>
            <p:cNvPr id="19" name="A">
              <a:extLst>
                <a:ext uri="{FF2B5EF4-FFF2-40B4-BE49-F238E27FC236}">
                  <a16:creationId xmlns:a16="http://schemas.microsoft.com/office/drawing/2014/main" id="{2552C294-DB16-4BE2-9FE8-50B93A030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0721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/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56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ถูก1">
            <a:extLst>
              <a:ext uri="{FF2B5EF4-FFF2-40B4-BE49-F238E27FC236}">
                <a16:creationId xmlns:a16="http://schemas.microsoft.com/office/drawing/2014/main" id="{2A80FC7A-8360-4BAD-A2F0-AAFF74D3B0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22814" y="5309767"/>
            <a:ext cx="936000" cy="936000"/>
          </a:xfrm>
          <a:prstGeom prst="rect">
            <a:avLst/>
          </a:prstGeom>
        </p:spPr>
      </p:pic>
      <p:pic>
        <p:nvPicPr>
          <p:cNvPr id="24" name="ผิด1">
            <a:extLst>
              <a:ext uri="{FF2B5EF4-FFF2-40B4-BE49-F238E27FC236}">
                <a16:creationId xmlns:a16="http://schemas.microsoft.com/office/drawing/2014/main" id="{32FE3931-78C5-42D4-8642-63ECC687D7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29566" y="5305195"/>
            <a:ext cx="936000" cy="936000"/>
          </a:xfrm>
          <a:prstGeom prst="rect">
            <a:avLst/>
          </a:prstGeom>
        </p:spPr>
      </p:pic>
      <p:pic>
        <p:nvPicPr>
          <p:cNvPr id="25" name="ผิด1">
            <a:extLst>
              <a:ext uri="{FF2B5EF4-FFF2-40B4-BE49-F238E27FC236}">
                <a16:creationId xmlns:a16="http://schemas.microsoft.com/office/drawing/2014/main" id="{CA6ADA59-1D32-4A35-A67C-5884B176ED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58371" y="5327720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37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0.03009 L 1.18372 -0.0213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80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1.15873 -0.00162 " pathEditMode="relative" rAng="0" ptsTypes="AA">
                                      <p:cBhvr>
                                        <p:cTn id="8" dur="1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4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G">
            <a:extLst>
              <a:ext uri="{FF2B5EF4-FFF2-40B4-BE49-F238E27FC236}">
                <a16:creationId xmlns:a16="http://schemas.microsoft.com/office/drawing/2014/main" id="{2A765AE8-F44A-4B47-B278-6FDE5ACFB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8406D9AE-2C75-40B2-B4C3-E726A507E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76" y="358860"/>
            <a:ext cx="1609552" cy="65388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3D8ED85E-70A6-4C1F-BB4C-F98B41370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616" y="2625873"/>
            <a:ext cx="1609552" cy="653880"/>
          </a:xfrm>
          <a:prstGeom prst="rect">
            <a:avLst/>
          </a:prstGeom>
        </p:spPr>
      </p:pic>
      <p:pic>
        <p:nvPicPr>
          <p:cNvPr id="33" name="Picture 32" descr="A picture containing shape&#10;&#10;Description automatically generated">
            <a:extLst>
              <a:ext uri="{FF2B5EF4-FFF2-40B4-BE49-F238E27FC236}">
                <a16:creationId xmlns:a16="http://schemas.microsoft.com/office/drawing/2014/main" id="{779C696D-0525-429D-BD16-E29DA61E5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772" y="492760"/>
            <a:ext cx="5985520" cy="2460053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A072D0-E34B-4E52-8136-42F62F560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6915" y="6191946"/>
            <a:ext cx="1395736" cy="5551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FC98C-FD6D-4F23-B72F-DA111E2E83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439" y="-68876"/>
            <a:ext cx="911483" cy="1653147"/>
          </a:xfrm>
          <a:prstGeom prst="rect">
            <a:avLst/>
          </a:prstGeom>
        </p:spPr>
      </p:pic>
      <p:pic>
        <p:nvPicPr>
          <p:cNvPr id="23" name="sun" descr="Icon&#10;&#10;Description automatically generated">
            <a:extLst>
              <a:ext uri="{FF2B5EF4-FFF2-40B4-BE49-F238E27FC236}">
                <a16:creationId xmlns:a16="http://schemas.microsoft.com/office/drawing/2014/main" id="{20F67E79-C899-4723-800A-FDB7628784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5497" y="217260"/>
            <a:ext cx="2162835" cy="2053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/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22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4800" dirty="0">
                    <a:latin typeface="Itim" panose="00000500000000000000" pitchFamily="2" charset="-34"/>
                    <a:cs typeface="Itim" panose="00000500000000000000" pitchFamily="2" charset="-34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22</m:t>
                        </m:r>
                      </m:den>
                    </m:f>
                  </m:oMath>
                </a14:m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:r>
                  <a:rPr lang="en-US" sz="4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Itim" panose="00000500000000000000" pitchFamily="2" charset="-34"/>
                  </a:rPr>
                  <a:t>⎕</a:t>
                </a:r>
                <a:endParaRPr lang="en-US" sz="4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blipFill>
                <a:blip r:embed="rId10"/>
                <a:stretch>
                  <a:fillRect b="-12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3F274E8-2759-408E-B757-5021F09350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9" y="2487612"/>
            <a:ext cx="9113172" cy="3712943"/>
          </a:xfrm>
          <a:prstGeom prst="rect">
            <a:avLst/>
          </a:prstGeom>
        </p:spPr>
      </p:pic>
      <p:grpSp>
        <p:nvGrpSpPr>
          <p:cNvPr id="6" name="C">
            <a:extLst>
              <a:ext uri="{FF2B5EF4-FFF2-40B4-BE49-F238E27FC236}">
                <a16:creationId xmlns:a16="http://schemas.microsoft.com/office/drawing/2014/main" id="{B7594BCD-92E9-4F7C-89E1-4A002C16E756}"/>
              </a:ext>
            </a:extLst>
          </p:cNvPr>
          <p:cNvGrpSpPr/>
          <p:nvPr/>
        </p:nvGrpSpPr>
        <p:grpSpPr>
          <a:xfrm>
            <a:off x="9443110" y="3455790"/>
            <a:ext cx="2171981" cy="2744765"/>
            <a:chOff x="9443110" y="3455790"/>
            <a:chExt cx="2171981" cy="2744765"/>
          </a:xfrm>
        </p:grpSpPr>
        <p:pic>
          <p:nvPicPr>
            <p:cNvPr id="21" name="C">
              <a:extLst>
                <a:ext uri="{FF2B5EF4-FFF2-40B4-BE49-F238E27FC236}">
                  <a16:creationId xmlns:a16="http://schemas.microsoft.com/office/drawing/2014/main" id="{A1AE439F-AC98-454F-BC6B-2660A3825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43111" y="4741899"/>
              <a:ext cx="2171980" cy="14586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/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44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B">
            <a:extLst>
              <a:ext uri="{FF2B5EF4-FFF2-40B4-BE49-F238E27FC236}">
                <a16:creationId xmlns:a16="http://schemas.microsoft.com/office/drawing/2014/main" id="{37B7EDC3-41CD-4794-89C4-DCB6956F04B0}"/>
              </a:ext>
            </a:extLst>
          </p:cNvPr>
          <p:cNvGrpSpPr/>
          <p:nvPr/>
        </p:nvGrpSpPr>
        <p:grpSpPr>
          <a:xfrm>
            <a:off x="6971915" y="3455790"/>
            <a:ext cx="2171981" cy="2744765"/>
            <a:chOff x="6971915" y="3455790"/>
            <a:chExt cx="2171981" cy="2744765"/>
          </a:xfrm>
        </p:grpSpPr>
        <p:pic>
          <p:nvPicPr>
            <p:cNvPr id="17" name="B">
              <a:extLst>
                <a:ext uri="{FF2B5EF4-FFF2-40B4-BE49-F238E27FC236}">
                  <a16:creationId xmlns:a16="http://schemas.microsoft.com/office/drawing/2014/main" id="{F9D22348-54AE-4CE7-8AE5-C2D1920E3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71916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/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22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A">
            <a:extLst>
              <a:ext uri="{FF2B5EF4-FFF2-40B4-BE49-F238E27FC236}">
                <a16:creationId xmlns:a16="http://schemas.microsoft.com/office/drawing/2014/main" id="{13C2A4B2-747D-4492-8240-09F50BE5503A}"/>
              </a:ext>
            </a:extLst>
          </p:cNvPr>
          <p:cNvGrpSpPr/>
          <p:nvPr/>
        </p:nvGrpSpPr>
        <p:grpSpPr>
          <a:xfrm>
            <a:off x="4500721" y="3455790"/>
            <a:ext cx="2171980" cy="2744765"/>
            <a:chOff x="4500721" y="3455790"/>
            <a:chExt cx="2171980" cy="2744765"/>
          </a:xfrm>
        </p:grpSpPr>
        <p:pic>
          <p:nvPicPr>
            <p:cNvPr id="19" name="A">
              <a:extLst>
                <a:ext uri="{FF2B5EF4-FFF2-40B4-BE49-F238E27FC236}">
                  <a16:creationId xmlns:a16="http://schemas.microsoft.com/office/drawing/2014/main" id="{2552C294-DB16-4BE2-9FE8-50B93A030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0721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/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22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ถูก1">
            <a:extLst>
              <a:ext uri="{FF2B5EF4-FFF2-40B4-BE49-F238E27FC236}">
                <a16:creationId xmlns:a16="http://schemas.microsoft.com/office/drawing/2014/main" id="{2A80FC7A-8360-4BAD-A2F0-AAFF74D3B0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58371" y="5333431"/>
            <a:ext cx="936000" cy="936000"/>
          </a:xfrm>
          <a:prstGeom prst="rect">
            <a:avLst/>
          </a:prstGeom>
        </p:spPr>
      </p:pic>
      <p:pic>
        <p:nvPicPr>
          <p:cNvPr id="24" name="ผิด1">
            <a:extLst>
              <a:ext uri="{FF2B5EF4-FFF2-40B4-BE49-F238E27FC236}">
                <a16:creationId xmlns:a16="http://schemas.microsoft.com/office/drawing/2014/main" id="{32FE3931-78C5-42D4-8642-63ECC687D7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29566" y="5305195"/>
            <a:ext cx="936000" cy="936000"/>
          </a:xfrm>
          <a:prstGeom prst="rect">
            <a:avLst/>
          </a:prstGeom>
        </p:spPr>
      </p:pic>
      <p:pic>
        <p:nvPicPr>
          <p:cNvPr id="25" name="ผิด1">
            <a:extLst>
              <a:ext uri="{FF2B5EF4-FFF2-40B4-BE49-F238E27FC236}">
                <a16:creationId xmlns:a16="http://schemas.microsoft.com/office/drawing/2014/main" id="{CA6ADA59-1D32-4A35-A67C-5884B176ED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25081" y="5347757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64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0.03009 L 1.18372 -0.0213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80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1.15873 -0.00162 " pathEditMode="relative" rAng="0" ptsTypes="AA">
                                      <p:cBhvr>
                                        <p:cTn id="8" dur="1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4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G">
            <a:extLst>
              <a:ext uri="{FF2B5EF4-FFF2-40B4-BE49-F238E27FC236}">
                <a16:creationId xmlns:a16="http://schemas.microsoft.com/office/drawing/2014/main" id="{2A765AE8-F44A-4B47-B278-6FDE5ACFB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8406D9AE-2C75-40B2-B4C3-E726A507E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76" y="358860"/>
            <a:ext cx="1609552" cy="65388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3D8ED85E-70A6-4C1F-BB4C-F98B41370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616" y="2625873"/>
            <a:ext cx="1609552" cy="653880"/>
          </a:xfrm>
          <a:prstGeom prst="rect">
            <a:avLst/>
          </a:prstGeom>
        </p:spPr>
      </p:pic>
      <p:pic>
        <p:nvPicPr>
          <p:cNvPr id="33" name="Picture 32" descr="A picture containing shape&#10;&#10;Description automatically generated">
            <a:extLst>
              <a:ext uri="{FF2B5EF4-FFF2-40B4-BE49-F238E27FC236}">
                <a16:creationId xmlns:a16="http://schemas.microsoft.com/office/drawing/2014/main" id="{779C696D-0525-429D-BD16-E29DA61E5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772" y="492760"/>
            <a:ext cx="5985520" cy="2460053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A072D0-E34B-4E52-8136-42F62F560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6915" y="6191946"/>
            <a:ext cx="1395736" cy="5551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FC98C-FD6D-4F23-B72F-DA111E2E83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439" y="-68876"/>
            <a:ext cx="911484" cy="1653147"/>
          </a:xfrm>
          <a:prstGeom prst="rect">
            <a:avLst/>
          </a:prstGeom>
        </p:spPr>
      </p:pic>
      <p:pic>
        <p:nvPicPr>
          <p:cNvPr id="23" name="sun" descr="Icon&#10;&#10;Description automatically generated">
            <a:extLst>
              <a:ext uri="{FF2B5EF4-FFF2-40B4-BE49-F238E27FC236}">
                <a16:creationId xmlns:a16="http://schemas.microsoft.com/office/drawing/2014/main" id="{20F67E79-C899-4723-800A-FDB7628784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5497" y="217260"/>
            <a:ext cx="2162835" cy="2053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/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27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40</m:t>
                        </m:r>
                      </m:den>
                    </m:f>
                  </m:oMath>
                </a14:m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:r>
                  <a:rPr lang="en-US" sz="4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Itim" panose="00000500000000000000" pitchFamily="2" charset="-34"/>
                  </a:rPr>
                  <a:t>⎕</a:t>
                </a:r>
                <a:endParaRPr lang="en-US" sz="4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blipFill>
                <a:blip r:embed="rId10"/>
                <a:stretch>
                  <a:fillRect b="-12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3F274E8-2759-408E-B757-5021F09350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9" y="2487612"/>
            <a:ext cx="9113172" cy="3712943"/>
          </a:xfrm>
          <a:prstGeom prst="rect">
            <a:avLst/>
          </a:prstGeom>
        </p:spPr>
      </p:pic>
      <p:grpSp>
        <p:nvGrpSpPr>
          <p:cNvPr id="6" name="C">
            <a:extLst>
              <a:ext uri="{FF2B5EF4-FFF2-40B4-BE49-F238E27FC236}">
                <a16:creationId xmlns:a16="http://schemas.microsoft.com/office/drawing/2014/main" id="{B7594BCD-92E9-4F7C-89E1-4A002C16E756}"/>
              </a:ext>
            </a:extLst>
          </p:cNvPr>
          <p:cNvGrpSpPr/>
          <p:nvPr/>
        </p:nvGrpSpPr>
        <p:grpSpPr>
          <a:xfrm>
            <a:off x="9443110" y="3455790"/>
            <a:ext cx="2171981" cy="2744765"/>
            <a:chOff x="9443110" y="3455790"/>
            <a:chExt cx="2171981" cy="2744765"/>
          </a:xfrm>
        </p:grpSpPr>
        <p:pic>
          <p:nvPicPr>
            <p:cNvPr id="21" name="C">
              <a:extLst>
                <a:ext uri="{FF2B5EF4-FFF2-40B4-BE49-F238E27FC236}">
                  <a16:creationId xmlns:a16="http://schemas.microsoft.com/office/drawing/2014/main" id="{A1AE439F-AC98-454F-BC6B-2660A3825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43111" y="4741899"/>
              <a:ext cx="2171980" cy="14586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/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80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B">
            <a:extLst>
              <a:ext uri="{FF2B5EF4-FFF2-40B4-BE49-F238E27FC236}">
                <a16:creationId xmlns:a16="http://schemas.microsoft.com/office/drawing/2014/main" id="{37B7EDC3-41CD-4794-89C4-DCB6956F04B0}"/>
              </a:ext>
            </a:extLst>
          </p:cNvPr>
          <p:cNvGrpSpPr/>
          <p:nvPr/>
        </p:nvGrpSpPr>
        <p:grpSpPr>
          <a:xfrm>
            <a:off x="6971915" y="3455790"/>
            <a:ext cx="2171981" cy="2744765"/>
            <a:chOff x="6971915" y="3455790"/>
            <a:chExt cx="2171981" cy="2744765"/>
          </a:xfrm>
        </p:grpSpPr>
        <p:pic>
          <p:nvPicPr>
            <p:cNvPr id="17" name="B">
              <a:extLst>
                <a:ext uri="{FF2B5EF4-FFF2-40B4-BE49-F238E27FC236}">
                  <a16:creationId xmlns:a16="http://schemas.microsoft.com/office/drawing/2014/main" id="{F9D22348-54AE-4CE7-8AE5-C2D1920E3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71916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/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40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A">
            <a:extLst>
              <a:ext uri="{FF2B5EF4-FFF2-40B4-BE49-F238E27FC236}">
                <a16:creationId xmlns:a16="http://schemas.microsoft.com/office/drawing/2014/main" id="{13C2A4B2-747D-4492-8240-09F50BE5503A}"/>
              </a:ext>
            </a:extLst>
          </p:cNvPr>
          <p:cNvGrpSpPr/>
          <p:nvPr/>
        </p:nvGrpSpPr>
        <p:grpSpPr>
          <a:xfrm>
            <a:off x="4500721" y="3455790"/>
            <a:ext cx="2171980" cy="2744765"/>
            <a:chOff x="4500721" y="3455790"/>
            <a:chExt cx="2171980" cy="2744765"/>
          </a:xfrm>
        </p:grpSpPr>
        <p:pic>
          <p:nvPicPr>
            <p:cNvPr id="19" name="A">
              <a:extLst>
                <a:ext uri="{FF2B5EF4-FFF2-40B4-BE49-F238E27FC236}">
                  <a16:creationId xmlns:a16="http://schemas.microsoft.com/office/drawing/2014/main" id="{2552C294-DB16-4BE2-9FE8-50B93A030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0721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/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40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ถูก1">
            <a:extLst>
              <a:ext uri="{FF2B5EF4-FFF2-40B4-BE49-F238E27FC236}">
                <a16:creationId xmlns:a16="http://schemas.microsoft.com/office/drawing/2014/main" id="{2A80FC7A-8360-4BAD-A2F0-AAFF74D3B0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22814" y="5309767"/>
            <a:ext cx="936000" cy="936000"/>
          </a:xfrm>
          <a:prstGeom prst="rect">
            <a:avLst/>
          </a:prstGeom>
        </p:spPr>
      </p:pic>
      <p:pic>
        <p:nvPicPr>
          <p:cNvPr id="24" name="ผิด1">
            <a:extLst>
              <a:ext uri="{FF2B5EF4-FFF2-40B4-BE49-F238E27FC236}">
                <a16:creationId xmlns:a16="http://schemas.microsoft.com/office/drawing/2014/main" id="{32FE3931-78C5-42D4-8642-63ECC687D7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29566" y="5305195"/>
            <a:ext cx="936000" cy="936000"/>
          </a:xfrm>
          <a:prstGeom prst="rect">
            <a:avLst/>
          </a:prstGeom>
        </p:spPr>
      </p:pic>
      <p:pic>
        <p:nvPicPr>
          <p:cNvPr id="25" name="ผิด1">
            <a:extLst>
              <a:ext uri="{FF2B5EF4-FFF2-40B4-BE49-F238E27FC236}">
                <a16:creationId xmlns:a16="http://schemas.microsoft.com/office/drawing/2014/main" id="{CA6ADA59-1D32-4A35-A67C-5884B176ED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58371" y="5327720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11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0.03009 L 1.18372 -0.0213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80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1.15873 -0.00162 " pathEditMode="relative" rAng="0" ptsTypes="AA">
                                      <p:cBhvr>
                                        <p:cTn id="8" dur="1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4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G">
            <a:extLst>
              <a:ext uri="{FF2B5EF4-FFF2-40B4-BE49-F238E27FC236}">
                <a16:creationId xmlns:a16="http://schemas.microsoft.com/office/drawing/2014/main" id="{2A765AE8-F44A-4B47-B278-6FDE5ACFB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8406D9AE-2C75-40B2-B4C3-E726A507E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76" y="358860"/>
            <a:ext cx="1609552" cy="65388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3D8ED85E-70A6-4C1F-BB4C-F98B41370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616" y="2625873"/>
            <a:ext cx="1609552" cy="653880"/>
          </a:xfrm>
          <a:prstGeom prst="rect">
            <a:avLst/>
          </a:prstGeom>
        </p:spPr>
      </p:pic>
      <p:pic>
        <p:nvPicPr>
          <p:cNvPr id="33" name="Picture 32" descr="A picture containing shape&#10;&#10;Description automatically generated">
            <a:extLst>
              <a:ext uri="{FF2B5EF4-FFF2-40B4-BE49-F238E27FC236}">
                <a16:creationId xmlns:a16="http://schemas.microsoft.com/office/drawing/2014/main" id="{779C696D-0525-429D-BD16-E29DA61E5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772" y="492760"/>
            <a:ext cx="5985520" cy="2460053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A072D0-E34B-4E52-8136-42F62F560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6915" y="6191946"/>
            <a:ext cx="1395736" cy="5551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FC98C-FD6D-4F23-B72F-DA111E2E83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439" y="-68876"/>
            <a:ext cx="911483" cy="1653147"/>
          </a:xfrm>
          <a:prstGeom prst="rect">
            <a:avLst/>
          </a:prstGeom>
        </p:spPr>
      </p:pic>
      <p:pic>
        <p:nvPicPr>
          <p:cNvPr id="23" name="sun" descr="Icon&#10;&#10;Description automatically generated">
            <a:extLst>
              <a:ext uri="{FF2B5EF4-FFF2-40B4-BE49-F238E27FC236}">
                <a16:creationId xmlns:a16="http://schemas.microsoft.com/office/drawing/2014/main" id="{20F67E79-C899-4723-800A-FDB7628784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5497" y="217260"/>
            <a:ext cx="2162835" cy="2053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/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4800" dirty="0">
                    <a:latin typeface="Itim" panose="00000500000000000000" pitchFamily="2" charset="-34"/>
                    <a:cs typeface="Itim" panose="00000500000000000000" pitchFamily="2" charset="-34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32</m:t>
                        </m:r>
                      </m:den>
                    </m:f>
                  </m:oMath>
                </a14:m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:r>
                  <a:rPr lang="en-US" sz="4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Itim" panose="00000500000000000000" pitchFamily="2" charset="-34"/>
                  </a:rPr>
                  <a:t>⎕</a:t>
                </a:r>
                <a:endParaRPr lang="en-US" sz="4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blipFill>
                <a:blip r:embed="rId10"/>
                <a:stretch>
                  <a:fillRect b="-12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3F274E8-2759-408E-B757-5021F09350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9" y="2487612"/>
            <a:ext cx="9113172" cy="3712943"/>
          </a:xfrm>
          <a:prstGeom prst="rect">
            <a:avLst/>
          </a:prstGeom>
        </p:spPr>
      </p:pic>
      <p:grpSp>
        <p:nvGrpSpPr>
          <p:cNvPr id="6" name="C">
            <a:extLst>
              <a:ext uri="{FF2B5EF4-FFF2-40B4-BE49-F238E27FC236}">
                <a16:creationId xmlns:a16="http://schemas.microsoft.com/office/drawing/2014/main" id="{B7594BCD-92E9-4F7C-89E1-4A002C16E756}"/>
              </a:ext>
            </a:extLst>
          </p:cNvPr>
          <p:cNvGrpSpPr/>
          <p:nvPr/>
        </p:nvGrpSpPr>
        <p:grpSpPr>
          <a:xfrm>
            <a:off x="9443110" y="3455790"/>
            <a:ext cx="2171981" cy="2744765"/>
            <a:chOff x="9443110" y="3455790"/>
            <a:chExt cx="2171981" cy="2744765"/>
          </a:xfrm>
        </p:grpSpPr>
        <p:pic>
          <p:nvPicPr>
            <p:cNvPr id="21" name="C">
              <a:extLst>
                <a:ext uri="{FF2B5EF4-FFF2-40B4-BE49-F238E27FC236}">
                  <a16:creationId xmlns:a16="http://schemas.microsoft.com/office/drawing/2014/main" id="{A1AE439F-AC98-454F-BC6B-2660A3825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43111" y="4741899"/>
              <a:ext cx="2171980" cy="14586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/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32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B">
            <a:extLst>
              <a:ext uri="{FF2B5EF4-FFF2-40B4-BE49-F238E27FC236}">
                <a16:creationId xmlns:a16="http://schemas.microsoft.com/office/drawing/2014/main" id="{37B7EDC3-41CD-4794-89C4-DCB6956F04B0}"/>
              </a:ext>
            </a:extLst>
          </p:cNvPr>
          <p:cNvGrpSpPr/>
          <p:nvPr/>
        </p:nvGrpSpPr>
        <p:grpSpPr>
          <a:xfrm>
            <a:off x="6971915" y="3455790"/>
            <a:ext cx="2171981" cy="2744765"/>
            <a:chOff x="6971915" y="3455790"/>
            <a:chExt cx="2171981" cy="2744765"/>
          </a:xfrm>
        </p:grpSpPr>
        <p:pic>
          <p:nvPicPr>
            <p:cNvPr id="17" name="B">
              <a:extLst>
                <a:ext uri="{FF2B5EF4-FFF2-40B4-BE49-F238E27FC236}">
                  <a16:creationId xmlns:a16="http://schemas.microsoft.com/office/drawing/2014/main" id="{F9D22348-54AE-4CE7-8AE5-C2D1920E3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71916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/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32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A">
            <a:extLst>
              <a:ext uri="{FF2B5EF4-FFF2-40B4-BE49-F238E27FC236}">
                <a16:creationId xmlns:a16="http://schemas.microsoft.com/office/drawing/2014/main" id="{13C2A4B2-747D-4492-8240-09F50BE5503A}"/>
              </a:ext>
            </a:extLst>
          </p:cNvPr>
          <p:cNvGrpSpPr/>
          <p:nvPr/>
        </p:nvGrpSpPr>
        <p:grpSpPr>
          <a:xfrm>
            <a:off x="4500721" y="3455790"/>
            <a:ext cx="2171980" cy="2744765"/>
            <a:chOff x="4500721" y="3455790"/>
            <a:chExt cx="2171980" cy="2744765"/>
          </a:xfrm>
        </p:grpSpPr>
        <p:pic>
          <p:nvPicPr>
            <p:cNvPr id="19" name="A">
              <a:extLst>
                <a:ext uri="{FF2B5EF4-FFF2-40B4-BE49-F238E27FC236}">
                  <a16:creationId xmlns:a16="http://schemas.microsoft.com/office/drawing/2014/main" id="{2552C294-DB16-4BE2-9FE8-50B93A030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0721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/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32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ถูก1">
            <a:extLst>
              <a:ext uri="{FF2B5EF4-FFF2-40B4-BE49-F238E27FC236}">
                <a16:creationId xmlns:a16="http://schemas.microsoft.com/office/drawing/2014/main" id="{2A80FC7A-8360-4BAD-A2F0-AAFF74D3B0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56527" y="5305195"/>
            <a:ext cx="936000" cy="936000"/>
          </a:xfrm>
          <a:prstGeom prst="rect">
            <a:avLst/>
          </a:prstGeom>
        </p:spPr>
      </p:pic>
      <p:pic>
        <p:nvPicPr>
          <p:cNvPr id="24" name="ผิด1">
            <a:extLst>
              <a:ext uri="{FF2B5EF4-FFF2-40B4-BE49-F238E27FC236}">
                <a16:creationId xmlns:a16="http://schemas.microsoft.com/office/drawing/2014/main" id="{32FE3931-78C5-42D4-8642-63ECC687D7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87176" y="5309767"/>
            <a:ext cx="936000" cy="936000"/>
          </a:xfrm>
          <a:prstGeom prst="rect">
            <a:avLst/>
          </a:prstGeom>
        </p:spPr>
      </p:pic>
      <p:pic>
        <p:nvPicPr>
          <p:cNvPr id="25" name="ผิด1">
            <a:extLst>
              <a:ext uri="{FF2B5EF4-FFF2-40B4-BE49-F238E27FC236}">
                <a16:creationId xmlns:a16="http://schemas.microsoft.com/office/drawing/2014/main" id="{CA6ADA59-1D32-4A35-A67C-5884B176ED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58371" y="5327720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49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0.03009 L 1.18372 -0.0213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80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1.15873 -0.00162 " pathEditMode="relative" rAng="0" ptsTypes="AA">
                                      <p:cBhvr>
                                        <p:cTn id="8" dur="1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4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G">
            <a:extLst>
              <a:ext uri="{FF2B5EF4-FFF2-40B4-BE49-F238E27FC236}">
                <a16:creationId xmlns:a16="http://schemas.microsoft.com/office/drawing/2014/main" id="{2A765AE8-F44A-4B47-B278-6FDE5ACFB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8406D9AE-2C75-40B2-B4C3-E726A507E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76" y="358860"/>
            <a:ext cx="1609552" cy="65388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3D8ED85E-70A6-4C1F-BB4C-F98B41370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616" y="2625873"/>
            <a:ext cx="1609552" cy="653880"/>
          </a:xfrm>
          <a:prstGeom prst="rect">
            <a:avLst/>
          </a:prstGeom>
        </p:spPr>
      </p:pic>
      <p:pic>
        <p:nvPicPr>
          <p:cNvPr id="33" name="Picture 32" descr="A picture containing shape&#10;&#10;Description automatically generated">
            <a:extLst>
              <a:ext uri="{FF2B5EF4-FFF2-40B4-BE49-F238E27FC236}">
                <a16:creationId xmlns:a16="http://schemas.microsoft.com/office/drawing/2014/main" id="{779C696D-0525-429D-BD16-E29DA61E5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772" y="492760"/>
            <a:ext cx="5985520" cy="2460053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A072D0-E34B-4E52-8136-42F62F560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6915" y="6191946"/>
            <a:ext cx="1395736" cy="5551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FC98C-FD6D-4F23-B72F-DA111E2E83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439" y="-68876"/>
            <a:ext cx="911484" cy="1653147"/>
          </a:xfrm>
          <a:prstGeom prst="rect">
            <a:avLst/>
          </a:prstGeom>
        </p:spPr>
      </p:pic>
      <p:pic>
        <p:nvPicPr>
          <p:cNvPr id="23" name="sun" descr="Icon&#10;&#10;Description automatically generated">
            <a:extLst>
              <a:ext uri="{FF2B5EF4-FFF2-40B4-BE49-F238E27FC236}">
                <a16:creationId xmlns:a16="http://schemas.microsoft.com/office/drawing/2014/main" id="{20F67E79-C899-4723-800A-FDB7628784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5497" y="217260"/>
            <a:ext cx="2162835" cy="2053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/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10</m:t>
                        </m:r>
                      </m:den>
                    </m:f>
                  </m:oMath>
                </a14:m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:r>
                  <a:rPr lang="en-US" sz="4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Itim" panose="00000500000000000000" pitchFamily="2" charset="-34"/>
                  </a:rPr>
                  <a:t>⎕</a:t>
                </a:r>
                <a:endParaRPr lang="en-US" sz="4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blipFill>
                <a:blip r:embed="rId10"/>
                <a:stretch>
                  <a:fillRect b="-12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3F274E8-2759-408E-B757-5021F09350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9" y="2487612"/>
            <a:ext cx="9113172" cy="3712943"/>
          </a:xfrm>
          <a:prstGeom prst="rect">
            <a:avLst/>
          </a:prstGeom>
        </p:spPr>
      </p:pic>
      <p:grpSp>
        <p:nvGrpSpPr>
          <p:cNvPr id="6" name="C">
            <a:extLst>
              <a:ext uri="{FF2B5EF4-FFF2-40B4-BE49-F238E27FC236}">
                <a16:creationId xmlns:a16="http://schemas.microsoft.com/office/drawing/2014/main" id="{B7594BCD-92E9-4F7C-89E1-4A002C16E756}"/>
              </a:ext>
            </a:extLst>
          </p:cNvPr>
          <p:cNvGrpSpPr/>
          <p:nvPr/>
        </p:nvGrpSpPr>
        <p:grpSpPr>
          <a:xfrm>
            <a:off x="9443110" y="3455790"/>
            <a:ext cx="2171981" cy="2744765"/>
            <a:chOff x="9443110" y="3455790"/>
            <a:chExt cx="2171981" cy="2744765"/>
          </a:xfrm>
        </p:grpSpPr>
        <p:pic>
          <p:nvPicPr>
            <p:cNvPr id="21" name="C">
              <a:extLst>
                <a:ext uri="{FF2B5EF4-FFF2-40B4-BE49-F238E27FC236}">
                  <a16:creationId xmlns:a16="http://schemas.microsoft.com/office/drawing/2014/main" id="{A1AE439F-AC98-454F-BC6B-2660A3825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43111" y="4741899"/>
              <a:ext cx="2171980" cy="14586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/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10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B">
            <a:extLst>
              <a:ext uri="{FF2B5EF4-FFF2-40B4-BE49-F238E27FC236}">
                <a16:creationId xmlns:a16="http://schemas.microsoft.com/office/drawing/2014/main" id="{37B7EDC3-41CD-4794-89C4-DCB6956F04B0}"/>
              </a:ext>
            </a:extLst>
          </p:cNvPr>
          <p:cNvGrpSpPr/>
          <p:nvPr/>
        </p:nvGrpSpPr>
        <p:grpSpPr>
          <a:xfrm>
            <a:off x="6971915" y="3455790"/>
            <a:ext cx="2171981" cy="2744765"/>
            <a:chOff x="6971915" y="3455790"/>
            <a:chExt cx="2171981" cy="2744765"/>
          </a:xfrm>
        </p:grpSpPr>
        <p:pic>
          <p:nvPicPr>
            <p:cNvPr id="17" name="B">
              <a:extLst>
                <a:ext uri="{FF2B5EF4-FFF2-40B4-BE49-F238E27FC236}">
                  <a16:creationId xmlns:a16="http://schemas.microsoft.com/office/drawing/2014/main" id="{F9D22348-54AE-4CE7-8AE5-C2D1920E3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71916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/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20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A">
            <a:extLst>
              <a:ext uri="{FF2B5EF4-FFF2-40B4-BE49-F238E27FC236}">
                <a16:creationId xmlns:a16="http://schemas.microsoft.com/office/drawing/2014/main" id="{13C2A4B2-747D-4492-8240-09F50BE5503A}"/>
              </a:ext>
            </a:extLst>
          </p:cNvPr>
          <p:cNvGrpSpPr/>
          <p:nvPr/>
        </p:nvGrpSpPr>
        <p:grpSpPr>
          <a:xfrm>
            <a:off x="4500721" y="3455790"/>
            <a:ext cx="2171980" cy="2744765"/>
            <a:chOff x="4500721" y="3455790"/>
            <a:chExt cx="2171980" cy="2744765"/>
          </a:xfrm>
        </p:grpSpPr>
        <p:pic>
          <p:nvPicPr>
            <p:cNvPr id="19" name="A">
              <a:extLst>
                <a:ext uri="{FF2B5EF4-FFF2-40B4-BE49-F238E27FC236}">
                  <a16:creationId xmlns:a16="http://schemas.microsoft.com/office/drawing/2014/main" id="{2552C294-DB16-4BE2-9FE8-50B93A030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0721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/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10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ถูก1">
            <a:extLst>
              <a:ext uri="{FF2B5EF4-FFF2-40B4-BE49-F238E27FC236}">
                <a16:creationId xmlns:a16="http://schemas.microsoft.com/office/drawing/2014/main" id="{2A80FC7A-8360-4BAD-A2F0-AAFF74D3B0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22814" y="5309767"/>
            <a:ext cx="936000" cy="936000"/>
          </a:xfrm>
          <a:prstGeom prst="rect">
            <a:avLst/>
          </a:prstGeom>
        </p:spPr>
      </p:pic>
      <p:pic>
        <p:nvPicPr>
          <p:cNvPr id="24" name="ผิด1">
            <a:extLst>
              <a:ext uri="{FF2B5EF4-FFF2-40B4-BE49-F238E27FC236}">
                <a16:creationId xmlns:a16="http://schemas.microsoft.com/office/drawing/2014/main" id="{32FE3931-78C5-42D4-8642-63ECC687D7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29566" y="5305195"/>
            <a:ext cx="936000" cy="936000"/>
          </a:xfrm>
          <a:prstGeom prst="rect">
            <a:avLst/>
          </a:prstGeom>
        </p:spPr>
      </p:pic>
      <p:pic>
        <p:nvPicPr>
          <p:cNvPr id="25" name="ผิด1">
            <a:extLst>
              <a:ext uri="{FF2B5EF4-FFF2-40B4-BE49-F238E27FC236}">
                <a16:creationId xmlns:a16="http://schemas.microsoft.com/office/drawing/2014/main" id="{CA6ADA59-1D32-4A35-A67C-5884B176ED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58371" y="5327720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61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0.03009 L 1.18372 -0.0213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80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1.15873 -0.00162 " pathEditMode="relative" rAng="0" ptsTypes="AA">
                                      <p:cBhvr>
                                        <p:cTn id="8" dur="1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4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G">
            <a:extLst>
              <a:ext uri="{FF2B5EF4-FFF2-40B4-BE49-F238E27FC236}">
                <a16:creationId xmlns:a16="http://schemas.microsoft.com/office/drawing/2014/main" id="{2A765AE8-F44A-4B47-B278-6FDE5ACFB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8406D9AE-2C75-40B2-B4C3-E726A507E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76" y="358860"/>
            <a:ext cx="1609552" cy="65388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3D8ED85E-70A6-4C1F-BB4C-F98B41370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616" y="2625873"/>
            <a:ext cx="1609552" cy="653880"/>
          </a:xfrm>
          <a:prstGeom prst="rect">
            <a:avLst/>
          </a:prstGeom>
        </p:spPr>
      </p:pic>
      <p:pic>
        <p:nvPicPr>
          <p:cNvPr id="33" name="Picture 32" descr="A picture containing shape&#10;&#10;Description automatically generated">
            <a:extLst>
              <a:ext uri="{FF2B5EF4-FFF2-40B4-BE49-F238E27FC236}">
                <a16:creationId xmlns:a16="http://schemas.microsoft.com/office/drawing/2014/main" id="{779C696D-0525-429D-BD16-E29DA61E5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772" y="492760"/>
            <a:ext cx="5985520" cy="2460053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A072D0-E34B-4E52-8136-42F62F560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6915" y="6191946"/>
            <a:ext cx="1395736" cy="5551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FC98C-FD6D-4F23-B72F-DA111E2E83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439" y="-68876"/>
            <a:ext cx="911483" cy="1653147"/>
          </a:xfrm>
          <a:prstGeom prst="rect">
            <a:avLst/>
          </a:prstGeom>
        </p:spPr>
      </p:pic>
      <p:pic>
        <p:nvPicPr>
          <p:cNvPr id="23" name="sun" descr="Icon&#10;&#10;Description automatically generated">
            <a:extLst>
              <a:ext uri="{FF2B5EF4-FFF2-40B4-BE49-F238E27FC236}">
                <a16:creationId xmlns:a16="http://schemas.microsoft.com/office/drawing/2014/main" id="{20F67E79-C899-4723-800A-FDB7628784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5497" y="217260"/>
            <a:ext cx="2162835" cy="2053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/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31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4800" dirty="0">
                    <a:latin typeface="Itim" panose="00000500000000000000" pitchFamily="2" charset="-34"/>
                    <a:cs typeface="Itim" panose="00000500000000000000" pitchFamily="2" charset="-34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30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31</m:t>
                        </m:r>
                      </m:den>
                    </m:f>
                  </m:oMath>
                </a14:m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:r>
                  <a:rPr lang="en-US" sz="4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Itim" panose="00000500000000000000" pitchFamily="2" charset="-34"/>
                  </a:rPr>
                  <a:t>⎕</a:t>
                </a:r>
                <a:endParaRPr lang="en-US" sz="4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blipFill>
                <a:blip r:embed="rId10"/>
                <a:stretch>
                  <a:fillRect b="-12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3F274E8-2759-408E-B757-5021F09350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9" y="2487612"/>
            <a:ext cx="9113172" cy="3712943"/>
          </a:xfrm>
          <a:prstGeom prst="rect">
            <a:avLst/>
          </a:prstGeom>
        </p:spPr>
      </p:pic>
      <p:grpSp>
        <p:nvGrpSpPr>
          <p:cNvPr id="6" name="C">
            <a:extLst>
              <a:ext uri="{FF2B5EF4-FFF2-40B4-BE49-F238E27FC236}">
                <a16:creationId xmlns:a16="http://schemas.microsoft.com/office/drawing/2014/main" id="{B7594BCD-92E9-4F7C-89E1-4A002C16E756}"/>
              </a:ext>
            </a:extLst>
          </p:cNvPr>
          <p:cNvGrpSpPr/>
          <p:nvPr/>
        </p:nvGrpSpPr>
        <p:grpSpPr>
          <a:xfrm>
            <a:off x="9443110" y="3455790"/>
            <a:ext cx="2171981" cy="2744765"/>
            <a:chOff x="9443110" y="3455790"/>
            <a:chExt cx="2171981" cy="2744765"/>
          </a:xfrm>
        </p:grpSpPr>
        <p:pic>
          <p:nvPicPr>
            <p:cNvPr id="21" name="C">
              <a:extLst>
                <a:ext uri="{FF2B5EF4-FFF2-40B4-BE49-F238E27FC236}">
                  <a16:creationId xmlns:a16="http://schemas.microsoft.com/office/drawing/2014/main" id="{A1AE439F-AC98-454F-BC6B-2660A3825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43111" y="4741899"/>
              <a:ext cx="2171980" cy="14586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/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31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B">
            <a:extLst>
              <a:ext uri="{FF2B5EF4-FFF2-40B4-BE49-F238E27FC236}">
                <a16:creationId xmlns:a16="http://schemas.microsoft.com/office/drawing/2014/main" id="{37B7EDC3-41CD-4794-89C4-DCB6956F04B0}"/>
              </a:ext>
            </a:extLst>
          </p:cNvPr>
          <p:cNvGrpSpPr/>
          <p:nvPr/>
        </p:nvGrpSpPr>
        <p:grpSpPr>
          <a:xfrm>
            <a:off x="6971915" y="3455790"/>
            <a:ext cx="2171981" cy="2744765"/>
            <a:chOff x="6971915" y="3455790"/>
            <a:chExt cx="2171981" cy="2744765"/>
          </a:xfrm>
        </p:grpSpPr>
        <p:pic>
          <p:nvPicPr>
            <p:cNvPr id="17" name="B">
              <a:extLst>
                <a:ext uri="{FF2B5EF4-FFF2-40B4-BE49-F238E27FC236}">
                  <a16:creationId xmlns:a16="http://schemas.microsoft.com/office/drawing/2014/main" id="{F9D22348-54AE-4CE7-8AE5-C2D1920E3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71916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/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31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A">
            <a:extLst>
              <a:ext uri="{FF2B5EF4-FFF2-40B4-BE49-F238E27FC236}">
                <a16:creationId xmlns:a16="http://schemas.microsoft.com/office/drawing/2014/main" id="{13C2A4B2-747D-4492-8240-09F50BE5503A}"/>
              </a:ext>
            </a:extLst>
          </p:cNvPr>
          <p:cNvGrpSpPr/>
          <p:nvPr/>
        </p:nvGrpSpPr>
        <p:grpSpPr>
          <a:xfrm>
            <a:off x="4500721" y="3455790"/>
            <a:ext cx="2171980" cy="2744765"/>
            <a:chOff x="4500721" y="3455790"/>
            <a:chExt cx="2171980" cy="2744765"/>
          </a:xfrm>
        </p:grpSpPr>
        <p:pic>
          <p:nvPicPr>
            <p:cNvPr id="19" name="A">
              <a:extLst>
                <a:ext uri="{FF2B5EF4-FFF2-40B4-BE49-F238E27FC236}">
                  <a16:creationId xmlns:a16="http://schemas.microsoft.com/office/drawing/2014/main" id="{2552C294-DB16-4BE2-9FE8-50B93A030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0721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/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62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ถูก1">
            <a:extLst>
              <a:ext uri="{FF2B5EF4-FFF2-40B4-BE49-F238E27FC236}">
                <a16:creationId xmlns:a16="http://schemas.microsoft.com/office/drawing/2014/main" id="{2A80FC7A-8360-4BAD-A2F0-AAFF74D3B0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58371" y="5333431"/>
            <a:ext cx="936000" cy="936000"/>
          </a:xfrm>
          <a:prstGeom prst="rect">
            <a:avLst/>
          </a:prstGeom>
        </p:spPr>
      </p:pic>
      <p:pic>
        <p:nvPicPr>
          <p:cNvPr id="24" name="ผิด1">
            <a:extLst>
              <a:ext uri="{FF2B5EF4-FFF2-40B4-BE49-F238E27FC236}">
                <a16:creationId xmlns:a16="http://schemas.microsoft.com/office/drawing/2014/main" id="{32FE3931-78C5-42D4-8642-63ECC687D7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29566" y="5305195"/>
            <a:ext cx="936000" cy="936000"/>
          </a:xfrm>
          <a:prstGeom prst="rect">
            <a:avLst/>
          </a:prstGeom>
        </p:spPr>
      </p:pic>
      <p:pic>
        <p:nvPicPr>
          <p:cNvPr id="25" name="ผิด1">
            <a:extLst>
              <a:ext uri="{FF2B5EF4-FFF2-40B4-BE49-F238E27FC236}">
                <a16:creationId xmlns:a16="http://schemas.microsoft.com/office/drawing/2014/main" id="{CA6ADA59-1D32-4A35-A67C-5884B176ED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25081" y="5347757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48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0.03009 L 1.18372 -0.0213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80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1.15873 -0.00162 " pathEditMode="relative" rAng="0" ptsTypes="AA">
                                      <p:cBhvr>
                                        <p:cTn id="8" dur="1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4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6FFAF32-6CD6-402B-8878-F5D4647D4C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15518" r="17120" b="5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48FED608-B773-409F-94BB-8D101410A3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111" y="774724"/>
            <a:ext cx="6904611" cy="3109361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F864780-CEBC-42C3-A0EB-8F2DBF494DD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47" y="320330"/>
            <a:ext cx="2543262" cy="2852709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AEE755-8367-4600-BBEF-5135AA0699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1386" y="6189177"/>
            <a:ext cx="1395736" cy="555152"/>
          </a:xfrm>
          <a:prstGeom prst="rect">
            <a:avLst/>
          </a:prstGeom>
        </p:spPr>
      </p:pic>
      <p:grpSp>
        <p:nvGrpSpPr>
          <p:cNvPr id="11" name="b">
            <a:extLst>
              <a:ext uri="{FF2B5EF4-FFF2-40B4-BE49-F238E27FC236}">
                <a16:creationId xmlns:a16="http://schemas.microsoft.com/office/drawing/2014/main" id="{7E618BD7-6A29-4514-B9B5-C0CD77D0BE37}"/>
              </a:ext>
            </a:extLst>
          </p:cNvPr>
          <p:cNvGrpSpPr/>
          <p:nvPr/>
        </p:nvGrpSpPr>
        <p:grpSpPr>
          <a:xfrm>
            <a:off x="4733063" y="4473170"/>
            <a:ext cx="2835006" cy="1499809"/>
            <a:chOff x="4733063" y="4473170"/>
            <a:chExt cx="2835006" cy="1499809"/>
          </a:xfrm>
        </p:grpSpPr>
        <p:pic>
          <p:nvPicPr>
            <p:cNvPr id="8" name="B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67557B96-86F3-4195-87B1-5ED5DAF2B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063" y="4473170"/>
              <a:ext cx="2835006" cy="149980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4947B0-2F9C-4C80-899C-040B2C3C2925}"/>
                </a:ext>
              </a:extLst>
            </p:cNvPr>
            <p:cNvSpPr txBox="1"/>
            <p:nvPr/>
          </p:nvSpPr>
          <p:spPr>
            <a:xfrm>
              <a:off x="5659571" y="4740716"/>
              <a:ext cx="1440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7200" dirty="0">
                  <a:latin typeface="Itim" panose="00000500000000000000" pitchFamily="2" charset="-34"/>
                  <a:cs typeface="Itim" panose="00000500000000000000" pitchFamily="2" charset="-34"/>
                </a:rPr>
                <a:t>6</a:t>
              </a:r>
              <a:endParaRPr lang="en-US" sz="7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0" name="c">
            <a:extLst>
              <a:ext uri="{FF2B5EF4-FFF2-40B4-BE49-F238E27FC236}">
                <a16:creationId xmlns:a16="http://schemas.microsoft.com/office/drawing/2014/main" id="{5A8C73B9-03A4-4276-8FD4-B052A31CBB22}"/>
              </a:ext>
            </a:extLst>
          </p:cNvPr>
          <p:cNvGrpSpPr/>
          <p:nvPr/>
        </p:nvGrpSpPr>
        <p:grpSpPr>
          <a:xfrm>
            <a:off x="8364918" y="4473170"/>
            <a:ext cx="2844151" cy="1499809"/>
            <a:chOff x="8364918" y="4473170"/>
            <a:chExt cx="2844151" cy="1499809"/>
          </a:xfrm>
        </p:grpSpPr>
        <p:pic>
          <p:nvPicPr>
            <p:cNvPr id="6" name="C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F8198F25-79AB-4DFE-AD94-B8F284AE5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918" y="4473170"/>
              <a:ext cx="2844151" cy="149980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49E47FA-E047-4F3D-AFB2-0E62913171AE}"/>
                </a:ext>
              </a:extLst>
            </p:cNvPr>
            <p:cNvSpPr txBox="1"/>
            <p:nvPr/>
          </p:nvSpPr>
          <p:spPr>
            <a:xfrm>
              <a:off x="9251079" y="4755942"/>
              <a:ext cx="1440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7200" dirty="0">
                  <a:latin typeface="Itim" panose="00000500000000000000" pitchFamily="2" charset="-34"/>
                  <a:cs typeface="Itim" panose="00000500000000000000" pitchFamily="2" charset="-34"/>
                </a:rPr>
                <a:t>7</a:t>
              </a:r>
              <a:endParaRPr lang="en-US" sz="7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2" name="a">
            <a:extLst>
              <a:ext uri="{FF2B5EF4-FFF2-40B4-BE49-F238E27FC236}">
                <a16:creationId xmlns:a16="http://schemas.microsoft.com/office/drawing/2014/main" id="{17939BDC-8A0E-450E-94D3-71899AB4AC07}"/>
              </a:ext>
            </a:extLst>
          </p:cNvPr>
          <p:cNvGrpSpPr/>
          <p:nvPr/>
        </p:nvGrpSpPr>
        <p:grpSpPr>
          <a:xfrm>
            <a:off x="890715" y="4473170"/>
            <a:ext cx="2848724" cy="1501379"/>
            <a:chOff x="890715" y="4473170"/>
            <a:chExt cx="2848724" cy="1501379"/>
          </a:xfrm>
        </p:grpSpPr>
        <p:pic>
          <p:nvPicPr>
            <p:cNvPr id="5" name="A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6F697037-71FE-4B1C-823F-6308D67B3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715" y="4473170"/>
              <a:ext cx="2848724" cy="149980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5919B5-1E79-4025-842C-BF9805064C45}"/>
                </a:ext>
              </a:extLst>
            </p:cNvPr>
            <p:cNvSpPr txBox="1"/>
            <p:nvPr/>
          </p:nvSpPr>
          <p:spPr>
            <a:xfrm>
              <a:off x="1751725" y="4774220"/>
              <a:ext cx="1440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7200" dirty="0"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endParaRPr lang="en-US" sz="7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14" name="ถูก1">
            <a:extLst>
              <a:ext uri="{FF2B5EF4-FFF2-40B4-BE49-F238E27FC236}">
                <a16:creationId xmlns:a16="http://schemas.microsoft.com/office/drawing/2014/main" id="{5EE53FB6-E04F-444B-9B7C-AE5B1D77A7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31301" y="4825961"/>
            <a:ext cx="1037873" cy="1037873"/>
          </a:xfrm>
          <a:prstGeom prst="rect">
            <a:avLst/>
          </a:prstGeom>
        </p:spPr>
      </p:pic>
      <p:pic>
        <p:nvPicPr>
          <p:cNvPr id="15" name="ผิด2">
            <a:extLst>
              <a:ext uri="{FF2B5EF4-FFF2-40B4-BE49-F238E27FC236}">
                <a16:creationId xmlns:a16="http://schemas.microsoft.com/office/drawing/2014/main" id="{B836ED8F-CC3F-4A5A-AEC8-97AD7FB083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32561" y="4825961"/>
            <a:ext cx="1037873" cy="1037873"/>
          </a:xfrm>
          <a:prstGeom prst="rect">
            <a:avLst/>
          </a:prstGeom>
        </p:spPr>
      </p:pic>
      <p:pic>
        <p:nvPicPr>
          <p:cNvPr id="16" name="ผิด1">
            <a:extLst>
              <a:ext uri="{FF2B5EF4-FFF2-40B4-BE49-F238E27FC236}">
                <a16:creationId xmlns:a16="http://schemas.microsoft.com/office/drawing/2014/main" id="{CCDCFB4E-554E-48F6-A0DC-9CCE6E92D2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9722" y="4825961"/>
            <a:ext cx="1037873" cy="10378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9F1BEC-5820-40FA-9254-5C89A04EBC1B}"/>
              </a:ext>
            </a:extLst>
          </p:cNvPr>
          <p:cNvSpPr txBox="1"/>
          <p:nvPr/>
        </p:nvSpPr>
        <p:spPr>
          <a:xfrm>
            <a:off x="1813949" y="216193"/>
            <a:ext cx="1482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1AB2230-492F-4055-90AD-5FC8DFCDA2CC}"/>
                  </a:ext>
                </a:extLst>
              </p:cNvPr>
              <p:cNvSpPr txBox="1"/>
              <p:nvPr/>
            </p:nvSpPr>
            <p:spPr>
              <a:xfrm>
                <a:off x="4111088" y="1850905"/>
                <a:ext cx="4032656" cy="1434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5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5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5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5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den>
                    </m:f>
                  </m:oMath>
                </a14:m>
                <a:r>
                  <a:rPr lang="th-TH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</a:t>
                </a:r>
                <a:r>
                  <a:rPr lang="th-TH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60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Itim" panose="00000500000000000000" pitchFamily="2" charset="-34"/>
                          </a:rPr>
                          <m:t>□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5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1AB2230-492F-4055-90AD-5FC8DFCDA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1088" y="1850905"/>
                <a:ext cx="4032656" cy="1434880"/>
              </a:xfrm>
              <a:prstGeom prst="rect">
                <a:avLst/>
              </a:prstGeom>
              <a:blipFill>
                <a:blip r:embed="rId13"/>
                <a:stretch>
                  <a:fillRect b="-13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1455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6FFAF32-6CD6-402B-8878-F5D4647D4C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15518" r="17120" b="5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48FED608-B773-409F-94BB-8D101410A3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111" y="774724"/>
            <a:ext cx="6904611" cy="3109361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F864780-CEBC-42C3-A0EB-8F2DBF494DD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47" y="320330"/>
            <a:ext cx="2543262" cy="2852709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AEE755-8367-4600-BBEF-5135AA0699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1386" y="6189177"/>
            <a:ext cx="1395736" cy="555152"/>
          </a:xfrm>
          <a:prstGeom prst="rect">
            <a:avLst/>
          </a:prstGeom>
        </p:spPr>
      </p:pic>
      <p:grpSp>
        <p:nvGrpSpPr>
          <p:cNvPr id="10" name="b">
            <a:extLst>
              <a:ext uri="{FF2B5EF4-FFF2-40B4-BE49-F238E27FC236}">
                <a16:creationId xmlns:a16="http://schemas.microsoft.com/office/drawing/2014/main" id="{C65E7A22-363C-47F3-93C0-5C99CC1BC6FB}"/>
              </a:ext>
            </a:extLst>
          </p:cNvPr>
          <p:cNvGrpSpPr/>
          <p:nvPr/>
        </p:nvGrpSpPr>
        <p:grpSpPr>
          <a:xfrm>
            <a:off x="4733063" y="4473170"/>
            <a:ext cx="2835006" cy="1499809"/>
            <a:chOff x="4733063" y="4473170"/>
            <a:chExt cx="2835006" cy="1499809"/>
          </a:xfrm>
        </p:grpSpPr>
        <p:pic>
          <p:nvPicPr>
            <p:cNvPr id="8" name="B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67557B96-86F3-4195-87B1-5ED5DAF2B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063" y="4473170"/>
              <a:ext cx="2835006" cy="149980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4947B0-2F9C-4C80-899C-040B2C3C2925}"/>
                </a:ext>
              </a:extLst>
            </p:cNvPr>
            <p:cNvSpPr txBox="1"/>
            <p:nvPr/>
          </p:nvSpPr>
          <p:spPr>
            <a:xfrm>
              <a:off x="5358630" y="4740716"/>
              <a:ext cx="20862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7200" dirty="0"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r>
                <a:rPr lang="th-TH" sz="7200" dirty="0">
                  <a:latin typeface="Itim" panose="00000500000000000000" pitchFamily="2" charset="-34"/>
                  <a:cs typeface="Itim" panose="00000500000000000000" pitchFamily="2" charset="-34"/>
                </a:rPr>
                <a:t>0</a:t>
              </a:r>
              <a:endParaRPr lang="en-US" sz="7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D95A9961-00E4-4998-84A0-361BB70F5CBE}"/>
              </a:ext>
            </a:extLst>
          </p:cNvPr>
          <p:cNvGrpSpPr/>
          <p:nvPr/>
        </p:nvGrpSpPr>
        <p:grpSpPr>
          <a:xfrm>
            <a:off x="8364918" y="4473170"/>
            <a:ext cx="2844151" cy="1499809"/>
            <a:chOff x="8364918" y="4473170"/>
            <a:chExt cx="2844151" cy="1499809"/>
          </a:xfrm>
        </p:grpSpPr>
        <p:pic>
          <p:nvPicPr>
            <p:cNvPr id="6" name="C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F8198F25-79AB-4DFE-AD94-B8F284AE5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918" y="4473170"/>
              <a:ext cx="2844151" cy="149980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49E47FA-E047-4F3D-AFB2-0E62913171AE}"/>
                </a:ext>
              </a:extLst>
            </p:cNvPr>
            <p:cNvSpPr txBox="1"/>
            <p:nvPr/>
          </p:nvSpPr>
          <p:spPr>
            <a:xfrm>
              <a:off x="8950138" y="4755942"/>
              <a:ext cx="20862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7200" dirty="0"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endParaRPr lang="en-US" sz="7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" name="a">
            <a:extLst>
              <a:ext uri="{FF2B5EF4-FFF2-40B4-BE49-F238E27FC236}">
                <a16:creationId xmlns:a16="http://schemas.microsoft.com/office/drawing/2014/main" id="{7581018E-CEF6-43B1-BBA9-241D658247A1}"/>
              </a:ext>
            </a:extLst>
          </p:cNvPr>
          <p:cNvGrpSpPr/>
          <p:nvPr/>
        </p:nvGrpSpPr>
        <p:grpSpPr>
          <a:xfrm>
            <a:off x="890715" y="4473170"/>
            <a:ext cx="2848724" cy="1501379"/>
            <a:chOff x="890715" y="4473170"/>
            <a:chExt cx="2848724" cy="1501379"/>
          </a:xfrm>
        </p:grpSpPr>
        <p:pic>
          <p:nvPicPr>
            <p:cNvPr id="5" name="A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6F697037-71FE-4B1C-823F-6308D67B3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715" y="4473170"/>
              <a:ext cx="2848724" cy="149980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5919B5-1E79-4025-842C-BF9805064C45}"/>
                </a:ext>
              </a:extLst>
            </p:cNvPr>
            <p:cNvSpPr txBox="1"/>
            <p:nvPr/>
          </p:nvSpPr>
          <p:spPr>
            <a:xfrm>
              <a:off x="1450784" y="4774220"/>
              <a:ext cx="20862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7200" dirty="0"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  <a:endParaRPr lang="en-US" sz="7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14" name="ถูก1">
            <a:extLst>
              <a:ext uri="{FF2B5EF4-FFF2-40B4-BE49-F238E27FC236}">
                <a16:creationId xmlns:a16="http://schemas.microsoft.com/office/drawing/2014/main" id="{5EE53FB6-E04F-444B-9B7C-AE5B1D77A7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10363" y="4854556"/>
            <a:ext cx="1037873" cy="1037873"/>
          </a:xfrm>
          <a:prstGeom prst="rect">
            <a:avLst/>
          </a:prstGeom>
        </p:spPr>
      </p:pic>
      <p:pic>
        <p:nvPicPr>
          <p:cNvPr id="15" name="ผิด2">
            <a:extLst>
              <a:ext uri="{FF2B5EF4-FFF2-40B4-BE49-F238E27FC236}">
                <a16:creationId xmlns:a16="http://schemas.microsoft.com/office/drawing/2014/main" id="{B836ED8F-CC3F-4A5A-AEC8-97AD7FB083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09763" y="4871678"/>
            <a:ext cx="1037873" cy="1037873"/>
          </a:xfrm>
          <a:prstGeom prst="rect">
            <a:avLst/>
          </a:prstGeom>
        </p:spPr>
      </p:pic>
      <p:pic>
        <p:nvPicPr>
          <p:cNvPr id="16" name="ผิด1">
            <a:extLst>
              <a:ext uri="{FF2B5EF4-FFF2-40B4-BE49-F238E27FC236}">
                <a16:creationId xmlns:a16="http://schemas.microsoft.com/office/drawing/2014/main" id="{CCDCFB4E-554E-48F6-A0DC-9CCE6E92D2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09850" y="4884384"/>
            <a:ext cx="1037873" cy="10378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9F1BEC-5820-40FA-9254-5C89A04EBC1B}"/>
              </a:ext>
            </a:extLst>
          </p:cNvPr>
          <p:cNvSpPr txBox="1"/>
          <p:nvPr/>
        </p:nvSpPr>
        <p:spPr>
          <a:xfrm>
            <a:off x="1813949" y="216193"/>
            <a:ext cx="1482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CFDD1FE-7AE5-412E-AFC9-35BB6EFE04E8}"/>
                  </a:ext>
                </a:extLst>
              </p:cNvPr>
              <p:cNvSpPr txBox="1"/>
              <p:nvPr/>
            </p:nvSpPr>
            <p:spPr>
              <a:xfrm>
                <a:off x="4111088" y="1850905"/>
                <a:ext cx="4032656" cy="1433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5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5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60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Itim" panose="00000500000000000000" pitchFamily="2" charset="-34"/>
                          </a:rPr>
                          <m:t>□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5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13</m:t>
                        </m:r>
                      </m:den>
                    </m:f>
                  </m:oMath>
                </a14:m>
                <a:r>
                  <a:rPr lang="th-TH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</a:t>
                </a:r>
                <a:r>
                  <a:rPr lang="th-TH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5600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5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CFDD1FE-7AE5-412E-AFC9-35BB6EFE0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1088" y="1850905"/>
                <a:ext cx="4032656" cy="1433469"/>
              </a:xfrm>
              <a:prstGeom prst="rect">
                <a:avLst/>
              </a:prstGeom>
              <a:blipFill>
                <a:blip r:embed="rId13"/>
                <a:stretch>
                  <a:fillRect b="-13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3467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6FFAF32-6CD6-402B-8878-F5D4647D4C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15518" r="17120" b="5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48FED608-B773-409F-94BB-8D101410A3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111" y="774724"/>
            <a:ext cx="6904611" cy="3109361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F864780-CEBC-42C3-A0EB-8F2DBF494DD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47" y="320330"/>
            <a:ext cx="2543262" cy="2852709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AEE755-8367-4600-BBEF-5135AA0699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1386" y="6189177"/>
            <a:ext cx="1395736" cy="555152"/>
          </a:xfrm>
          <a:prstGeom prst="rect">
            <a:avLst/>
          </a:prstGeom>
        </p:spPr>
      </p:pic>
      <p:grpSp>
        <p:nvGrpSpPr>
          <p:cNvPr id="10" name="b">
            <a:extLst>
              <a:ext uri="{FF2B5EF4-FFF2-40B4-BE49-F238E27FC236}">
                <a16:creationId xmlns:a16="http://schemas.microsoft.com/office/drawing/2014/main" id="{1479A2F6-6F39-423C-9220-37DF9096DB30}"/>
              </a:ext>
            </a:extLst>
          </p:cNvPr>
          <p:cNvGrpSpPr/>
          <p:nvPr/>
        </p:nvGrpSpPr>
        <p:grpSpPr>
          <a:xfrm>
            <a:off x="4733063" y="4473170"/>
            <a:ext cx="2835006" cy="1499809"/>
            <a:chOff x="4733063" y="4473170"/>
            <a:chExt cx="2835006" cy="1499809"/>
          </a:xfrm>
        </p:grpSpPr>
        <p:pic>
          <p:nvPicPr>
            <p:cNvPr id="8" name="B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67557B96-86F3-4195-87B1-5ED5DAF2B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063" y="4473170"/>
              <a:ext cx="2835006" cy="149980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4947B0-2F9C-4C80-899C-040B2C3C2925}"/>
                </a:ext>
              </a:extLst>
            </p:cNvPr>
            <p:cNvSpPr txBox="1"/>
            <p:nvPr/>
          </p:nvSpPr>
          <p:spPr>
            <a:xfrm>
              <a:off x="5358630" y="4740716"/>
              <a:ext cx="20862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7200" dirty="0">
                  <a:latin typeface="Itim" panose="00000500000000000000" pitchFamily="2" charset="-34"/>
                  <a:cs typeface="Itim" panose="00000500000000000000" pitchFamily="2" charset="-34"/>
                </a:rPr>
                <a:t>12</a:t>
              </a:r>
              <a:endParaRPr lang="en-US" sz="7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96D31EA0-26B1-4217-B9E7-2ABC3746CAEF}"/>
              </a:ext>
            </a:extLst>
          </p:cNvPr>
          <p:cNvGrpSpPr/>
          <p:nvPr/>
        </p:nvGrpSpPr>
        <p:grpSpPr>
          <a:xfrm>
            <a:off x="8364918" y="4473170"/>
            <a:ext cx="2844151" cy="1499809"/>
            <a:chOff x="8364918" y="4473170"/>
            <a:chExt cx="2844151" cy="1499809"/>
          </a:xfrm>
        </p:grpSpPr>
        <p:pic>
          <p:nvPicPr>
            <p:cNvPr id="6" name="C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F8198F25-79AB-4DFE-AD94-B8F284AE5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918" y="4473170"/>
              <a:ext cx="2844151" cy="149980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49E47FA-E047-4F3D-AFB2-0E62913171AE}"/>
                </a:ext>
              </a:extLst>
            </p:cNvPr>
            <p:cNvSpPr txBox="1"/>
            <p:nvPr/>
          </p:nvSpPr>
          <p:spPr>
            <a:xfrm>
              <a:off x="8950138" y="4755942"/>
              <a:ext cx="20862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7200" dirty="0"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endParaRPr lang="en-US" sz="7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" name="a">
            <a:extLst>
              <a:ext uri="{FF2B5EF4-FFF2-40B4-BE49-F238E27FC236}">
                <a16:creationId xmlns:a16="http://schemas.microsoft.com/office/drawing/2014/main" id="{B87E4445-C464-4B41-BBFD-A14372F3D786}"/>
              </a:ext>
            </a:extLst>
          </p:cNvPr>
          <p:cNvGrpSpPr/>
          <p:nvPr/>
        </p:nvGrpSpPr>
        <p:grpSpPr>
          <a:xfrm>
            <a:off x="890715" y="4473170"/>
            <a:ext cx="2848724" cy="1501379"/>
            <a:chOff x="890715" y="4473170"/>
            <a:chExt cx="2848724" cy="1501379"/>
          </a:xfrm>
        </p:grpSpPr>
        <p:pic>
          <p:nvPicPr>
            <p:cNvPr id="5" name="A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6F697037-71FE-4B1C-823F-6308D67B3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715" y="4473170"/>
              <a:ext cx="2848724" cy="149980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5919B5-1E79-4025-842C-BF9805064C45}"/>
                </a:ext>
              </a:extLst>
            </p:cNvPr>
            <p:cNvSpPr txBox="1"/>
            <p:nvPr/>
          </p:nvSpPr>
          <p:spPr>
            <a:xfrm>
              <a:off x="1450784" y="4774220"/>
              <a:ext cx="20862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7200" dirty="0">
                  <a:latin typeface="Itim" panose="00000500000000000000" pitchFamily="2" charset="-34"/>
                  <a:cs typeface="Itim" panose="00000500000000000000" pitchFamily="2" charset="-34"/>
                </a:rPr>
                <a:t>24</a:t>
              </a:r>
              <a:endParaRPr lang="en-US" sz="7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14" name="ถูก1">
            <a:extLst>
              <a:ext uri="{FF2B5EF4-FFF2-40B4-BE49-F238E27FC236}">
                <a16:creationId xmlns:a16="http://schemas.microsoft.com/office/drawing/2014/main" id="{5EE53FB6-E04F-444B-9B7C-AE5B1D77A7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9486" y="4859580"/>
            <a:ext cx="1037873" cy="1037873"/>
          </a:xfrm>
          <a:prstGeom prst="rect">
            <a:avLst/>
          </a:prstGeom>
        </p:spPr>
      </p:pic>
      <p:pic>
        <p:nvPicPr>
          <p:cNvPr id="15" name="ผิด2">
            <a:extLst>
              <a:ext uri="{FF2B5EF4-FFF2-40B4-BE49-F238E27FC236}">
                <a16:creationId xmlns:a16="http://schemas.microsoft.com/office/drawing/2014/main" id="{B836ED8F-CC3F-4A5A-AEC8-97AD7FB083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49535" y="4864880"/>
            <a:ext cx="1037873" cy="1037873"/>
          </a:xfrm>
          <a:prstGeom prst="rect">
            <a:avLst/>
          </a:prstGeom>
        </p:spPr>
      </p:pic>
      <p:pic>
        <p:nvPicPr>
          <p:cNvPr id="16" name="ผิด1">
            <a:extLst>
              <a:ext uri="{FF2B5EF4-FFF2-40B4-BE49-F238E27FC236}">
                <a16:creationId xmlns:a16="http://schemas.microsoft.com/office/drawing/2014/main" id="{CCDCFB4E-554E-48F6-A0DC-9CCE6E92D2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9722" y="4850911"/>
            <a:ext cx="1037873" cy="10378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9F1BEC-5820-40FA-9254-5C89A04EBC1B}"/>
              </a:ext>
            </a:extLst>
          </p:cNvPr>
          <p:cNvSpPr txBox="1"/>
          <p:nvPr/>
        </p:nvSpPr>
        <p:spPr>
          <a:xfrm>
            <a:off x="1813949" y="216193"/>
            <a:ext cx="1482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2500708-21F7-4AE5-8FE2-AA5CD7A4B2F9}"/>
                  </a:ext>
                </a:extLst>
              </p:cNvPr>
              <p:cNvSpPr txBox="1"/>
              <p:nvPr/>
            </p:nvSpPr>
            <p:spPr>
              <a:xfrm>
                <a:off x="4111088" y="1850905"/>
                <a:ext cx="4032656" cy="1434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5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5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5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60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Itim" panose="00000500000000000000" pitchFamily="2" charset="-34"/>
                          </a:rPr>
                          <m:t>□</m:t>
                        </m:r>
                      </m:den>
                    </m:f>
                  </m:oMath>
                </a14:m>
                <a:r>
                  <a:rPr lang="th-TH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</a:t>
                </a:r>
                <a:r>
                  <a:rPr lang="th-TH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5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5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2500708-21F7-4AE5-8FE2-AA5CD7A4B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1088" y="1850905"/>
                <a:ext cx="4032656" cy="1434880"/>
              </a:xfrm>
              <a:prstGeom prst="rect">
                <a:avLst/>
              </a:prstGeom>
              <a:blipFill>
                <a:blip r:embed="rId13"/>
                <a:stretch>
                  <a:fillRect b="-13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2722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28D8753B-55C0-47B2-A7CD-55B87BFEC13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11097" y="-57059"/>
            <a:ext cx="12184602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C9B9D79-9CE2-4A1E-95A4-83264F078E17}"/>
              </a:ext>
            </a:extLst>
          </p:cNvPr>
          <p:cNvSpPr/>
          <p:nvPr/>
        </p:nvSpPr>
        <p:spPr>
          <a:xfrm>
            <a:off x="483015" y="377606"/>
            <a:ext cx="11240767" cy="6155273"/>
          </a:xfrm>
          <a:prstGeom prst="roundRect">
            <a:avLst>
              <a:gd name="adj" fmla="val 5612"/>
            </a:avLst>
          </a:prstGeom>
          <a:solidFill>
            <a:schemeClr val="bg1"/>
          </a:solidFill>
          <a:ln w="38100">
            <a:solidFill>
              <a:srgbClr val="FF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CEEACC8-771A-4A72-8C7C-FF0E8165D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353" y="5891739"/>
            <a:ext cx="12254052" cy="10196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2E2C123-FCC1-4CAA-84B8-16A6ED550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5095" y="5632725"/>
            <a:ext cx="7305545" cy="17032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985BA7B-FA92-4C67-BCC3-72952FEA4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433" y="5102064"/>
            <a:ext cx="1244981" cy="190023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D449A16-1536-43B3-ACAC-2F8AB5811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454" y="5512967"/>
            <a:ext cx="1135536" cy="17331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64363DD-80F7-4975-A121-7D8A4D961DE4}"/>
              </a:ext>
            </a:extLst>
          </p:cNvPr>
          <p:cNvSpPr txBox="1"/>
          <p:nvPr/>
        </p:nvSpPr>
        <p:spPr>
          <a:xfrm>
            <a:off x="5132308" y="708590"/>
            <a:ext cx="65055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รูปสี่เหลี่ยม </a:t>
            </a: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 รูป </a:t>
            </a: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แบ่งเป็น </a:t>
            </a: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9 ส่วน เท่า ๆ กัน</a:t>
            </a:r>
          </a:p>
        </p:txBody>
      </p:sp>
      <p:pic>
        <p:nvPicPr>
          <p:cNvPr id="7" name="Picture 6" descr="A close-up of a notepad&#10;&#10;Description automatically generated with low confidence">
            <a:extLst>
              <a:ext uri="{FF2B5EF4-FFF2-40B4-BE49-F238E27FC236}">
                <a16:creationId xmlns:a16="http://schemas.microsoft.com/office/drawing/2014/main" id="{DEBAFD6B-5E8C-4DD0-8C22-B5334BE4E3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47" y="705956"/>
            <a:ext cx="3727842" cy="44656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B1F906-E39E-4B1C-AA1E-86740D328B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4366" y="2511706"/>
            <a:ext cx="2841019" cy="131693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B3E405D-835A-4F2E-932B-34E29CC7A113}"/>
              </a:ext>
            </a:extLst>
          </p:cNvPr>
          <p:cNvSpPr txBox="1"/>
          <p:nvPr/>
        </p:nvSpPr>
        <p:spPr>
          <a:xfrm>
            <a:off x="5147105" y="1479563"/>
            <a:ext cx="53812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ระบายสี </a:t>
            </a: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 ส่วนใน 9 ส่วน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1D4453-C47A-44DB-9A95-827F923D07F9}"/>
              </a:ext>
            </a:extLst>
          </p:cNvPr>
          <p:cNvGrpSpPr/>
          <p:nvPr/>
        </p:nvGrpSpPr>
        <p:grpSpPr>
          <a:xfrm>
            <a:off x="5132308" y="2111635"/>
            <a:ext cx="5695400" cy="1462531"/>
            <a:chOff x="5213332" y="2539901"/>
            <a:chExt cx="5726011" cy="146253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974B549-4110-47C5-9C81-940624D4DE2E}"/>
                </a:ext>
              </a:extLst>
            </p:cNvPr>
            <p:cNvSpPr txBox="1"/>
            <p:nvPr/>
          </p:nvSpPr>
          <p:spPr>
            <a:xfrm>
              <a:off x="5213332" y="2539901"/>
              <a:ext cx="5726011" cy="1284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เขียนเศษส่วนแสดงจำนวนของส่วนที่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ระบายสีเป็น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8DEC82C-9156-4ABC-BA22-073748DDD151}"/>
                    </a:ext>
                  </a:extLst>
                </p:cNvPr>
                <p:cNvSpPr txBox="1"/>
                <p:nvPr/>
              </p:nvSpPr>
              <p:spPr>
                <a:xfrm>
                  <a:off x="7097892" y="3144120"/>
                  <a:ext cx="463746" cy="8583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lang="th-TH" sz="3200" dirty="0">
                      <a:solidFill>
                        <a:srgbClr val="FF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en-US" sz="30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8DEC82C-9156-4ABC-BA22-073748DDD1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7892" y="3144120"/>
                  <a:ext cx="463746" cy="858312"/>
                </a:xfrm>
                <a:prstGeom prst="rect">
                  <a:avLst/>
                </a:prstGeom>
                <a:blipFill>
                  <a:blip r:embed="rId8"/>
                  <a:stretch>
                    <a:fillRect r="-39474" b="-1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DAE0564-4C2A-4687-90E3-66FAE3D4E4BD}"/>
              </a:ext>
            </a:extLst>
          </p:cNvPr>
          <p:cNvGrpSpPr/>
          <p:nvPr/>
        </p:nvGrpSpPr>
        <p:grpSpPr>
          <a:xfrm>
            <a:off x="5278056" y="3705227"/>
            <a:ext cx="5492740" cy="1770655"/>
            <a:chOff x="4081857" y="3968393"/>
            <a:chExt cx="5492740" cy="1770655"/>
          </a:xfrm>
        </p:grpSpPr>
        <p:sp>
          <p:nvSpPr>
            <p:cNvPr id="66" name="Rectangle: Rounded Corners 18">
              <a:extLst>
                <a:ext uri="{FF2B5EF4-FFF2-40B4-BE49-F238E27FC236}">
                  <a16:creationId xmlns:a16="http://schemas.microsoft.com/office/drawing/2014/main" id="{2B50317D-2345-4518-A491-166748C114EC}"/>
                </a:ext>
              </a:extLst>
            </p:cNvPr>
            <p:cNvSpPr/>
            <p:nvPr/>
          </p:nvSpPr>
          <p:spPr>
            <a:xfrm>
              <a:off x="4081857" y="3968393"/>
              <a:ext cx="5492740" cy="1770655"/>
            </a:xfrm>
            <a:custGeom>
              <a:avLst/>
              <a:gdLst>
                <a:gd name="connsiteX0" fmla="*/ 0 w 9681911"/>
                <a:gd name="connsiteY0" fmla="*/ 624877 h 1249754"/>
                <a:gd name="connsiteX1" fmla="*/ 624877 w 9681911"/>
                <a:gd name="connsiteY1" fmla="*/ 0 h 1249754"/>
                <a:gd name="connsiteX2" fmla="*/ 9057034 w 9681911"/>
                <a:gd name="connsiteY2" fmla="*/ 0 h 1249754"/>
                <a:gd name="connsiteX3" fmla="*/ 9681911 w 9681911"/>
                <a:gd name="connsiteY3" fmla="*/ 624877 h 1249754"/>
                <a:gd name="connsiteX4" fmla="*/ 9681911 w 9681911"/>
                <a:gd name="connsiteY4" fmla="*/ 624877 h 1249754"/>
                <a:gd name="connsiteX5" fmla="*/ 9057034 w 9681911"/>
                <a:gd name="connsiteY5" fmla="*/ 1249754 h 1249754"/>
                <a:gd name="connsiteX6" fmla="*/ 624877 w 9681911"/>
                <a:gd name="connsiteY6" fmla="*/ 1249754 h 1249754"/>
                <a:gd name="connsiteX7" fmla="*/ 0 w 9681911"/>
                <a:gd name="connsiteY7" fmla="*/ 624877 h 1249754"/>
                <a:gd name="connsiteX0" fmla="*/ 47 w 9681958"/>
                <a:gd name="connsiteY0" fmla="*/ 649261 h 1274138"/>
                <a:gd name="connsiteX1" fmla="*/ 600540 w 9681958"/>
                <a:gd name="connsiteY1" fmla="*/ 0 h 1274138"/>
                <a:gd name="connsiteX2" fmla="*/ 9057081 w 9681958"/>
                <a:gd name="connsiteY2" fmla="*/ 24384 h 1274138"/>
                <a:gd name="connsiteX3" fmla="*/ 9681958 w 9681958"/>
                <a:gd name="connsiteY3" fmla="*/ 649261 h 1274138"/>
                <a:gd name="connsiteX4" fmla="*/ 9681958 w 9681958"/>
                <a:gd name="connsiteY4" fmla="*/ 649261 h 1274138"/>
                <a:gd name="connsiteX5" fmla="*/ 9057081 w 9681958"/>
                <a:gd name="connsiteY5" fmla="*/ 1274138 h 1274138"/>
                <a:gd name="connsiteX6" fmla="*/ 624924 w 9681958"/>
                <a:gd name="connsiteY6" fmla="*/ 1274138 h 1274138"/>
                <a:gd name="connsiteX7" fmla="*/ 47 w 9681958"/>
                <a:gd name="connsiteY7" fmla="*/ 649261 h 1274138"/>
                <a:gd name="connsiteX0" fmla="*/ 47 w 9681958"/>
                <a:gd name="connsiteY0" fmla="*/ 649261 h 1274138"/>
                <a:gd name="connsiteX1" fmla="*/ 600540 w 9681958"/>
                <a:gd name="connsiteY1" fmla="*/ 0 h 1274138"/>
                <a:gd name="connsiteX2" fmla="*/ 9038793 w 9681958"/>
                <a:gd name="connsiteY2" fmla="*/ 6096 h 1274138"/>
                <a:gd name="connsiteX3" fmla="*/ 9681958 w 9681958"/>
                <a:gd name="connsiteY3" fmla="*/ 649261 h 1274138"/>
                <a:gd name="connsiteX4" fmla="*/ 9681958 w 9681958"/>
                <a:gd name="connsiteY4" fmla="*/ 649261 h 1274138"/>
                <a:gd name="connsiteX5" fmla="*/ 9057081 w 9681958"/>
                <a:gd name="connsiteY5" fmla="*/ 1274138 h 1274138"/>
                <a:gd name="connsiteX6" fmla="*/ 624924 w 9681958"/>
                <a:gd name="connsiteY6" fmla="*/ 1274138 h 1274138"/>
                <a:gd name="connsiteX7" fmla="*/ 47 w 9681958"/>
                <a:gd name="connsiteY7" fmla="*/ 649261 h 1274138"/>
                <a:gd name="connsiteX0" fmla="*/ 47 w 9681958"/>
                <a:gd name="connsiteY0" fmla="*/ 704825 h 1329702"/>
                <a:gd name="connsiteX1" fmla="*/ 600540 w 9681958"/>
                <a:gd name="connsiteY1" fmla="*/ 55564 h 1329702"/>
                <a:gd name="connsiteX2" fmla="*/ 9038793 w 9681958"/>
                <a:gd name="connsiteY2" fmla="*/ 61660 h 1329702"/>
                <a:gd name="connsiteX3" fmla="*/ 9681958 w 9681958"/>
                <a:gd name="connsiteY3" fmla="*/ 704825 h 1329702"/>
                <a:gd name="connsiteX4" fmla="*/ 9681958 w 9681958"/>
                <a:gd name="connsiteY4" fmla="*/ 704825 h 1329702"/>
                <a:gd name="connsiteX5" fmla="*/ 9057081 w 9681958"/>
                <a:gd name="connsiteY5" fmla="*/ 1329702 h 1329702"/>
                <a:gd name="connsiteX6" fmla="*/ 624924 w 9681958"/>
                <a:gd name="connsiteY6" fmla="*/ 1329702 h 1329702"/>
                <a:gd name="connsiteX7" fmla="*/ 47 w 9681958"/>
                <a:gd name="connsiteY7" fmla="*/ 704825 h 1329702"/>
                <a:gd name="connsiteX0" fmla="*/ 62 w 9621013"/>
                <a:gd name="connsiteY0" fmla="*/ 704825 h 1329702"/>
                <a:gd name="connsiteX1" fmla="*/ 539595 w 9621013"/>
                <a:gd name="connsiteY1" fmla="*/ 55564 h 1329702"/>
                <a:gd name="connsiteX2" fmla="*/ 8977848 w 9621013"/>
                <a:gd name="connsiteY2" fmla="*/ 61660 h 1329702"/>
                <a:gd name="connsiteX3" fmla="*/ 9621013 w 9621013"/>
                <a:gd name="connsiteY3" fmla="*/ 704825 h 1329702"/>
                <a:gd name="connsiteX4" fmla="*/ 9621013 w 9621013"/>
                <a:gd name="connsiteY4" fmla="*/ 704825 h 1329702"/>
                <a:gd name="connsiteX5" fmla="*/ 8996136 w 9621013"/>
                <a:gd name="connsiteY5" fmla="*/ 1329702 h 1329702"/>
                <a:gd name="connsiteX6" fmla="*/ 563979 w 9621013"/>
                <a:gd name="connsiteY6" fmla="*/ 1329702 h 1329702"/>
                <a:gd name="connsiteX7" fmla="*/ 62 w 9621013"/>
                <a:gd name="connsiteY7" fmla="*/ 704825 h 1329702"/>
                <a:gd name="connsiteX0" fmla="*/ 0 w 9620951"/>
                <a:gd name="connsiteY0" fmla="*/ 704825 h 1341894"/>
                <a:gd name="connsiteX1" fmla="*/ 539533 w 9620951"/>
                <a:gd name="connsiteY1" fmla="*/ 55564 h 1341894"/>
                <a:gd name="connsiteX2" fmla="*/ 8977786 w 9620951"/>
                <a:gd name="connsiteY2" fmla="*/ 61660 h 1341894"/>
                <a:gd name="connsiteX3" fmla="*/ 9620951 w 9620951"/>
                <a:gd name="connsiteY3" fmla="*/ 704825 h 1341894"/>
                <a:gd name="connsiteX4" fmla="*/ 9620951 w 9620951"/>
                <a:gd name="connsiteY4" fmla="*/ 704825 h 1341894"/>
                <a:gd name="connsiteX5" fmla="*/ 8996074 w 9620951"/>
                <a:gd name="connsiteY5" fmla="*/ 1329702 h 1341894"/>
                <a:gd name="connsiteX6" fmla="*/ 539533 w 9620951"/>
                <a:gd name="connsiteY6" fmla="*/ 1341894 h 1341894"/>
                <a:gd name="connsiteX7" fmla="*/ 0 w 9620951"/>
                <a:gd name="connsiteY7" fmla="*/ 704825 h 1341894"/>
                <a:gd name="connsiteX0" fmla="*/ 0 w 9620951"/>
                <a:gd name="connsiteY0" fmla="*/ 704825 h 1370506"/>
                <a:gd name="connsiteX1" fmla="*/ 539533 w 9620951"/>
                <a:gd name="connsiteY1" fmla="*/ 55564 h 1370506"/>
                <a:gd name="connsiteX2" fmla="*/ 8977786 w 9620951"/>
                <a:gd name="connsiteY2" fmla="*/ 61660 h 1370506"/>
                <a:gd name="connsiteX3" fmla="*/ 9620951 w 9620951"/>
                <a:gd name="connsiteY3" fmla="*/ 704825 h 1370506"/>
                <a:gd name="connsiteX4" fmla="*/ 9620951 w 9620951"/>
                <a:gd name="connsiteY4" fmla="*/ 704825 h 1370506"/>
                <a:gd name="connsiteX5" fmla="*/ 8996074 w 9620951"/>
                <a:gd name="connsiteY5" fmla="*/ 1329702 h 1370506"/>
                <a:gd name="connsiteX6" fmla="*/ 539533 w 9620951"/>
                <a:gd name="connsiteY6" fmla="*/ 1341894 h 1370506"/>
                <a:gd name="connsiteX7" fmla="*/ 0 w 9620951"/>
                <a:gd name="connsiteY7" fmla="*/ 704825 h 1370506"/>
                <a:gd name="connsiteX0" fmla="*/ 0 w 9620951"/>
                <a:gd name="connsiteY0" fmla="*/ 704825 h 1384005"/>
                <a:gd name="connsiteX1" fmla="*/ 539533 w 9620951"/>
                <a:gd name="connsiteY1" fmla="*/ 55564 h 1384005"/>
                <a:gd name="connsiteX2" fmla="*/ 8977786 w 9620951"/>
                <a:gd name="connsiteY2" fmla="*/ 61660 h 1384005"/>
                <a:gd name="connsiteX3" fmla="*/ 9620951 w 9620951"/>
                <a:gd name="connsiteY3" fmla="*/ 704825 h 1384005"/>
                <a:gd name="connsiteX4" fmla="*/ 9620951 w 9620951"/>
                <a:gd name="connsiteY4" fmla="*/ 704825 h 1384005"/>
                <a:gd name="connsiteX5" fmla="*/ 8996074 w 9620951"/>
                <a:gd name="connsiteY5" fmla="*/ 1329702 h 1384005"/>
                <a:gd name="connsiteX6" fmla="*/ 539533 w 9620951"/>
                <a:gd name="connsiteY6" fmla="*/ 1341894 h 1384005"/>
                <a:gd name="connsiteX7" fmla="*/ 0 w 9620951"/>
                <a:gd name="connsiteY7" fmla="*/ 704825 h 1384005"/>
                <a:gd name="connsiteX0" fmla="*/ 0 w 9620951"/>
                <a:gd name="connsiteY0" fmla="*/ 704825 h 1392548"/>
                <a:gd name="connsiteX1" fmla="*/ 539533 w 9620951"/>
                <a:gd name="connsiteY1" fmla="*/ 55564 h 1392548"/>
                <a:gd name="connsiteX2" fmla="*/ 8977786 w 9620951"/>
                <a:gd name="connsiteY2" fmla="*/ 61660 h 1392548"/>
                <a:gd name="connsiteX3" fmla="*/ 9620951 w 9620951"/>
                <a:gd name="connsiteY3" fmla="*/ 704825 h 1392548"/>
                <a:gd name="connsiteX4" fmla="*/ 9620951 w 9620951"/>
                <a:gd name="connsiteY4" fmla="*/ 704825 h 1392548"/>
                <a:gd name="connsiteX5" fmla="*/ 8904634 w 9620951"/>
                <a:gd name="connsiteY5" fmla="*/ 1360182 h 1392548"/>
                <a:gd name="connsiteX6" fmla="*/ 539533 w 9620951"/>
                <a:gd name="connsiteY6" fmla="*/ 1341894 h 1392548"/>
                <a:gd name="connsiteX7" fmla="*/ 0 w 9620951"/>
                <a:gd name="connsiteY7" fmla="*/ 704825 h 1392548"/>
                <a:gd name="connsiteX0" fmla="*/ 0 w 9620951"/>
                <a:gd name="connsiteY0" fmla="*/ 687780 h 1375503"/>
                <a:gd name="connsiteX1" fmla="*/ 539533 w 9620951"/>
                <a:gd name="connsiteY1" fmla="*/ 38519 h 1375503"/>
                <a:gd name="connsiteX2" fmla="*/ 8996074 w 9620951"/>
                <a:gd name="connsiteY2" fmla="*/ 68999 h 1375503"/>
                <a:gd name="connsiteX3" fmla="*/ 9620951 w 9620951"/>
                <a:gd name="connsiteY3" fmla="*/ 687780 h 1375503"/>
                <a:gd name="connsiteX4" fmla="*/ 9620951 w 9620951"/>
                <a:gd name="connsiteY4" fmla="*/ 687780 h 1375503"/>
                <a:gd name="connsiteX5" fmla="*/ 8904634 w 9620951"/>
                <a:gd name="connsiteY5" fmla="*/ 1343137 h 1375503"/>
                <a:gd name="connsiteX6" fmla="*/ 539533 w 9620951"/>
                <a:gd name="connsiteY6" fmla="*/ 1324849 h 1375503"/>
                <a:gd name="connsiteX7" fmla="*/ 0 w 9620951"/>
                <a:gd name="connsiteY7" fmla="*/ 687780 h 1375503"/>
                <a:gd name="connsiteX0" fmla="*/ 0 w 9620951"/>
                <a:gd name="connsiteY0" fmla="*/ 700416 h 1388139"/>
                <a:gd name="connsiteX1" fmla="*/ 539533 w 9620951"/>
                <a:gd name="connsiteY1" fmla="*/ 51155 h 1388139"/>
                <a:gd name="connsiteX2" fmla="*/ 8959498 w 9620951"/>
                <a:gd name="connsiteY2" fmla="*/ 63347 h 1388139"/>
                <a:gd name="connsiteX3" fmla="*/ 9620951 w 9620951"/>
                <a:gd name="connsiteY3" fmla="*/ 700416 h 1388139"/>
                <a:gd name="connsiteX4" fmla="*/ 9620951 w 9620951"/>
                <a:gd name="connsiteY4" fmla="*/ 700416 h 1388139"/>
                <a:gd name="connsiteX5" fmla="*/ 8904634 w 9620951"/>
                <a:gd name="connsiteY5" fmla="*/ 1355773 h 1388139"/>
                <a:gd name="connsiteX6" fmla="*/ 539533 w 9620951"/>
                <a:gd name="connsiteY6" fmla="*/ 1337485 h 1388139"/>
                <a:gd name="connsiteX7" fmla="*/ 0 w 9620951"/>
                <a:gd name="connsiteY7" fmla="*/ 700416 h 1388139"/>
                <a:gd name="connsiteX0" fmla="*/ 228 w 9621179"/>
                <a:gd name="connsiteY0" fmla="*/ 700416 h 1392364"/>
                <a:gd name="connsiteX1" fmla="*/ 539761 w 9621179"/>
                <a:gd name="connsiteY1" fmla="*/ 51155 h 1392364"/>
                <a:gd name="connsiteX2" fmla="*/ 8959726 w 9621179"/>
                <a:gd name="connsiteY2" fmla="*/ 63347 h 1392364"/>
                <a:gd name="connsiteX3" fmla="*/ 9621179 w 9621179"/>
                <a:gd name="connsiteY3" fmla="*/ 700416 h 1392364"/>
                <a:gd name="connsiteX4" fmla="*/ 9621179 w 9621179"/>
                <a:gd name="connsiteY4" fmla="*/ 700416 h 1392364"/>
                <a:gd name="connsiteX5" fmla="*/ 8904862 w 9621179"/>
                <a:gd name="connsiteY5" fmla="*/ 1355773 h 1392364"/>
                <a:gd name="connsiteX6" fmla="*/ 497089 w 9621179"/>
                <a:gd name="connsiteY6" fmla="*/ 1343719 h 1392364"/>
                <a:gd name="connsiteX7" fmla="*/ 228 w 9621179"/>
                <a:gd name="connsiteY7" fmla="*/ 700416 h 1392364"/>
                <a:gd name="connsiteX0" fmla="*/ 228 w 9621179"/>
                <a:gd name="connsiteY0" fmla="*/ 700416 h 1422686"/>
                <a:gd name="connsiteX1" fmla="*/ 539761 w 9621179"/>
                <a:gd name="connsiteY1" fmla="*/ 51155 h 1422686"/>
                <a:gd name="connsiteX2" fmla="*/ 8959726 w 9621179"/>
                <a:gd name="connsiteY2" fmla="*/ 63347 h 1422686"/>
                <a:gd name="connsiteX3" fmla="*/ 9621179 w 9621179"/>
                <a:gd name="connsiteY3" fmla="*/ 700416 h 1422686"/>
                <a:gd name="connsiteX4" fmla="*/ 9621179 w 9621179"/>
                <a:gd name="connsiteY4" fmla="*/ 700416 h 1422686"/>
                <a:gd name="connsiteX5" fmla="*/ 8904862 w 9621179"/>
                <a:gd name="connsiteY5" fmla="*/ 1355773 h 1422686"/>
                <a:gd name="connsiteX6" fmla="*/ 497089 w 9621179"/>
                <a:gd name="connsiteY6" fmla="*/ 1343719 h 1422686"/>
                <a:gd name="connsiteX7" fmla="*/ 228 w 9621179"/>
                <a:gd name="connsiteY7" fmla="*/ 700416 h 142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21179" h="1422686">
                  <a:moveTo>
                    <a:pt x="228" y="700416"/>
                  </a:moveTo>
                  <a:cubicBezTo>
                    <a:pt x="7340" y="484989"/>
                    <a:pt x="194651" y="51155"/>
                    <a:pt x="539761" y="51155"/>
                  </a:cubicBezTo>
                  <a:cubicBezTo>
                    <a:pt x="3352512" y="53187"/>
                    <a:pt x="4525439" y="-72797"/>
                    <a:pt x="8959726" y="63347"/>
                  </a:cubicBezTo>
                  <a:cubicBezTo>
                    <a:pt x="9304836" y="63347"/>
                    <a:pt x="9621179" y="355306"/>
                    <a:pt x="9621179" y="700416"/>
                  </a:cubicBezTo>
                  <a:lnTo>
                    <a:pt x="9621179" y="700416"/>
                  </a:lnTo>
                  <a:cubicBezTo>
                    <a:pt x="9621179" y="1045526"/>
                    <a:pt x="9249972" y="1355773"/>
                    <a:pt x="8904862" y="1355773"/>
                  </a:cubicBezTo>
                  <a:cubicBezTo>
                    <a:pt x="6086015" y="1359837"/>
                    <a:pt x="6437088" y="1511860"/>
                    <a:pt x="497089" y="1343719"/>
                  </a:cubicBezTo>
                  <a:cubicBezTo>
                    <a:pt x="151979" y="1343719"/>
                    <a:pt x="-6884" y="915843"/>
                    <a:pt x="228" y="700416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50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C6F3BE9-0D08-498D-9805-FA451F08808F}"/>
                </a:ext>
              </a:extLst>
            </p:cNvPr>
            <p:cNvGrpSpPr/>
            <p:nvPr/>
          </p:nvGrpSpPr>
          <p:grpSpPr>
            <a:xfrm>
              <a:off x="5060408" y="4103990"/>
              <a:ext cx="3866784" cy="858312"/>
              <a:chOff x="5204678" y="4145713"/>
              <a:chExt cx="3866784" cy="85831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C82EC3AD-250E-4395-A070-3F62355D2FA7}"/>
                      </a:ext>
                    </a:extLst>
                  </p:cNvPr>
                  <p:cNvSpPr txBox="1"/>
                  <p:nvPr/>
                </p:nvSpPr>
                <p:spPr>
                  <a:xfrm>
                    <a:off x="5204678" y="4145713"/>
                    <a:ext cx="463746" cy="85831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Bef>
                        <a:spcPts val="300"/>
                      </a:spcBef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th-TH" sz="3200" b="0" i="0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  <m:t>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th-TH" sz="3200" b="0" i="0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  <m:t>9</m:t>
                            </m:r>
                          </m:den>
                        </m:f>
                      </m:oMath>
                    </a14:m>
                    <a:r>
                      <a:rPr lang="th-TH" sz="3200" dirty="0">
                        <a:latin typeface="Itim" panose="00000500000000000000" pitchFamily="2" charset="-34"/>
                        <a:cs typeface="Itim" panose="00000500000000000000" pitchFamily="2" charset="-34"/>
                      </a:rPr>
                      <a:t> </a:t>
                    </a:r>
                    <a:endParaRPr lang="en-US" sz="3000" dirty="0">
                      <a:latin typeface="Itim" panose="00000500000000000000" pitchFamily="2" charset="-34"/>
                      <a:cs typeface="Itim" panose="00000500000000000000" pitchFamily="2" charset="-34"/>
                    </a:endParaRPr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C82EC3AD-250E-4395-A070-3F62355D2FA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04678" y="4145713"/>
                    <a:ext cx="463746" cy="85831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39474" b="-1063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E40A7E46-3148-4464-AB1D-6D28F88CF1DC}"/>
                  </a:ext>
                </a:extLst>
              </p:cNvPr>
              <p:cNvSpPr txBox="1"/>
              <p:nvPr/>
            </p:nvSpPr>
            <p:spPr>
              <a:xfrm>
                <a:off x="5649357" y="4301506"/>
                <a:ext cx="118182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อ่านว่า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429D41A1-AB3B-4DE7-81A3-891AB2835B12}"/>
                  </a:ext>
                </a:extLst>
              </p:cNvPr>
              <p:cNvSpPr txBox="1"/>
              <p:nvPr/>
            </p:nvSpPr>
            <p:spPr>
              <a:xfrm>
                <a:off x="6660469" y="4301506"/>
                <a:ext cx="241099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เศษห้าส่วนเก้า</a:t>
                </a:r>
              </a:p>
            </p:txBody>
          </p:sp>
        </p:grp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71C1AF89-3A24-4F4B-9BDC-1DA872064935}"/>
              </a:ext>
            </a:extLst>
          </p:cNvPr>
          <p:cNvSpPr txBox="1"/>
          <p:nvPr/>
        </p:nvSpPr>
        <p:spPr>
          <a:xfrm>
            <a:off x="5730399" y="4762651"/>
            <a:ext cx="1721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5 เป็น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9A1F743-6E14-4FBA-B4B3-CB9338FF30AD}"/>
              </a:ext>
            </a:extLst>
          </p:cNvPr>
          <p:cNvSpPr txBox="1"/>
          <p:nvPr/>
        </p:nvSpPr>
        <p:spPr>
          <a:xfrm>
            <a:off x="6717145" y="4762651"/>
            <a:ext cx="1721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ตัวเศษ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8E03581-1073-471F-B429-470657063B7F}"/>
              </a:ext>
            </a:extLst>
          </p:cNvPr>
          <p:cNvSpPr txBox="1"/>
          <p:nvPr/>
        </p:nvSpPr>
        <p:spPr>
          <a:xfrm>
            <a:off x="8172385" y="4762651"/>
            <a:ext cx="12416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9 เป็น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9D54B9F-6C30-43F8-A904-1F573055FBA7}"/>
              </a:ext>
            </a:extLst>
          </p:cNvPr>
          <p:cNvSpPr txBox="1"/>
          <p:nvPr/>
        </p:nvSpPr>
        <p:spPr>
          <a:xfrm>
            <a:off x="9161636" y="4762651"/>
            <a:ext cx="1721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ตัวส่วน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DBA1240-35C2-49E5-B53D-F230821D53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6978" y="5557425"/>
            <a:ext cx="956480" cy="14598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51A67A8-D954-493C-B76D-578E45578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3874" y="5046825"/>
            <a:ext cx="1238747" cy="1890719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8388AFB9-E947-485D-A949-43EFDA7B83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940253" y="5102064"/>
            <a:ext cx="817461" cy="8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674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1852 L -0.00156 0.01875 C 0.003 0.01551 0.00729 0.01204 0.01185 0.00972 C 0.01458 0.0081 0.01771 0.00764 0.02096 0.00648 C 0.02331 0.00579 0.02565 0.00486 0.02813 0.0037 L 0.09675 0.00509 C 0.10156 0.00532 0.10625 0.00602 0.1112 0.00648 C 0.13438 0.00972 0.12526 0.00856 0.14076 0.01111 L 0.15039 0.0125 C 0.17018 0.0162 0.13971 0.01157 0.16758 0.01551 C 0.18828 0.02268 0.17162 0.01782 0.2125 0.01991 C 0.21914 0.02037 0.22578 0.02106 0.23242 0.0213 C 0.24297 0.02106 0.25352 0.02153 0.26393 0.01991 C 0.26667 0.01968 0.26914 0.01643 0.27175 0.01551 C 0.275 0.01412 0.27878 0.01343 0.28216 0.0125 C 0.28685 0.00972 0.29154 0.00648 0.29635 0.0037 C 0.30287 0.00023 0.3194 -0.00741 0.32617 -0.00972 C 0.32865 -0.01042 0.33112 -0.01065 0.33372 -0.01111 C 0.33737 -0.01273 0.34076 -0.01458 0.3444 -0.01551 C 0.34883 -0.0169 0.35339 -0.01736 0.35781 -0.01852 C 0.38164 -0.02431 0.35573 -0.01875 0.38451 -0.02454 L 0.47813 -0.02153 C 0.48438 -0.0213 0.49023 -0.02107 0.49635 -0.01991 C 0.50143 -0.01898 0.50651 -0.01667 0.51159 -0.01551 C 0.51823 -0.01389 0.52513 -0.01273 0.53177 -0.01111 L 0.56133 -0.0037 L 0.58516 0.00208 L 0.60156 0.0037 C 0.62383 0.00949 0.60156 0.0044 0.6293 0.0081 C 0.63464 0.0088 0.6401 0.01042 0.64544 0.01111 C 0.66328 0.01343 0.69518 0.01366 0.70781 0.01412 C 0.73958 0.01204 0.77135 0.01227 0.80326 0.0081 C 0.84023 0.00324 0.82747 -0.00695 0.86445 -0.02153 C 0.87643 -0.02616 0.8888 -0.0257 0.90078 -0.02894 C 0.92409 -0.03495 0.91693 -0.03634 0.93906 -0.04514 C 0.94271 -0.04653 0.94662 -0.04722 0.95052 -0.04792 C 0.96966 -0.03542 0.93906 -0.05648 0.96966 -0.03032 C 0.97721 -0.02361 0.98542 -0.01829 0.99362 -0.0125 C 1.05638 0.03009 1.02396 0.00486 1.04128 0.01852 L 1.04232 0.02315 " pathEditMode="relative" rAng="0" ptsTypes="AAAAAAAAAAAAAAAAAAAAAAAAAAAAAAAAAAAAAAAA">
                                      <p:cBhvr>
                                        <p:cTn id="6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88" y="-31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6" grpId="0"/>
      <p:bldP spid="68" grpId="0"/>
      <p:bldP spid="69" grpId="0"/>
      <p:bldP spid="70" grpId="0"/>
      <p:bldP spid="71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6FFAF32-6CD6-402B-8878-F5D4647D4C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15518" r="17120" b="5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48FED608-B773-409F-94BB-8D101410A3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111" y="774724"/>
            <a:ext cx="6904611" cy="3109361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F864780-CEBC-42C3-A0EB-8F2DBF494DD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47" y="320330"/>
            <a:ext cx="2543262" cy="2852709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AEE755-8367-4600-BBEF-5135AA0699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1386" y="6189177"/>
            <a:ext cx="1395736" cy="555152"/>
          </a:xfrm>
          <a:prstGeom prst="rect">
            <a:avLst/>
          </a:prstGeom>
        </p:spPr>
      </p:pic>
      <p:grpSp>
        <p:nvGrpSpPr>
          <p:cNvPr id="10" name="b">
            <a:extLst>
              <a:ext uri="{FF2B5EF4-FFF2-40B4-BE49-F238E27FC236}">
                <a16:creationId xmlns:a16="http://schemas.microsoft.com/office/drawing/2014/main" id="{025429A4-CC4A-45D0-A84B-0CBB9D37977E}"/>
              </a:ext>
            </a:extLst>
          </p:cNvPr>
          <p:cNvGrpSpPr/>
          <p:nvPr/>
        </p:nvGrpSpPr>
        <p:grpSpPr>
          <a:xfrm>
            <a:off x="4733063" y="4473170"/>
            <a:ext cx="2835006" cy="1499809"/>
            <a:chOff x="4733063" y="4473170"/>
            <a:chExt cx="2835006" cy="1499809"/>
          </a:xfrm>
        </p:grpSpPr>
        <p:pic>
          <p:nvPicPr>
            <p:cNvPr id="8" name="B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67557B96-86F3-4195-87B1-5ED5DAF2B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063" y="4473170"/>
              <a:ext cx="2835006" cy="149980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4947B0-2F9C-4C80-899C-040B2C3C2925}"/>
                </a:ext>
              </a:extLst>
            </p:cNvPr>
            <p:cNvSpPr txBox="1"/>
            <p:nvPr/>
          </p:nvSpPr>
          <p:spPr>
            <a:xfrm>
              <a:off x="5358630" y="4740716"/>
              <a:ext cx="20862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7200" dirty="0">
                  <a:latin typeface="Itim" panose="00000500000000000000" pitchFamily="2" charset="-34"/>
                  <a:cs typeface="Itim" panose="00000500000000000000" pitchFamily="2" charset="-34"/>
                </a:rPr>
                <a:t>12</a:t>
              </a:r>
              <a:endParaRPr lang="en-US" sz="7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4AD1FFCE-D6E2-4502-A3A6-A569D0604D2A}"/>
              </a:ext>
            </a:extLst>
          </p:cNvPr>
          <p:cNvGrpSpPr/>
          <p:nvPr/>
        </p:nvGrpSpPr>
        <p:grpSpPr>
          <a:xfrm>
            <a:off x="8364918" y="4473170"/>
            <a:ext cx="2844151" cy="1499809"/>
            <a:chOff x="8364918" y="4473170"/>
            <a:chExt cx="2844151" cy="1499809"/>
          </a:xfrm>
        </p:grpSpPr>
        <p:pic>
          <p:nvPicPr>
            <p:cNvPr id="6" name="C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F8198F25-79AB-4DFE-AD94-B8F284AE5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918" y="4473170"/>
              <a:ext cx="2844151" cy="149980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49E47FA-E047-4F3D-AFB2-0E62913171AE}"/>
                </a:ext>
              </a:extLst>
            </p:cNvPr>
            <p:cNvSpPr txBox="1"/>
            <p:nvPr/>
          </p:nvSpPr>
          <p:spPr>
            <a:xfrm>
              <a:off x="8950138" y="4755942"/>
              <a:ext cx="20862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7200" dirty="0">
                  <a:latin typeface="Itim" panose="00000500000000000000" pitchFamily="2" charset="-34"/>
                  <a:cs typeface="Itim" panose="00000500000000000000" pitchFamily="2" charset="-34"/>
                </a:rPr>
                <a:t>17</a:t>
              </a:r>
              <a:endParaRPr lang="en-US" sz="7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" name="a">
            <a:extLst>
              <a:ext uri="{FF2B5EF4-FFF2-40B4-BE49-F238E27FC236}">
                <a16:creationId xmlns:a16="http://schemas.microsoft.com/office/drawing/2014/main" id="{53711741-5978-4BA7-963E-B01BE6862D58}"/>
              </a:ext>
            </a:extLst>
          </p:cNvPr>
          <p:cNvGrpSpPr/>
          <p:nvPr/>
        </p:nvGrpSpPr>
        <p:grpSpPr>
          <a:xfrm>
            <a:off x="890715" y="4473170"/>
            <a:ext cx="2848724" cy="1501379"/>
            <a:chOff x="890715" y="4473170"/>
            <a:chExt cx="2848724" cy="1501379"/>
          </a:xfrm>
        </p:grpSpPr>
        <p:pic>
          <p:nvPicPr>
            <p:cNvPr id="5" name="A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6F697037-71FE-4B1C-823F-6308D67B3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715" y="4473170"/>
              <a:ext cx="2848724" cy="149980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5919B5-1E79-4025-842C-BF9805064C45}"/>
                </a:ext>
              </a:extLst>
            </p:cNvPr>
            <p:cNvSpPr txBox="1"/>
            <p:nvPr/>
          </p:nvSpPr>
          <p:spPr>
            <a:xfrm>
              <a:off x="1450784" y="4774220"/>
              <a:ext cx="20862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7200" dirty="0">
                  <a:latin typeface="Itim" panose="00000500000000000000" pitchFamily="2" charset="-34"/>
                  <a:cs typeface="Itim" panose="00000500000000000000" pitchFamily="2" charset="-34"/>
                </a:rPr>
                <a:t>11</a:t>
              </a:r>
              <a:endParaRPr lang="en-US" sz="7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14" name="ถูก1">
            <a:extLst>
              <a:ext uri="{FF2B5EF4-FFF2-40B4-BE49-F238E27FC236}">
                <a16:creationId xmlns:a16="http://schemas.microsoft.com/office/drawing/2014/main" id="{5EE53FB6-E04F-444B-9B7C-AE5B1D77A7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22675" y="4841187"/>
            <a:ext cx="1037873" cy="1037873"/>
          </a:xfrm>
          <a:prstGeom prst="rect">
            <a:avLst/>
          </a:prstGeom>
        </p:spPr>
      </p:pic>
      <p:pic>
        <p:nvPicPr>
          <p:cNvPr id="15" name="ผิด2">
            <a:extLst>
              <a:ext uri="{FF2B5EF4-FFF2-40B4-BE49-F238E27FC236}">
                <a16:creationId xmlns:a16="http://schemas.microsoft.com/office/drawing/2014/main" id="{B836ED8F-CC3F-4A5A-AEC8-97AD7FB083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80917" y="4841187"/>
            <a:ext cx="1037873" cy="1037873"/>
          </a:xfrm>
          <a:prstGeom prst="rect">
            <a:avLst/>
          </a:prstGeom>
        </p:spPr>
      </p:pic>
      <p:pic>
        <p:nvPicPr>
          <p:cNvPr id="16" name="ผิด1">
            <a:extLst>
              <a:ext uri="{FF2B5EF4-FFF2-40B4-BE49-F238E27FC236}">
                <a16:creationId xmlns:a16="http://schemas.microsoft.com/office/drawing/2014/main" id="{CCDCFB4E-554E-48F6-A0DC-9CCE6E92D2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33513" y="4841187"/>
            <a:ext cx="1037873" cy="10378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9F1BEC-5820-40FA-9254-5C89A04EBC1B}"/>
              </a:ext>
            </a:extLst>
          </p:cNvPr>
          <p:cNvSpPr txBox="1"/>
          <p:nvPr/>
        </p:nvSpPr>
        <p:spPr>
          <a:xfrm>
            <a:off x="1813949" y="216193"/>
            <a:ext cx="1482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D3C6FAA-9D4C-4D1E-8B38-8D8C20E8D180}"/>
                  </a:ext>
                </a:extLst>
              </p:cNvPr>
              <p:cNvSpPr txBox="1"/>
              <p:nvPr/>
            </p:nvSpPr>
            <p:spPr>
              <a:xfrm>
                <a:off x="4111088" y="1850905"/>
                <a:ext cx="4032656" cy="1434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5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14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5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60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Itim" panose="00000500000000000000" pitchFamily="2" charset="-34"/>
                          </a:rPr>
                          <m:t>□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5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15</m:t>
                        </m:r>
                      </m:den>
                    </m:f>
                  </m:oMath>
                </a14:m>
                <a:r>
                  <a:rPr lang="th-TH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</a:t>
                </a:r>
                <a:r>
                  <a:rPr lang="th-TH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5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5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D3C6FAA-9D4C-4D1E-8B38-8D8C20E8D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1088" y="1850905"/>
                <a:ext cx="4032656" cy="1434880"/>
              </a:xfrm>
              <a:prstGeom prst="rect">
                <a:avLst/>
              </a:prstGeom>
              <a:blipFill>
                <a:blip r:embed="rId13"/>
                <a:stretch>
                  <a:fillRect b="-13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969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6FFAF32-6CD6-402B-8878-F5D4647D4C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15518" r="17120" b="5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48FED608-B773-409F-94BB-8D101410A3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111" y="774724"/>
            <a:ext cx="6904611" cy="3109361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F864780-CEBC-42C3-A0EB-8F2DBF494DD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47" y="320330"/>
            <a:ext cx="2543262" cy="2852709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AEE755-8367-4600-BBEF-5135AA0699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1386" y="6189177"/>
            <a:ext cx="1395736" cy="555152"/>
          </a:xfrm>
          <a:prstGeom prst="rect">
            <a:avLst/>
          </a:prstGeom>
        </p:spPr>
      </p:pic>
      <p:grpSp>
        <p:nvGrpSpPr>
          <p:cNvPr id="10" name="b">
            <a:extLst>
              <a:ext uri="{FF2B5EF4-FFF2-40B4-BE49-F238E27FC236}">
                <a16:creationId xmlns:a16="http://schemas.microsoft.com/office/drawing/2014/main" id="{C65E7A22-363C-47F3-93C0-5C99CC1BC6FB}"/>
              </a:ext>
            </a:extLst>
          </p:cNvPr>
          <p:cNvGrpSpPr/>
          <p:nvPr/>
        </p:nvGrpSpPr>
        <p:grpSpPr>
          <a:xfrm>
            <a:off x="4733063" y="4473170"/>
            <a:ext cx="2835006" cy="1499809"/>
            <a:chOff x="4733063" y="4473170"/>
            <a:chExt cx="2835006" cy="1499809"/>
          </a:xfrm>
        </p:grpSpPr>
        <p:pic>
          <p:nvPicPr>
            <p:cNvPr id="8" name="B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67557B96-86F3-4195-87B1-5ED5DAF2B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063" y="4473170"/>
              <a:ext cx="2835006" cy="149980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4947B0-2F9C-4C80-899C-040B2C3C2925}"/>
                </a:ext>
              </a:extLst>
            </p:cNvPr>
            <p:cNvSpPr txBox="1"/>
            <p:nvPr/>
          </p:nvSpPr>
          <p:spPr>
            <a:xfrm>
              <a:off x="5358630" y="4740716"/>
              <a:ext cx="20862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7200" dirty="0">
                  <a:latin typeface="Itim" panose="00000500000000000000" pitchFamily="2" charset="-34"/>
                  <a:cs typeface="Itim" panose="00000500000000000000" pitchFamily="2" charset="-34"/>
                </a:rPr>
                <a:t>10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D95A9961-00E4-4998-84A0-361BB70F5CBE}"/>
              </a:ext>
            </a:extLst>
          </p:cNvPr>
          <p:cNvGrpSpPr/>
          <p:nvPr/>
        </p:nvGrpSpPr>
        <p:grpSpPr>
          <a:xfrm>
            <a:off x="8364918" y="4473170"/>
            <a:ext cx="2844151" cy="1499809"/>
            <a:chOff x="8364918" y="4473170"/>
            <a:chExt cx="2844151" cy="1499809"/>
          </a:xfrm>
        </p:grpSpPr>
        <p:pic>
          <p:nvPicPr>
            <p:cNvPr id="6" name="C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F8198F25-79AB-4DFE-AD94-B8F284AE5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918" y="4473170"/>
              <a:ext cx="2844151" cy="149980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49E47FA-E047-4F3D-AFB2-0E62913171AE}"/>
                </a:ext>
              </a:extLst>
            </p:cNvPr>
            <p:cNvSpPr txBox="1"/>
            <p:nvPr/>
          </p:nvSpPr>
          <p:spPr>
            <a:xfrm>
              <a:off x="8950138" y="4755942"/>
              <a:ext cx="20862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7200" dirty="0">
                  <a:latin typeface="Itim" panose="00000500000000000000" pitchFamily="2" charset="-34"/>
                  <a:cs typeface="Itim" panose="00000500000000000000" pitchFamily="2" charset="-34"/>
                </a:rPr>
                <a:t>8</a:t>
              </a:r>
            </a:p>
          </p:txBody>
        </p:sp>
      </p:grpSp>
      <p:grpSp>
        <p:nvGrpSpPr>
          <p:cNvPr id="3" name="a">
            <a:extLst>
              <a:ext uri="{FF2B5EF4-FFF2-40B4-BE49-F238E27FC236}">
                <a16:creationId xmlns:a16="http://schemas.microsoft.com/office/drawing/2014/main" id="{7581018E-CEF6-43B1-BBA9-241D658247A1}"/>
              </a:ext>
            </a:extLst>
          </p:cNvPr>
          <p:cNvGrpSpPr/>
          <p:nvPr/>
        </p:nvGrpSpPr>
        <p:grpSpPr>
          <a:xfrm>
            <a:off x="890715" y="4473170"/>
            <a:ext cx="2848724" cy="1501379"/>
            <a:chOff x="890715" y="4473170"/>
            <a:chExt cx="2848724" cy="1501379"/>
          </a:xfrm>
        </p:grpSpPr>
        <p:pic>
          <p:nvPicPr>
            <p:cNvPr id="5" name="A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6F697037-71FE-4B1C-823F-6308D67B3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715" y="4473170"/>
              <a:ext cx="2848724" cy="149980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5919B5-1E79-4025-842C-BF9805064C45}"/>
                </a:ext>
              </a:extLst>
            </p:cNvPr>
            <p:cNvSpPr txBox="1"/>
            <p:nvPr/>
          </p:nvSpPr>
          <p:spPr>
            <a:xfrm>
              <a:off x="1450784" y="4774220"/>
              <a:ext cx="20862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7200" dirty="0">
                  <a:latin typeface="Itim" panose="00000500000000000000" pitchFamily="2" charset="-34"/>
                  <a:cs typeface="Itim" panose="00000500000000000000" pitchFamily="2" charset="-34"/>
                </a:rPr>
                <a:t>0</a:t>
              </a:r>
            </a:p>
          </p:txBody>
        </p:sp>
      </p:grpSp>
      <p:pic>
        <p:nvPicPr>
          <p:cNvPr id="14" name="ถูก1">
            <a:extLst>
              <a:ext uri="{FF2B5EF4-FFF2-40B4-BE49-F238E27FC236}">
                <a16:creationId xmlns:a16="http://schemas.microsoft.com/office/drawing/2014/main" id="{5EE53FB6-E04F-444B-9B7C-AE5B1D77A7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3513" y="4842981"/>
            <a:ext cx="1037873" cy="1037873"/>
          </a:xfrm>
          <a:prstGeom prst="rect">
            <a:avLst/>
          </a:prstGeom>
        </p:spPr>
      </p:pic>
      <p:pic>
        <p:nvPicPr>
          <p:cNvPr id="15" name="ผิด2">
            <a:extLst>
              <a:ext uri="{FF2B5EF4-FFF2-40B4-BE49-F238E27FC236}">
                <a16:creationId xmlns:a16="http://schemas.microsoft.com/office/drawing/2014/main" id="{B836ED8F-CC3F-4A5A-AEC8-97AD7FB083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32913" y="4860103"/>
            <a:ext cx="1037873" cy="1037873"/>
          </a:xfrm>
          <a:prstGeom prst="rect">
            <a:avLst/>
          </a:prstGeom>
        </p:spPr>
      </p:pic>
      <p:pic>
        <p:nvPicPr>
          <p:cNvPr id="16" name="ผิด1">
            <a:extLst>
              <a:ext uri="{FF2B5EF4-FFF2-40B4-BE49-F238E27FC236}">
                <a16:creationId xmlns:a16="http://schemas.microsoft.com/office/drawing/2014/main" id="{CCDCFB4E-554E-48F6-A0DC-9CCE6E92D2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33000" y="4872809"/>
            <a:ext cx="1037873" cy="10378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9F1BEC-5820-40FA-9254-5C89A04EBC1B}"/>
              </a:ext>
            </a:extLst>
          </p:cNvPr>
          <p:cNvSpPr txBox="1"/>
          <p:nvPr/>
        </p:nvSpPr>
        <p:spPr>
          <a:xfrm>
            <a:off x="1813949" y="216193"/>
            <a:ext cx="1482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CFDD1FE-7AE5-412E-AFC9-35BB6EFE04E8}"/>
                  </a:ext>
                </a:extLst>
              </p:cNvPr>
              <p:cNvSpPr txBox="1"/>
              <p:nvPr/>
            </p:nvSpPr>
            <p:spPr>
              <a:xfrm>
                <a:off x="4111088" y="1850905"/>
                <a:ext cx="4032656" cy="14666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6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600" dirty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ea typeface="Cambria Math" panose="02040503050406030204" pitchFamily="18" charset="0"/>
                            <a:cs typeface="Itim" panose="00000500000000000000" pitchFamily="2" charset="-34"/>
                          </a:rPr>
                          <m:t>□</m:t>
                        </m:r>
                      </m:den>
                    </m:f>
                  </m:oMath>
                </a14:m>
                <a:r>
                  <a:rPr lang="en-US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+</a:t>
                </a:r>
                <a:r>
                  <a:rPr lang="th-TH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600" b="0" i="0" dirty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ea typeface="Cambria Math" panose="02040503050406030204" pitchFamily="18" charset="0"/>
                            <a:cs typeface="Itim" panose="00000500000000000000" pitchFamily="2" charset="-34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6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</a:t>
                </a:r>
                <a:r>
                  <a:rPr lang="th-TH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600" b="0" i="0" dirty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ea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6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CFDD1FE-7AE5-412E-AFC9-35BB6EFE0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1088" y="1850905"/>
                <a:ext cx="4032656" cy="1466684"/>
              </a:xfrm>
              <a:prstGeom prst="rect">
                <a:avLst/>
              </a:prstGeom>
              <a:blipFill>
                <a:blip r:embed="rId13"/>
                <a:stretch>
                  <a:fillRect b="-1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6026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6FFAF32-6CD6-402B-8878-F5D4647D4C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15518" r="17120" b="5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48FED608-B773-409F-94BB-8D101410A3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111" y="774724"/>
            <a:ext cx="6904611" cy="3109361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F864780-CEBC-42C3-A0EB-8F2DBF494DD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47" y="320330"/>
            <a:ext cx="2543262" cy="2852709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AEE755-8367-4600-BBEF-5135AA0699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1386" y="6189177"/>
            <a:ext cx="1395736" cy="555152"/>
          </a:xfrm>
          <a:prstGeom prst="rect">
            <a:avLst/>
          </a:prstGeom>
        </p:spPr>
      </p:pic>
      <p:grpSp>
        <p:nvGrpSpPr>
          <p:cNvPr id="10" name="b">
            <a:extLst>
              <a:ext uri="{FF2B5EF4-FFF2-40B4-BE49-F238E27FC236}">
                <a16:creationId xmlns:a16="http://schemas.microsoft.com/office/drawing/2014/main" id="{1479A2F6-6F39-423C-9220-37DF9096DB30}"/>
              </a:ext>
            </a:extLst>
          </p:cNvPr>
          <p:cNvGrpSpPr/>
          <p:nvPr/>
        </p:nvGrpSpPr>
        <p:grpSpPr>
          <a:xfrm>
            <a:off x="4733063" y="4473170"/>
            <a:ext cx="2835006" cy="1499809"/>
            <a:chOff x="4733063" y="4473170"/>
            <a:chExt cx="2835006" cy="1499809"/>
          </a:xfrm>
        </p:grpSpPr>
        <p:pic>
          <p:nvPicPr>
            <p:cNvPr id="8" name="B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67557B96-86F3-4195-87B1-5ED5DAF2B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063" y="4473170"/>
              <a:ext cx="2835006" cy="149980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4947B0-2F9C-4C80-899C-040B2C3C2925}"/>
                </a:ext>
              </a:extLst>
            </p:cNvPr>
            <p:cNvSpPr txBox="1"/>
            <p:nvPr/>
          </p:nvSpPr>
          <p:spPr>
            <a:xfrm>
              <a:off x="5358630" y="4740716"/>
              <a:ext cx="20862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7200" dirty="0"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endParaRPr lang="en-US" sz="7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96D31EA0-26B1-4217-B9E7-2ABC3746CAEF}"/>
              </a:ext>
            </a:extLst>
          </p:cNvPr>
          <p:cNvGrpSpPr/>
          <p:nvPr/>
        </p:nvGrpSpPr>
        <p:grpSpPr>
          <a:xfrm>
            <a:off x="8364918" y="4473170"/>
            <a:ext cx="2844151" cy="1499809"/>
            <a:chOff x="8364918" y="4473170"/>
            <a:chExt cx="2844151" cy="1499809"/>
          </a:xfrm>
        </p:grpSpPr>
        <p:pic>
          <p:nvPicPr>
            <p:cNvPr id="6" name="C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F8198F25-79AB-4DFE-AD94-B8F284AE5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918" y="4473170"/>
              <a:ext cx="2844151" cy="149980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49E47FA-E047-4F3D-AFB2-0E62913171AE}"/>
                </a:ext>
              </a:extLst>
            </p:cNvPr>
            <p:cNvSpPr txBox="1"/>
            <p:nvPr/>
          </p:nvSpPr>
          <p:spPr>
            <a:xfrm>
              <a:off x="8950138" y="4755942"/>
              <a:ext cx="20862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7200" dirty="0"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</a:p>
          </p:txBody>
        </p:sp>
      </p:grpSp>
      <p:grpSp>
        <p:nvGrpSpPr>
          <p:cNvPr id="3" name="a">
            <a:extLst>
              <a:ext uri="{FF2B5EF4-FFF2-40B4-BE49-F238E27FC236}">
                <a16:creationId xmlns:a16="http://schemas.microsoft.com/office/drawing/2014/main" id="{B87E4445-C464-4B41-BBFD-A14372F3D786}"/>
              </a:ext>
            </a:extLst>
          </p:cNvPr>
          <p:cNvGrpSpPr/>
          <p:nvPr/>
        </p:nvGrpSpPr>
        <p:grpSpPr>
          <a:xfrm>
            <a:off x="890715" y="4473170"/>
            <a:ext cx="2848724" cy="1501379"/>
            <a:chOff x="890715" y="4473170"/>
            <a:chExt cx="2848724" cy="1501379"/>
          </a:xfrm>
        </p:grpSpPr>
        <p:pic>
          <p:nvPicPr>
            <p:cNvPr id="5" name="A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6F697037-71FE-4B1C-823F-6308D67B3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715" y="4473170"/>
              <a:ext cx="2848724" cy="149980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5919B5-1E79-4025-842C-BF9805064C45}"/>
                </a:ext>
              </a:extLst>
            </p:cNvPr>
            <p:cNvSpPr txBox="1"/>
            <p:nvPr/>
          </p:nvSpPr>
          <p:spPr>
            <a:xfrm>
              <a:off x="1450784" y="4774220"/>
              <a:ext cx="20862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7200" dirty="0">
                  <a:latin typeface="Itim" panose="00000500000000000000" pitchFamily="2" charset="-34"/>
                  <a:cs typeface="Itim" panose="00000500000000000000" pitchFamily="2" charset="-34"/>
                </a:rPr>
                <a:t>12</a:t>
              </a:r>
            </a:p>
          </p:txBody>
        </p:sp>
      </p:grpSp>
      <p:pic>
        <p:nvPicPr>
          <p:cNvPr id="14" name="ถูก1">
            <a:extLst>
              <a:ext uri="{FF2B5EF4-FFF2-40B4-BE49-F238E27FC236}">
                <a16:creationId xmlns:a16="http://schemas.microsoft.com/office/drawing/2014/main" id="{5EE53FB6-E04F-444B-9B7C-AE5B1D77A7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9486" y="4853790"/>
            <a:ext cx="1037873" cy="1037873"/>
          </a:xfrm>
          <a:prstGeom prst="rect">
            <a:avLst/>
          </a:prstGeom>
        </p:spPr>
      </p:pic>
      <p:pic>
        <p:nvPicPr>
          <p:cNvPr id="15" name="ผิด2">
            <a:extLst>
              <a:ext uri="{FF2B5EF4-FFF2-40B4-BE49-F238E27FC236}">
                <a16:creationId xmlns:a16="http://schemas.microsoft.com/office/drawing/2014/main" id="{B836ED8F-CC3F-4A5A-AEC8-97AD7FB083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49535" y="4859090"/>
            <a:ext cx="1037873" cy="1037873"/>
          </a:xfrm>
          <a:prstGeom prst="rect">
            <a:avLst/>
          </a:prstGeom>
        </p:spPr>
      </p:pic>
      <p:pic>
        <p:nvPicPr>
          <p:cNvPr id="16" name="ผิด1">
            <a:extLst>
              <a:ext uri="{FF2B5EF4-FFF2-40B4-BE49-F238E27FC236}">
                <a16:creationId xmlns:a16="http://schemas.microsoft.com/office/drawing/2014/main" id="{CCDCFB4E-554E-48F6-A0DC-9CCE6E92D2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9722" y="4845121"/>
            <a:ext cx="1037873" cy="10378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9F1BEC-5820-40FA-9254-5C89A04EBC1B}"/>
              </a:ext>
            </a:extLst>
          </p:cNvPr>
          <p:cNvSpPr txBox="1"/>
          <p:nvPr/>
        </p:nvSpPr>
        <p:spPr>
          <a:xfrm>
            <a:off x="1813949" y="216193"/>
            <a:ext cx="1482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2500708-21F7-4AE5-8FE2-AA5CD7A4B2F9}"/>
                  </a:ext>
                </a:extLst>
              </p:cNvPr>
              <p:cNvSpPr txBox="1"/>
              <p:nvPr/>
            </p:nvSpPr>
            <p:spPr>
              <a:xfrm>
                <a:off x="4111088" y="1850905"/>
                <a:ext cx="4032656" cy="1481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6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6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600" dirty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ea typeface="Cambria Math" panose="02040503050406030204" pitchFamily="18" charset="0"/>
                            <a:cs typeface="Itim" panose="00000500000000000000" pitchFamily="2" charset="-34"/>
                          </a:rPr>
                          <m:t>□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6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</a:t>
                </a:r>
                <a:r>
                  <a:rPr lang="th-TH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6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6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2500708-21F7-4AE5-8FE2-AA5CD7A4B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1088" y="1850905"/>
                <a:ext cx="4032656" cy="1481368"/>
              </a:xfrm>
              <a:prstGeom prst="rect">
                <a:avLst/>
              </a:prstGeom>
              <a:blipFill>
                <a:blip r:embed="rId13"/>
                <a:stretch>
                  <a:fillRect b="-9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0694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6FFAF32-6CD6-402B-8878-F5D4647D4C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15518" r="17120" b="5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48FED608-B773-409F-94BB-8D101410A3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111" y="774724"/>
            <a:ext cx="6904611" cy="3109361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F864780-CEBC-42C3-A0EB-8F2DBF494DD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47" y="320330"/>
            <a:ext cx="2543262" cy="2852709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AEE755-8367-4600-BBEF-5135AA0699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1386" y="6189177"/>
            <a:ext cx="1395736" cy="555152"/>
          </a:xfrm>
          <a:prstGeom prst="rect">
            <a:avLst/>
          </a:prstGeom>
        </p:spPr>
      </p:pic>
      <p:grpSp>
        <p:nvGrpSpPr>
          <p:cNvPr id="10" name="b">
            <a:extLst>
              <a:ext uri="{FF2B5EF4-FFF2-40B4-BE49-F238E27FC236}">
                <a16:creationId xmlns:a16="http://schemas.microsoft.com/office/drawing/2014/main" id="{025429A4-CC4A-45D0-A84B-0CBB9D37977E}"/>
              </a:ext>
            </a:extLst>
          </p:cNvPr>
          <p:cNvGrpSpPr/>
          <p:nvPr/>
        </p:nvGrpSpPr>
        <p:grpSpPr>
          <a:xfrm>
            <a:off x="4733063" y="4473170"/>
            <a:ext cx="2835006" cy="1499809"/>
            <a:chOff x="4733063" y="4473170"/>
            <a:chExt cx="2835006" cy="1499809"/>
          </a:xfrm>
        </p:grpSpPr>
        <p:pic>
          <p:nvPicPr>
            <p:cNvPr id="8" name="B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67557B96-86F3-4195-87B1-5ED5DAF2B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063" y="4473170"/>
              <a:ext cx="2835006" cy="149980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4947B0-2F9C-4C80-899C-040B2C3C2925}"/>
                </a:ext>
              </a:extLst>
            </p:cNvPr>
            <p:cNvSpPr txBox="1"/>
            <p:nvPr/>
          </p:nvSpPr>
          <p:spPr>
            <a:xfrm>
              <a:off x="5358630" y="4740716"/>
              <a:ext cx="20862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7200" dirty="0">
                  <a:latin typeface="Itim" panose="00000500000000000000" pitchFamily="2" charset="-34"/>
                  <a:cs typeface="Itim" panose="00000500000000000000" pitchFamily="2" charset="-34"/>
                </a:rPr>
                <a:t>0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4AD1FFCE-D6E2-4502-A3A6-A569D0604D2A}"/>
              </a:ext>
            </a:extLst>
          </p:cNvPr>
          <p:cNvGrpSpPr/>
          <p:nvPr/>
        </p:nvGrpSpPr>
        <p:grpSpPr>
          <a:xfrm>
            <a:off x="8364918" y="4473170"/>
            <a:ext cx="2844151" cy="1499809"/>
            <a:chOff x="8364918" y="4473170"/>
            <a:chExt cx="2844151" cy="1499809"/>
          </a:xfrm>
        </p:grpSpPr>
        <p:pic>
          <p:nvPicPr>
            <p:cNvPr id="6" name="C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F8198F25-79AB-4DFE-AD94-B8F284AE5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918" y="4473170"/>
              <a:ext cx="2844151" cy="149980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49E47FA-E047-4F3D-AFB2-0E62913171AE}"/>
                </a:ext>
              </a:extLst>
            </p:cNvPr>
            <p:cNvSpPr txBox="1"/>
            <p:nvPr/>
          </p:nvSpPr>
          <p:spPr>
            <a:xfrm>
              <a:off x="8950138" y="4755942"/>
              <a:ext cx="20862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7200" dirty="0">
                  <a:latin typeface="Itim" panose="00000500000000000000" pitchFamily="2" charset="-34"/>
                  <a:cs typeface="Itim" panose="00000500000000000000" pitchFamily="2" charset="-34"/>
                </a:rPr>
                <a:t>9</a:t>
              </a:r>
            </a:p>
          </p:txBody>
        </p:sp>
      </p:grpSp>
      <p:grpSp>
        <p:nvGrpSpPr>
          <p:cNvPr id="3" name="a">
            <a:extLst>
              <a:ext uri="{FF2B5EF4-FFF2-40B4-BE49-F238E27FC236}">
                <a16:creationId xmlns:a16="http://schemas.microsoft.com/office/drawing/2014/main" id="{53711741-5978-4BA7-963E-B01BE6862D58}"/>
              </a:ext>
            </a:extLst>
          </p:cNvPr>
          <p:cNvGrpSpPr/>
          <p:nvPr/>
        </p:nvGrpSpPr>
        <p:grpSpPr>
          <a:xfrm>
            <a:off x="890715" y="4473170"/>
            <a:ext cx="2848724" cy="1501379"/>
            <a:chOff x="890715" y="4473170"/>
            <a:chExt cx="2848724" cy="1501379"/>
          </a:xfrm>
        </p:grpSpPr>
        <p:pic>
          <p:nvPicPr>
            <p:cNvPr id="5" name="A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6F697037-71FE-4B1C-823F-6308D67B3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715" y="4473170"/>
              <a:ext cx="2848724" cy="149980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5919B5-1E79-4025-842C-BF9805064C45}"/>
                </a:ext>
              </a:extLst>
            </p:cNvPr>
            <p:cNvSpPr txBox="1"/>
            <p:nvPr/>
          </p:nvSpPr>
          <p:spPr>
            <a:xfrm>
              <a:off x="1450784" y="4774220"/>
              <a:ext cx="20862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7200" dirty="0"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</a:p>
          </p:txBody>
        </p:sp>
      </p:grpSp>
      <p:pic>
        <p:nvPicPr>
          <p:cNvPr id="14" name="ถูก1">
            <a:extLst>
              <a:ext uri="{FF2B5EF4-FFF2-40B4-BE49-F238E27FC236}">
                <a16:creationId xmlns:a16="http://schemas.microsoft.com/office/drawing/2014/main" id="{5EE53FB6-E04F-444B-9B7C-AE5B1D77A7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22675" y="4852106"/>
            <a:ext cx="1037873" cy="1037873"/>
          </a:xfrm>
          <a:prstGeom prst="rect">
            <a:avLst/>
          </a:prstGeom>
        </p:spPr>
      </p:pic>
      <p:pic>
        <p:nvPicPr>
          <p:cNvPr id="15" name="ผิด2">
            <a:extLst>
              <a:ext uri="{FF2B5EF4-FFF2-40B4-BE49-F238E27FC236}">
                <a16:creationId xmlns:a16="http://schemas.microsoft.com/office/drawing/2014/main" id="{B836ED8F-CC3F-4A5A-AEC8-97AD7FB083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80917" y="4852106"/>
            <a:ext cx="1037873" cy="1037873"/>
          </a:xfrm>
          <a:prstGeom prst="rect">
            <a:avLst/>
          </a:prstGeom>
        </p:spPr>
      </p:pic>
      <p:pic>
        <p:nvPicPr>
          <p:cNvPr id="16" name="ผิด1">
            <a:extLst>
              <a:ext uri="{FF2B5EF4-FFF2-40B4-BE49-F238E27FC236}">
                <a16:creationId xmlns:a16="http://schemas.microsoft.com/office/drawing/2014/main" id="{CCDCFB4E-554E-48F6-A0DC-9CCE6E92D2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33513" y="4852106"/>
            <a:ext cx="1037873" cy="10378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9F1BEC-5820-40FA-9254-5C89A04EBC1B}"/>
              </a:ext>
            </a:extLst>
          </p:cNvPr>
          <p:cNvSpPr txBox="1"/>
          <p:nvPr/>
        </p:nvSpPr>
        <p:spPr>
          <a:xfrm>
            <a:off x="1813949" y="216193"/>
            <a:ext cx="1482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D3C6FAA-9D4C-4D1E-8B38-8D8C20E8D180}"/>
                  </a:ext>
                </a:extLst>
              </p:cNvPr>
              <p:cNvSpPr txBox="1"/>
              <p:nvPr/>
            </p:nvSpPr>
            <p:spPr>
              <a:xfrm>
                <a:off x="4111088" y="1850905"/>
                <a:ext cx="4032656" cy="1483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6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6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6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6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9</m:t>
                        </m:r>
                      </m:den>
                    </m:f>
                  </m:oMath>
                </a14:m>
                <a:r>
                  <a:rPr lang="th-TH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</a:t>
                </a:r>
                <a:r>
                  <a:rPr lang="th-TH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600" dirty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ea typeface="Cambria Math" panose="02040503050406030204" pitchFamily="18" charset="0"/>
                            <a:cs typeface="Itim" panose="00000500000000000000" pitchFamily="2" charset="-34"/>
                          </a:rPr>
                          <m:t>□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6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D3C6FAA-9D4C-4D1E-8B38-8D8C20E8D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1088" y="1850905"/>
                <a:ext cx="4032656" cy="1483548"/>
              </a:xfrm>
              <a:prstGeom prst="rect">
                <a:avLst/>
              </a:prstGeom>
              <a:blipFill>
                <a:blip r:embed="rId13"/>
                <a:stretch>
                  <a:fillRect b="-9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6404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6FFAF32-6CD6-402B-8878-F5D4647D4C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15518" r="17120" b="5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48FED608-B773-409F-94BB-8D101410A3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111" y="774724"/>
            <a:ext cx="6904611" cy="3109361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F864780-CEBC-42C3-A0EB-8F2DBF494DD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47" y="320330"/>
            <a:ext cx="2543262" cy="2852709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AEE755-8367-4600-BBEF-5135AA0699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1386" y="6189177"/>
            <a:ext cx="1395736" cy="555152"/>
          </a:xfrm>
          <a:prstGeom prst="rect">
            <a:avLst/>
          </a:prstGeom>
        </p:spPr>
      </p:pic>
      <p:grpSp>
        <p:nvGrpSpPr>
          <p:cNvPr id="10" name="b">
            <a:extLst>
              <a:ext uri="{FF2B5EF4-FFF2-40B4-BE49-F238E27FC236}">
                <a16:creationId xmlns:a16="http://schemas.microsoft.com/office/drawing/2014/main" id="{C65E7A22-363C-47F3-93C0-5C99CC1BC6FB}"/>
              </a:ext>
            </a:extLst>
          </p:cNvPr>
          <p:cNvGrpSpPr/>
          <p:nvPr/>
        </p:nvGrpSpPr>
        <p:grpSpPr>
          <a:xfrm>
            <a:off x="4733063" y="4473170"/>
            <a:ext cx="2835006" cy="1499809"/>
            <a:chOff x="4733063" y="4473170"/>
            <a:chExt cx="2835006" cy="1499809"/>
          </a:xfrm>
        </p:grpSpPr>
        <p:pic>
          <p:nvPicPr>
            <p:cNvPr id="8" name="B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67557B96-86F3-4195-87B1-5ED5DAF2B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063" y="4473170"/>
              <a:ext cx="2835006" cy="149980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4947B0-2F9C-4C80-899C-040B2C3C2925}"/>
                </a:ext>
              </a:extLst>
            </p:cNvPr>
            <p:cNvSpPr txBox="1"/>
            <p:nvPr/>
          </p:nvSpPr>
          <p:spPr>
            <a:xfrm>
              <a:off x="5358630" y="4740716"/>
              <a:ext cx="20862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7200" dirty="0">
                  <a:latin typeface="Itim" panose="00000500000000000000" pitchFamily="2" charset="-34"/>
                  <a:cs typeface="Itim" panose="00000500000000000000" pitchFamily="2" charset="-34"/>
                </a:rPr>
                <a:t>9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D95A9961-00E4-4998-84A0-361BB70F5CBE}"/>
              </a:ext>
            </a:extLst>
          </p:cNvPr>
          <p:cNvGrpSpPr/>
          <p:nvPr/>
        </p:nvGrpSpPr>
        <p:grpSpPr>
          <a:xfrm>
            <a:off x="8364918" y="4473170"/>
            <a:ext cx="2844151" cy="1499809"/>
            <a:chOff x="8364918" y="4473170"/>
            <a:chExt cx="2844151" cy="1499809"/>
          </a:xfrm>
        </p:grpSpPr>
        <p:pic>
          <p:nvPicPr>
            <p:cNvPr id="6" name="C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F8198F25-79AB-4DFE-AD94-B8F284AE5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918" y="4473170"/>
              <a:ext cx="2844151" cy="149980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49E47FA-E047-4F3D-AFB2-0E62913171AE}"/>
                </a:ext>
              </a:extLst>
            </p:cNvPr>
            <p:cNvSpPr txBox="1"/>
            <p:nvPr/>
          </p:nvSpPr>
          <p:spPr>
            <a:xfrm>
              <a:off x="8950138" y="4755942"/>
              <a:ext cx="20862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7200" dirty="0">
                  <a:latin typeface="Itim" panose="00000500000000000000" pitchFamily="2" charset="-34"/>
                  <a:cs typeface="Itim" panose="00000500000000000000" pitchFamily="2" charset="-34"/>
                </a:rPr>
                <a:t>6</a:t>
              </a:r>
            </a:p>
          </p:txBody>
        </p:sp>
      </p:grpSp>
      <p:grpSp>
        <p:nvGrpSpPr>
          <p:cNvPr id="3" name="a">
            <a:extLst>
              <a:ext uri="{FF2B5EF4-FFF2-40B4-BE49-F238E27FC236}">
                <a16:creationId xmlns:a16="http://schemas.microsoft.com/office/drawing/2014/main" id="{7581018E-CEF6-43B1-BBA9-241D658247A1}"/>
              </a:ext>
            </a:extLst>
          </p:cNvPr>
          <p:cNvGrpSpPr/>
          <p:nvPr/>
        </p:nvGrpSpPr>
        <p:grpSpPr>
          <a:xfrm>
            <a:off x="890715" y="4473170"/>
            <a:ext cx="2848724" cy="1501379"/>
            <a:chOff x="890715" y="4473170"/>
            <a:chExt cx="2848724" cy="1501379"/>
          </a:xfrm>
        </p:grpSpPr>
        <p:pic>
          <p:nvPicPr>
            <p:cNvPr id="5" name="A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6F697037-71FE-4B1C-823F-6308D67B3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715" y="4473170"/>
              <a:ext cx="2848724" cy="149980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5919B5-1E79-4025-842C-BF9805064C45}"/>
                </a:ext>
              </a:extLst>
            </p:cNvPr>
            <p:cNvSpPr txBox="1"/>
            <p:nvPr/>
          </p:nvSpPr>
          <p:spPr>
            <a:xfrm>
              <a:off x="1450784" y="4774220"/>
              <a:ext cx="20862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7200" dirty="0"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</a:p>
          </p:txBody>
        </p:sp>
      </p:grpSp>
      <p:pic>
        <p:nvPicPr>
          <p:cNvPr id="14" name="ถูก1">
            <a:extLst>
              <a:ext uri="{FF2B5EF4-FFF2-40B4-BE49-F238E27FC236}">
                <a16:creationId xmlns:a16="http://schemas.microsoft.com/office/drawing/2014/main" id="{5EE53FB6-E04F-444B-9B7C-AE5B1D77A7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61609" y="4859215"/>
            <a:ext cx="1037873" cy="1037873"/>
          </a:xfrm>
          <a:prstGeom prst="rect">
            <a:avLst/>
          </a:prstGeom>
        </p:spPr>
      </p:pic>
      <p:pic>
        <p:nvPicPr>
          <p:cNvPr id="15" name="ผิด2">
            <a:extLst>
              <a:ext uri="{FF2B5EF4-FFF2-40B4-BE49-F238E27FC236}">
                <a16:creationId xmlns:a16="http://schemas.microsoft.com/office/drawing/2014/main" id="{B836ED8F-CC3F-4A5A-AEC8-97AD7FB083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07191" y="4876337"/>
            <a:ext cx="1037873" cy="1037873"/>
          </a:xfrm>
          <a:prstGeom prst="rect">
            <a:avLst/>
          </a:prstGeom>
        </p:spPr>
      </p:pic>
      <p:pic>
        <p:nvPicPr>
          <p:cNvPr id="16" name="ผิด1">
            <a:extLst>
              <a:ext uri="{FF2B5EF4-FFF2-40B4-BE49-F238E27FC236}">
                <a16:creationId xmlns:a16="http://schemas.microsoft.com/office/drawing/2014/main" id="{CCDCFB4E-554E-48F6-A0DC-9CCE6E92D2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7278" y="4889043"/>
            <a:ext cx="1037873" cy="10378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9F1BEC-5820-40FA-9254-5C89A04EBC1B}"/>
              </a:ext>
            </a:extLst>
          </p:cNvPr>
          <p:cNvSpPr txBox="1"/>
          <p:nvPr/>
        </p:nvSpPr>
        <p:spPr>
          <a:xfrm>
            <a:off x="1813949" y="216193"/>
            <a:ext cx="1482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CFDD1FE-7AE5-412E-AFC9-35BB6EFE04E8}"/>
                  </a:ext>
                </a:extLst>
              </p:cNvPr>
              <p:cNvSpPr txBox="1"/>
              <p:nvPr/>
            </p:nvSpPr>
            <p:spPr>
              <a:xfrm>
                <a:off x="4111088" y="1850905"/>
                <a:ext cx="4032656" cy="1481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6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6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+</a:t>
                </a:r>
                <a:r>
                  <a:rPr lang="th-TH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600" dirty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ea typeface="Cambria Math" panose="02040503050406030204" pitchFamily="18" charset="0"/>
                            <a:cs typeface="Itim" panose="00000500000000000000" pitchFamily="2" charset="-34"/>
                          </a:rPr>
                          <m:t>□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6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18</m:t>
                        </m:r>
                      </m:den>
                    </m:f>
                  </m:oMath>
                </a14:m>
                <a:r>
                  <a:rPr lang="th-TH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</a:t>
                </a:r>
                <a:r>
                  <a:rPr lang="th-TH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6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6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5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CFDD1FE-7AE5-412E-AFC9-35BB6EFE0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1088" y="1850905"/>
                <a:ext cx="4032656" cy="1481368"/>
              </a:xfrm>
              <a:prstGeom prst="rect">
                <a:avLst/>
              </a:prstGeom>
              <a:blipFill>
                <a:blip r:embed="rId13"/>
                <a:stretch>
                  <a:fillRect b="-9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8425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AD25DE9-1004-46B9-A3EE-4388A4EC368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8454" y="0"/>
            <a:ext cx="12200455" cy="685800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8B6C035D-25FF-48A8-8E6E-9F69DC5F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2685" y="140311"/>
            <a:ext cx="1711152" cy="661499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EDE61260-6E2B-4A31-A972-896F1846E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81986" y="1342721"/>
            <a:ext cx="1711152" cy="66149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9FD0880-EF64-4EFE-9B54-0294C754A020}"/>
              </a:ext>
            </a:extLst>
          </p:cNvPr>
          <p:cNvSpPr/>
          <p:nvPr/>
        </p:nvSpPr>
        <p:spPr>
          <a:xfrm>
            <a:off x="1209021" y="1127760"/>
            <a:ext cx="9799320" cy="5044440"/>
          </a:xfrm>
          <a:prstGeom prst="roundRect">
            <a:avLst>
              <a:gd name="adj" fmla="val 90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63820AE-80EE-4EBC-85C7-F9F505418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6" y="1043143"/>
            <a:ext cx="12200455" cy="5814857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A1DD8B69-2C1F-4001-8482-9AC68037F6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213" y="204470"/>
            <a:ext cx="1743959" cy="1654810"/>
          </a:xfrm>
          <a:prstGeom prst="rect">
            <a:avLst/>
          </a:prstGeom>
        </p:spPr>
      </p:pic>
      <p:pic>
        <p:nvPicPr>
          <p:cNvPr id="23" name="Picture 22" descr="Icon&#10;&#10;Description automatically generated with medium confidence">
            <a:extLst>
              <a:ext uri="{FF2B5EF4-FFF2-40B4-BE49-F238E27FC236}">
                <a16:creationId xmlns:a16="http://schemas.microsoft.com/office/drawing/2014/main" id="{65478A21-ED0D-40D0-81F8-AC7F1C592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680" y="4431242"/>
            <a:ext cx="987679" cy="1440366"/>
          </a:xfrm>
          <a:prstGeom prst="rect">
            <a:avLst/>
          </a:prstGeom>
        </p:spPr>
      </p:pic>
      <p:pic>
        <p:nvPicPr>
          <p:cNvPr id="25" name="Picture 2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6F275A-7671-4AA1-8EDD-50ED453051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6" y="4406839"/>
            <a:ext cx="1316906" cy="1586689"/>
          </a:xfrm>
          <a:prstGeom prst="rect">
            <a:avLst/>
          </a:prstGeom>
        </p:spPr>
      </p:pic>
      <p:pic>
        <p:nvPicPr>
          <p:cNvPr id="27" name="Picture 26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102F56E2-367A-4EBB-9927-B10B4885FC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54" y="4342483"/>
            <a:ext cx="1572971" cy="1472374"/>
          </a:xfrm>
          <a:prstGeom prst="rect">
            <a:avLst/>
          </a:prstGeom>
        </p:spPr>
      </p:pic>
      <p:pic>
        <p:nvPicPr>
          <p:cNvPr id="29" name="Picture 28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A46AF44C-90FF-420F-9DC4-B29C41ADD0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382" y="4625105"/>
            <a:ext cx="1330624" cy="154553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91D4F6C-A9A9-45EB-B7A1-E9E5C4ACC1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10120" y="5302611"/>
            <a:ext cx="1054607" cy="113799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BBE5D98-2B76-4A6D-9296-0212A4DCEF20}"/>
              </a:ext>
            </a:extLst>
          </p:cNvPr>
          <p:cNvSpPr txBox="1"/>
          <p:nvPr/>
        </p:nvSpPr>
        <p:spPr>
          <a:xfrm>
            <a:off x="980460" y="282193"/>
            <a:ext cx="9799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  <a:endParaRPr lang="en-US" sz="44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AAE6ED-A387-440C-B72C-42F50A3869A5}"/>
              </a:ext>
            </a:extLst>
          </p:cNvPr>
          <p:cNvSpPr txBox="1"/>
          <p:nvPr/>
        </p:nvSpPr>
        <p:spPr>
          <a:xfrm>
            <a:off x="2006828" y="1812584"/>
            <a:ext cx="9528346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การหาผลลบของเศษส่วนที่ตัวส่วนเท่ากัน</a:t>
            </a:r>
          </a:p>
          <a:p>
            <a:pPr>
              <a:spcBef>
                <a:spcPts val="300"/>
              </a:spcBef>
            </a:pP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ให้นำตัวเศษลบกันโดยตัวส่วนคงเดิม</a:t>
            </a:r>
            <a:endParaRPr lang="en-US" sz="4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99E5B73-8343-40D7-854B-E34F3836E0EF}"/>
                  </a:ext>
                </a:extLst>
              </p:cNvPr>
              <p:cNvSpPr txBox="1"/>
              <p:nvPr/>
            </p:nvSpPr>
            <p:spPr>
              <a:xfrm>
                <a:off x="4483908" y="3539832"/>
                <a:ext cx="3249546" cy="126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13</m:t>
                          </m:r>
                        </m:den>
                      </m:f>
                      <m:r>
                        <a:rPr lang="th-TH" sz="4000" b="0" i="1" smtClean="0">
                          <a:latin typeface="Cambria Math" panose="02040503050406030204" pitchFamily="18" charset="0"/>
                          <a:cs typeface="Itim" panose="00000500000000000000" pitchFamily="2" charset="-34"/>
                        </a:rPr>
                        <m:t>−</m:t>
                      </m:r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13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  <a:cs typeface="Itim" panose="00000500000000000000" pitchFamily="2" charset="-34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4000" i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99E5B73-8343-40D7-854B-E34F3836E0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908" y="3539832"/>
                <a:ext cx="3249546" cy="126130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537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1.18971 0.00926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479" y="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1.19792 -0.00301 " pathEditMode="relative" rAng="0" ptsTypes="AA">
                                      <p:cBhvr>
                                        <p:cTn id="10" dur="8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896" y="-1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80" fill="hold">
                                          <p:stCondLst>
                                            <p:cond delay="2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8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8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8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26 0.04467 L 0.02526 0.04491 C 0.05573 0.00231 0.02474 0.04375 0.05508 0.00764 C 0.06784 -0.00741 0.07461 -0.02408 0.09089 -0.03403 C 0.09909 -0.03889 0.10677 -0.0456 0.11524 -0.04884 C 0.12318 -0.05185 0.13112 -0.05533 0.1392 -0.05764 C 0.14493 -0.05926 0.15039 -0.05949 0.15599 -0.06065 C 0.16042 -0.06158 0.16498 -0.06273 0.1694 -0.06366 C 0.17552 -0.0632 0.18164 -0.06343 0.18763 -0.06204 C 0.18972 -0.06158 0.19961 -0.05463 0.20183 -0.05324 C 0.21016 -0.04815 0.21029 -0.04977 0.21836 -0.04283 C 0.2211 -0.04051 0.2267 -0.03426 0.22917 -0.03102 C 0.2319 -0.02755 0.23412 -0.02361 0.23672 -0.0206 C 0.23828 -0.01921 0.23985 -0.01806 0.24089 -0.01621 C 0.24375 -0.01204 0.24597 -0.00718 0.24844 -0.00278 L 0.25599 0.01042 L 0.26016 0.01782 C 0.26146 0.02037 0.26302 0.02268 0.26433 0.02546 C 0.26537 0.02778 0.26654 0.03032 0.26758 0.03287 C 0.26862 0.03495 0.26993 0.03634 0.27084 0.03866 C 0.27162 0.04051 0.27188 0.04282 0.27266 0.04467 C 0.27474 0.04977 0.27696 0.0544 0.27917 0.05949 C 0.2836 0.06898 0.28125 0.06458 0.28594 0.07268 C 0.28685 0.07222 0.28776 0.07222 0.28855 0.07129 C 0.29453 0.06273 0.29271 0.06227 0.29766 0.05208 C 0.29935 0.04838 0.3017 0.04514 0.30339 0.04167 C 0.30912 0.03102 0.30964 0.02847 0.31511 0.01944 C 0.3168 0.0169 0.31849 0.01458 0.32019 0.01204 C 0.32188 0.00926 0.32318 0.00555 0.32513 0.00301 C 0.32657 0.00116 0.32865 0.00046 0.33021 -0.00139 C 0.33256 -0.00394 0.33438 -0.00764 0.33685 -0.01019 C 0.3418 -0.01597 0.35144 -0.02639 0.35769 -0.03102 C 0.36003 -0.03287 0.36263 -0.0338 0.36524 -0.03542 C 0.36784 -0.03727 0.37071 -0.03958 0.37357 -0.04144 C 0.37592 -0.04306 0.37852 -0.04421 0.38099 -0.04583 C 0.38972 -0.05116 0.38633 -0.05 0.39584 -0.05463 C 0.40026 -0.05695 0.40469 -0.05972 0.40925 -0.06065 L 0.41771 -0.06204 C 0.42214 -0.06158 0.42657 -0.06134 0.43099 -0.06065 C 0.43308 -0.06042 0.43542 -0.06019 0.4375 -0.05926 C 0.43933 -0.05833 0.44076 -0.05579 0.44271 -0.05463 C 0.4444 -0.05347 0.44662 -0.05301 0.44844 -0.05185 C 0.45144 -0.04954 0.45391 -0.04676 0.45677 -0.04445 C 0.45782 -0.04329 0.45925 -0.04283 0.46003 -0.04144 C 0.46146 -0.03935 0.46289 -0.03727 0.4642 -0.03542 C 0.46732 -0.03171 0.47097 -0.02963 0.47344 -0.025 L 0.48269 -0.0088 C 0.48399 -0.00625 0.48542 -0.00394 0.48685 -0.00139 C 0.49323 0.01227 0.48998 0.00579 0.49675 0.01782 C 0.49727 0.02037 0.49753 0.02315 0.49844 0.02546 C 0.50013 0.03009 0.50248 0.03403 0.50417 0.03866 C 0.50482 0.04028 0.50534 0.04167 0.50586 0.04305 C 0.50664 0.04514 0.50782 0.04699 0.50834 0.04907 C 0.51381 0.0662 0.50495 0.0456 0.5142 0.06528 C 0.51446 0.0669 0.51446 0.06852 0.51524 0.06991 C 0.52006 0.08055 0.52214 0.05926 0.52422 0.05347 C 0.52657 0.04699 0.5293 0.04074 0.5319 0.03426 C 0.53373 0.02893 0.53568 0.02338 0.5375 0.01782 C 0.54167 0.00625 0.54427 -0.0007 0.54844 -0.01181 C 0.54987 -0.01551 0.55703 -0.03333 0.55834 -0.03542 C 0.57331 -0.05833 0.55456 -0.02986 0.57084 -0.05324 C 0.57696 -0.06181 0.58021 -0.06968 0.58842 -0.07408 C 0.59128 -0.07546 0.59414 -0.07662 0.59675 -0.07847 C 0.59961 -0.08009 0.60235 -0.08241 0.60508 -0.08426 C 0.62162 -0.09537 0.61133 -0.08866 0.62253 -0.09468 C 0.62435 -0.0956 0.62592 -0.09722 0.62761 -0.09769 C 0.63203 -0.09884 0.63646 -0.09861 0.64102 -0.09908 L 0.65769 -0.0963 C 0.65912 -0.09583 0.66042 -0.09537 0.66172 -0.09468 C 0.66745 -0.09167 0.66459 -0.09259 0.66927 -0.08727 C 0.67032 -0.08611 0.67162 -0.08565 0.67266 -0.08426 C 0.67552 -0.08079 0.67813 -0.07639 0.68099 -0.07246 C 0.68503 -0.06667 0.68855 -0.06366 0.6918 -0.05463 C 0.69232 -0.05324 0.69271 -0.05162 0.69336 -0.05023 C 0.6944 -0.04861 0.69571 -0.04746 0.69688 -0.04583 C 0.69909 -0.04167 0.7 -0.03727 0.7017 -0.03241 C 0.71016 -0.01111 0.69987 -0.04028 0.70834 -0.01621 C 0.71784 0.01018 0.70469 -0.02685 0.71263 -0.00139 C 0.71342 0.00092 0.71446 0.00254 0.71524 0.00463 C 0.7168 0.00949 0.71888 0.01412 0.72006 0.01944 C 0.72071 0.02199 0.7211 0.02454 0.72188 0.02685 C 0.72279 0.02986 0.72422 0.03264 0.725 0.03565 C 0.72578 0.03796 0.72605 0.04074 0.7267 0.04305 C 0.72774 0.04629 0.72917 0.04884 0.73021 0.05208 C 0.73412 0.06551 0.73034 0.05972 0.73503 0.06528 C 0.73594 0.05787 0.73633 0.05046 0.73763 0.04305 C 0.73842 0.03889 0.73972 0.03518 0.74089 0.03125 C 0.74414 0.02129 0.74844 0.0118 0.75261 0.00301 C 0.76003 -0.0125 0.76589 -0.02292 0.77592 -0.03542 C 0.77878 -0.03889 0.78125 -0.04283 0.78425 -0.04583 C 0.79336 -0.05509 0.79571 -0.0544 0.80508 -0.06065 C 0.80782 -0.0625 0.81055 -0.06551 0.81342 -0.06667 C 0.81771 -0.06806 0.82227 -0.06759 0.82683 -0.06806 C 0.83946 -0.06713 0.85248 -0.06736 0.86511 -0.06505 C 0.86706 -0.06482 0.86849 -0.06181 0.87006 -0.06065 C 0.87162 -0.05949 0.87344 -0.05857 0.87513 -0.05764 C 0.87865 -0.05278 0.88256 -0.04838 0.88594 -0.04283 C 0.89935 -0.02153 0.89167 -0.03426 0.90847 -0.0044 C 0.91003 -0.00139 0.91237 0.00092 0.91342 0.00463 C 0.91563 0.01227 0.91628 0.01528 0.91927 0.02245 C 0.91993 0.02407 0.92097 0.02523 0.92175 0.02685 C 0.9224 0.0287 0.92266 0.03079 0.92344 0.03287 C 0.92422 0.03495 0.92513 0.0368 0.92605 0.03866 C 0.92618 0.04028 0.92631 0.04167 0.9267 0.04305 C 0.92774 0.04629 0.93008 0.05208 0.93008 0.05231 C 0.93112 0.05949 0.93073 0.05879 0.93347 0.0669 C 0.93438 0.06991 0.93555 0.07268 0.93672 0.07569 L 0.93842 0.08032 C 0.95144 0.05116 0.93295 0.09329 0.94427 0.06528 C 0.94545 0.06227 0.94714 0.05972 0.94857 0.05648 C 0.94974 0.05324 0.95039 0.0493 0.9517 0.04606 C 0.95313 0.04282 0.95521 0.04051 0.9569 0.03727 C 0.97123 0.0044 0.94714 0.05069 0.96836 0.01042 C 0.97266 0.00278 0.98008 -0.00972 0.98425 -0.01458 C 0.98594 -0.01667 0.98763 -0.01852 0.98933 -0.0206 C 0.99089 -0.02292 0.99245 -0.02593 0.99427 -0.02801 C 0.99571 -0.02986 0.99766 -0.03079 0.99922 -0.03241 C 1.00261 -0.03588 1.00599 -0.03935 1.00925 -0.04283 C 1.0112 -0.04491 1.01315 -0.04722 1.01511 -0.04884 C 1.01888 -0.05185 1.02279 -0.05533 1.0267 -0.05764 C 1.03021 -0.05972 1.03373 -0.06042 1.03672 -0.06366 C 1.03828 -0.06505 1.03933 -0.0669 1.04089 -0.06806 C 1.04219 -0.06898 1.04362 -0.06898 1.04506 -0.06945 C 1.05547 -0.07408 1.03633 -0.06713 1.0517 -0.07246 C 1.06094 -0.07176 1.06602 -0.07384 1.07344 -0.06806 C 1.07435 -0.06736 1.075 -0.06574 1.07592 -0.06505 C 1.0862 -0.05695 1.07539 -0.06921 1.08763 -0.05463 L 1.09011 -0.05185 " pathEditMode="relative" rAng="0" ptsTypes="AAAAAAAAAAAAAAAAAAAAAAAAAAAAAAAAAAAAAAAAAAAAAAAAAAAAAAAAAAAAAAAAAAAAAAAAAAAAAAAAAAAAAAAAAAAAAAAAAAAAAAAAAAAAAAAAAAAAAAAAAAAAAAAA">
                                      <p:cBhvr>
                                        <p:cTn id="36" dur="8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42" y="-541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30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83257C1-984F-471C-BEB8-EC693E0A76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4" t="1188" r="1456" b="93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-168381" y="1040711"/>
            <a:ext cx="123603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500" dirty="0">
                <a:latin typeface="Itim" panose="00000500000000000000" pitchFamily="2" charset="-34"/>
                <a:cs typeface="Itim" panose="00000500000000000000" pitchFamily="2" charset="-34"/>
              </a:rPr>
              <a:t>โจทย์ปัญหาการบวกและโจทย์ปัญหาการลบ</a:t>
            </a:r>
          </a:p>
          <a:p>
            <a:pPr algn="ctr"/>
            <a:r>
              <a:rPr lang="th-TH" sz="4500" dirty="0">
                <a:latin typeface="Itim" panose="00000500000000000000" pitchFamily="2" charset="-34"/>
                <a:cs typeface="Itim" panose="00000500000000000000" pitchFamily="2" charset="-34"/>
              </a:rPr>
              <a:t>เศษส่วนที่ตัวส่วนเท่ากัน 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E167BF-0D1A-48CA-8CDD-690B0495B598}"/>
              </a:ext>
            </a:extLst>
          </p:cNvPr>
          <p:cNvSpPr txBox="1"/>
          <p:nvPr/>
        </p:nvSpPr>
        <p:spPr>
          <a:xfrm>
            <a:off x="1193920" y="2802391"/>
            <a:ext cx="96188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5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  <a:r>
              <a:rPr lang="th-TH" sz="45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4500" dirty="0">
                <a:latin typeface="Itim" panose="00000500000000000000" pitchFamily="2" charset="-34"/>
                <a:cs typeface="Itim" panose="00000500000000000000" pitchFamily="2" charset="-34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E0406E-2815-43E3-A969-6DD5E09C232A}"/>
              </a:ext>
            </a:extLst>
          </p:cNvPr>
          <p:cNvSpPr txBox="1"/>
          <p:nvPr/>
        </p:nvSpPr>
        <p:spPr>
          <a:xfrm>
            <a:off x="1315840" y="3674158"/>
            <a:ext cx="1007100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th-TH" sz="3500" dirty="0">
                <a:latin typeface="Itim" panose="00000500000000000000" pitchFamily="2" charset="-34"/>
                <a:cs typeface="Itim" panose="00000500000000000000" pitchFamily="2" charset="-34"/>
              </a:rPr>
              <a:t>แสดงวิธีหาคำตอบของโจทย์ปัญหาการบวกเศษส่วน</a:t>
            </a:r>
          </a:p>
          <a:p>
            <a:r>
              <a:rPr lang="th-TH" sz="3500" dirty="0">
                <a:latin typeface="Itim" panose="00000500000000000000" pitchFamily="2" charset="-34"/>
                <a:cs typeface="Itim" panose="00000500000000000000" pitchFamily="2" charset="-34"/>
              </a:rPr>
              <a:t>     ที่ตัวส่วนเท่ากันและผลบวกไม่เกิน 1</a:t>
            </a:r>
          </a:p>
          <a:p>
            <a:r>
              <a:rPr lang="th-TH" sz="3500" dirty="0">
                <a:latin typeface="Itim" panose="00000500000000000000" pitchFamily="2" charset="-34"/>
                <a:cs typeface="Itim" panose="00000500000000000000" pitchFamily="2" charset="-34"/>
              </a:rPr>
              <a:t>2) แสดงวิธีหาคำตอบของโจทย์ปัญหาการลบเศษส่วน</a:t>
            </a:r>
          </a:p>
          <a:p>
            <a:r>
              <a:rPr lang="th-TH" sz="3500" dirty="0">
                <a:latin typeface="Itim" panose="00000500000000000000" pitchFamily="2" charset="-34"/>
                <a:cs typeface="Itim" panose="00000500000000000000" pitchFamily="2" charset="-34"/>
              </a:rPr>
              <a:t>     ที่ตัวส่วนเท่ากัน</a:t>
            </a:r>
            <a:endParaRPr lang="en-US" sz="35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endParaRPr lang="th-TH" sz="35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2248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3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7.40741E-7 L 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9" grpId="0"/>
      <p:bldP spid="6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1CF1943-FD94-448F-9B93-C0522B6D61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52945" y="580439"/>
            <a:ext cx="10790372" cy="142084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201798" y="378579"/>
            <a:ext cx="1146415" cy="1141732"/>
            <a:chOff x="678134" y="2507784"/>
            <a:chExt cx="1146415" cy="1141732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1008800" y="2507784"/>
              <a:ext cx="53411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หัวข้อ">
                <a:extLst>
                  <a:ext uri="{FF2B5EF4-FFF2-40B4-BE49-F238E27FC236}">
                    <a16:creationId xmlns:a16="http://schemas.microsoft.com/office/drawing/2014/main" id="{3BCCE850-CD07-4469-B91A-2C713398B5B3}"/>
                  </a:ext>
                </a:extLst>
              </p:cNvPr>
              <p:cNvSpPr txBox="1"/>
              <p:nvPr/>
            </p:nvSpPr>
            <p:spPr>
              <a:xfrm>
                <a:off x="1381269" y="650495"/>
                <a:ext cx="11036288" cy="127400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แม่ซื้อส้ม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30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0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 ซื้อแตงโม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300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0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 แม่ซื้อส้มและแตงโม</a:t>
                </a:r>
              </a:p>
              <a:p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กี่กิโลกรัม </a:t>
                </a:r>
              </a:p>
            </p:txBody>
          </p:sp>
        </mc:Choice>
        <mc:Fallback xmlns="">
          <p:sp>
            <p:nvSpPr>
              <p:cNvPr id="35" name="หัวข้อ">
                <a:extLst>
                  <a:ext uri="{FF2B5EF4-FFF2-40B4-BE49-F238E27FC236}">
                    <a16:creationId xmlns:a16="http://schemas.microsoft.com/office/drawing/2014/main" id="{3BCCE850-CD07-4469-B91A-2C713398B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269" y="650495"/>
                <a:ext cx="11036288" cy="1274003"/>
              </a:xfrm>
              <a:prstGeom prst="rect">
                <a:avLst/>
              </a:prstGeom>
              <a:blipFill>
                <a:blip r:embed="rId8"/>
                <a:stretch>
                  <a:fillRect l="-1326" b="-13876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CBD1FFFA-F83F-4A7D-AF70-2D96B4BAF09E}"/>
              </a:ext>
            </a:extLst>
          </p:cNvPr>
          <p:cNvGrpSpPr/>
          <p:nvPr/>
        </p:nvGrpSpPr>
        <p:grpSpPr>
          <a:xfrm>
            <a:off x="435828" y="2116992"/>
            <a:ext cx="2008412" cy="600165"/>
            <a:chOff x="4748283" y="3889960"/>
            <a:chExt cx="2008412" cy="6001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D2820DA-AB7F-4618-A5B8-363E5CBB8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87E2EA-C47B-432F-9F9B-EC55DD6899E8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24C0D5C-B47E-404E-AE07-0317B2920EFB}"/>
              </a:ext>
            </a:extLst>
          </p:cNvPr>
          <p:cNvSpPr txBox="1"/>
          <p:nvPr/>
        </p:nvSpPr>
        <p:spPr>
          <a:xfrm>
            <a:off x="2580818" y="2126220"/>
            <a:ext cx="673779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แม่ซื้อส้มและแตงโมกี่กิโลกรัม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3E30E9-7405-429D-A461-8244782C33B7}"/>
              </a:ext>
            </a:extLst>
          </p:cNvPr>
          <p:cNvGrpSpPr/>
          <p:nvPr/>
        </p:nvGrpSpPr>
        <p:grpSpPr>
          <a:xfrm>
            <a:off x="435828" y="3041986"/>
            <a:ext cx="2008412" cy="600165"/>
            <a:chOff x="4748283" y="3889960"/>
            <a:chExt cx="2008412" cy="60016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3F2E5D-206B-4C2D-A297-86E56693C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715786-D139-4B1F-AD90-80E3091D23C8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DBD4E11-7E4E-4FA8-AA0A-8A63171FFEC1}"/>
                  </a:ext>
                </a:extLst>
              </p:cNvPr>
              <p:cNvSpPr txBox="1"/>
              <p:nvPr/>
            </p:nvSpPr>
            <p:spPr>
              <a:xfrm>
                <a:off x="2580818" y="2882331"/>
                <a:ext cx="9450853" cy="8123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แม่ซื้อส้ม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30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0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 ซื้อแตงโม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30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0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DBD4E11-7E4E-4FA8-AA0A-8A63171FF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818" y="2882331"/>
                <a:ext cx="9450853" cy="812338"/>
              </a:xfrm>
              <a:prstGeom prst="rect">
                <a:avLst/>
              </a:prstGeom>
              <a:blipFill>
                <a:blip r:embed="rId9"/>
                <a:stretch>
                  <a:fillRect l="-1483" b="-105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34ED7201-F7DD-418A-8CE5-CE4CB3AC871C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532464" y="3957726"/>
            <a:ext cx="11206480" cy="3111592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EE5ABE7-5231-4DCB-9101-8131A2F3BB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240671"/>
              </p:ext>
            </p:extLst>
          </p:nvPr>
        </p:nvGraphicFramePr>
        <p:xfrm>
          <a:off x="2052174" y="4960737"/>
          <a:ext cx="8407150" cy="600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0715">
                  <a:extLst>
                    <a:ext uri="{9D8B030D-6E8A-4147-A177-3AD203B41FA5}">
                      <a16:colId xmlns:a16="http://schemas.microsoft.com/office/drawing/2014/main" val="389905912"/>
                    </a:ext>
                  </a:extLst>
                </a:gridCol>
                <a:gridCol w="840715">
                  <a:extLst>
                    <a:ext uri="{9D8B030D-6E8A-4147-A177-3AD203B41FA5}">
                      <a16:colId xmlns:a16="http://schemas.microsoft.com/office/drawing/2014/main" val="621735569"/>
                    </a:ext>
                  </a:extLst>
                </a:gridCol>
                <a:gridCol w="840715">
                  <a:extLst>
                    <a:ext uri="{9D8B030D-6E8A-4147-A177-3AD203B41FA5}">
                      <a16:colId xmlns:a16="http://schemas.microsoft.com/office/drawing/2014/main" val="3193399673"/>
                    </a:ext>
                  </a:extLst>
                </a:gridCol>
                <a:gridCol w="840715">
                  <a:extLst>
                    <a:ext uri="{9D8B030D-6E8A-4147-A177-3AD203B41FA5}">
                      <a16:colId xmlns:a16="http://schemas.microsoft.com/office/drawing/2014/main" val="1655339586"/>
                    </a:ext>
                  </a:extLst>
                </a:gridCol>
                <a:gridCol w="840715">
                  <a:extLst>
                    <a:ext uri="{9D8B030D-6E8A-4147-A177-3AD203B41FA5}">
                      <a16:colId xmlns:a16="http://schemas.microsoft.com/office/drawing/2014/main" val="845760738"/>
                    </a:ext>
                  </a:extLst>
                </a:gridCol>
                <a:gridCol w="840715">
                  <a:extLst>
                    <a:ext uri="{9D8B030D-6E8A-4147-A177-3AD203B41FA5}">
                      <a16:colId xmlns:a16="http://schemas.microsoft.com/office/drawing/2014/main" val="152871019"/>
                    </a:ext>
                  </a:extLst>
                </a:gridCol>
                <a:gridCol w="840715">
                  <a:extLst>
                    <a:ext uri="{9D8B030D-6E8A-4147-A177-3AD203B41FA5}">
                      <a16:colId xmlns:a16="http://schemas.microsoft.com/office/drawing/2014/main" val="2903620775"/>
                    </a:ext>
                  </a:extLst>
                </a:gridCol>
                <a:gridCol w="840715">
                  <a:extLst>
                    <a:ext uri="{9D8B030D-6E8A-4147-A177-3AD203B41FA5}">
                      <a16:colId xmlns:a16="http://schemas.microsoft.com/office/drawing/2014/main" val="1857737872"/>
                    </a:ext>
                  </a:extLst>
                </a:gridCol>
                <a:gridCol w="840715">
                  <a:extLst>
                    <a:ext uri="{9D8B030D-6E8A-4147-A177-3AD203B41FA5}">
                      <a16:colId xmlns:a16="http://schemas.microsoft.com/office/drawing/2014/main" val="2682497954"/>
                    </a:ext>
                  </a:extLst>
                </a:gridCol>
                <a:gridCol w="840715">
                  <a:extLst>
                    <a:ext uri="{9D8B030D-6E8A-4147-A177-3AD203B41FA5}">
                      <a16:colId xmlns:a16="http://schemas.microsoft.com/office/drawing/2014/main" val="1515602624"/>
                    </a:ext>
                  </a:extLst>
                </a:gridCol>
              </a:tblGrid>
              <a:tr h="6001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A33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A33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A33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A33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341934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3A722961-ED69-4204-83D7-EE0A226E89E7}"/>
              </a:ext>
            </a:extLst>
          </p:cNvPr>
          <p:cNvGrpSpPr/>
          <p:nvPr/>
        </p:nvGrpSpPr>
        <p:grpSpPr>
          <a:xfrm>
            <a:off x="2052179" y="5601542"/>
            <a:ext cx="3608093" cy="1069963"/>
            <a:chOff x="2015235" y="5155394"/>
            <a:chExt cx="3608093" cy="1069963"/>
          </a:xfrm>
        </p:grpSpPr>
        <p:sp>
          <p:nvSpPr>
            <p:cNvPr id="5" name="Left Brace 4">
              <a:extLst>
                <a:ext uri="{FF2B5EF4-FFF2-40B4-BE49-F238E27FC236}">
                  <a16:creationId xmlns:a16="http://schemas.microsoft.com/office/drawing/2014/main" id="{E5FDEEEC-B758-4782-96FE-38715890A3F0}"/>
                </a:ext>
              </a:extLst>
            </p:cNvPr>
            <p:cNvSpPr/>
            <p:nvPr/>
          </p:nvSpPr>
          <p:spPr>
            <a:xfrm rot="16200000">
              <a:off x="3512090" y="3658539"/>
              <a:ext cx="362048" cy="3355757"/>
            </a:xfrm>
            <a:prstGeom prst="leftBrace">
              <a:avLst>
                <a:gd name="adj1" fmla="val 8333"/>
                <a:gd name="adj2" fmla="val 4787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45AED5C-82D4-4B4B-8402-A337DEF0C1A4}"/>
                    </a:ext>
                  </a:extLst>
                </p:cNvPr>
                <p:cNvSpPr txBox="1"/>
                <p:nvPr/>
              </p:nvSpPr>
              <p:spPr>
                <a:xfrm>
                  <a:off x="2267567" y="5533052"/>
                  <a:ext cx="3355761" cy="69230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5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ส้ม</a:t>
                  </a:r>
                  <a:r>
                    <a:rPr lang="en-US" sz="2500" dirty="0">
                      <a:cs typeface="Itim" panose="00000500000000000000" pitchFamily="2" charset="-34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5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50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50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th-TH" sz="250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0</m:t>
                          </m:r>
                        </m:den>
                      </m:f>
                    </m:oMath>
                  </a14:m>
                  <a:r>
                    <a:rPr lang="th-TH" sz="25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กิโลกรัม </a:t>
                  </a:r>
                  <a:endParaRPr lang="th-TH" sz="25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45AED5C-82D4-4B4B-8402-A337DEF0C1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7567" y="5533052"/>
                  <a:ext cx="3355761" cy="692305"/>
                </a:xfrm>
                <a:prstGeom prst="rect">
                  <a:avLst/>
                </a:prstGeom>
                <a:blipFill>
                  <a:blip r:embed="rId11"/>
                  <a:stretch>
                    <a:fillRect b="-885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27999D0-6394-4675-81A2-12882307290F}"/>
              </a:ext>
            </a:extLst>
          </p:cNvPr>
          <p:cNvGrpSpPr/>
          <p:nvPr/>
        </p:nvGrpSpPr>
        <p:grpSpPr>
          <a:xfrm>
            <a:off x="4872231" y="5601543"/>
            <a:ext cx="3606752" cy="1049722"/>
            <a:chOff x="1479529" y="5155395"/>
            <a:chExt cx="3606752" cy="1049722"/>
          </a:xfrm>
        </p:grpSpPr>
        <p:sp>
          <p:nvSpPr>
            <p:cNvPr id="47" name="Left Brace 46">
              <a:extLst>
                <a:ext uri="{FF2B5EF4-FFF2-40B4-BE49-F238E27FC236}">
                  <a16:creationId xmlns:a16="http://schemas.microsoft.com/office/drawing/2014/main" id="{72B0FB3C-FD8B-4FAF-9974-B8F035AFF359}"/>
                </a:ext>
              </a:extLst>
            </p:cNvPr>
            <p:cNvSpPr/>
            <p:nvPr/>
          </p:nvSpPr>
          <p:spPr>
            <a:xfrm rot="16200000">
              <a:off x="3101881" y="4068750"/>
              <a:ext cx="362048" cy="2535337"/>
            </a:xfrm>
            <a:prstGeom prst="leftBrace">
              <a:avLst>
                <a:gd name="adj1" fmla="val 8333"/>
                <a:gd name="adj2" fmla="val 4787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87AF6DC-8AC1-42F5-A029-DB53ECD14753}"/>
                    </a:ext>
                  </a:extLst>
                </p:cNvPr>
                <p:cNvSpPr txBox="1"/>
                <p:nvPr/>
              </p:nvSpPr>
              <p:spPr>
                <a:xfrm>
                  <a:off x="1479529" y="5516339"/>
                  <a:ext cx="3606752" cy="6887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5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แตงโม</a:t>
                  </a:r>
                  <a:r>
                    <a:rPr lang="en-US" sz="2500" dirty="0">
                      <a:cs typeface="Itim" panose="00000500000000000000" pitchFamily="2" charset="-34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5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50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th-TH" sz="250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0</m:t>
                          </m:r>
                        </m:den>
                      </m:f>
                    </m:oMath>
                  </a14:m>
                  <a:r>
                    <a:rPr lang="th-TH" sz="25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กิโลกรัม </a:t>
                  </a:r>
                  <a:endParaRPr lang="th-TH" sz="25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87AF6DC-8AC1-42F5-A029-DB53ECD147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9529" y="5516339"/>
                  <a:ext cx="3606752" cy="688778"/>
                </a:xfrm>
                <a:prstGeom prst="rect">
                  <a:avLst/>
                </a:prstGeom>
                <a:blipFill>
                  <a:blip r:embed="rId12"/>
                  <a:stretch>
                    <a:fillRect b="-796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7BA6114-2CFA-4339-87CE-EE18F55FDED4}"/>
              </a:ext>
            </a:extLst>
          </p:cNvPr>
          <p:cNvGrpSpPr/>
          <p:nvPr/>
        </p:nvGrpSpPr>
        <p:grpSpPr>
          <a:xfrm>
            <a:off x="2052172" y="4100711"/>
            <a:ext cx="5891103" cy="871949"/>
            <a:chOff x="472661" y="5478209"/>
            <a:chExt cx="5891103" cy="871949"/>
          </a:xfrm>
        </p:grpSpPr>
        <p:sp>
          <p:nvSpPr>
            <p:cNvPr id="51" name="Left Brace 50">
              <a:extLst>
                <a:ext uri="{FF2B5EF4-FFF2-40B4-BE49-F238E27FC236}">
                  <a16:creationId xmlns:a16="http://schemas.microsoft.com/office/drawing/2014/main" id="{335DACFC-D283-44C7-A77A-6EF5B4FEEB21}"/>
                </a:ext>
              </a:extLst>
            </p:cNvPr>
            <p:cNvSpPr/>
            <p:nvPr/>
          </p:nvSpPr>
          <p:spPr>
            <a:xfrm rot="5400000">
              <a:off x="3246165" y="3232559"/>
              <a:ext cx="344095" cy="5891103"/>
            </a:xfrm>
            <a:prstGeom prst="leftBrace">
              <a:avLst>
                <a:gd name="adj1" fmla="val 8333"/>
                <a:gd name="adj2" fmla="val 4856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C5B9714-B3D8-4F15-BF1C-A3F5AA9E0708}"/>
                </a:ext>
              </a:extLst>
            </p:cNvPr>
            <p:cNvSpPr txBox="1"/>
            <p:nvPr/>
          </p:nvSpPr>
          <p:spPr>
            <a:xfrm>
              <a:off x="1964141" y="5478209"/>
              <a:ext cx="3355761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ส้มและแตงโม</a:t>
              </a:r>
              <a:endParaRPr lang="th-TH" sz="25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52878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9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1CF1943-FD94-448F-9B93-C0522B6D61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52945" y="580439"/>
            <a:ext cx="10790372" cy="132138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201798" y="378579"/>
            <a:ext cx="1146415" cy="1141732"/>
            <a:chOff x="678134" y="2507784"/>
            <a:chExt cx="1146415" cy="1141732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1008800" y="2507784"/>
              <a:ext cx="53411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หัวข้อ">
                <a:extLst>
                  <a:ext uri="{FF2B5EF4-FFF2-40B4-BE49-F238E27FC236}">
                    <a16:creationId xmlns:a16="http://schemas.microsoft.com/office/drawing/2014/main" id="{3BCCE850-CD07-4469-B91A-2C713398B5B3}"/>
                  </a:ext>
                </a:extLst>
              </p:cNvPr>
              <p:cNvSpPr txBox="1"/>
              <p:nvPr/>
            </p:nvSpPr>
            <p:spPr>
              <a:xfrm>
                <a:off x="1381269" y="614983"/>
                <a:ext cx="11036288" cy="127400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แม่ซื้อส้ม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30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0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 ซื้อแตงโม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300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0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 แม่ซื้อส้มและแตงโม</a:t>
                </a:r>
              </a:p>
              <a:p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กี่กิโลกรัม </a:t>
                </a:r>
              </a:p>
            </p:txBody>
          </p:sp>
        </mc:Choice>
        <mc:Fallback xmlns="">
          <p:sp>
            <p:nvSpPr>
              <p:cNvPr id="35" name="หัวข้อ">
                <a:extLst>
                  <a:ext uri="{FF2B5EF4-FFF2-40B4-BE49-F238E27FC236}">
                    <a16:creationId xmlns:a16="http://schemas.microsoft.com/office/drawing/2014/main" id="{3BCCE850-CD07-4469-B91A-2C713398B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269" y="614983"/>
                <a:ext cx="11036288" cy="1274003"/>
              </a:xfrm>
              <a:prstGeom prst="rect">
                <a:avLst/>
              </a:prstGeom>
              <a:blipFill>
                <a:blip r:embed="rId8"/>
                <a:stretch>
                  <a:fillRect l="-1326" b="-13876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72C3D2B5-89FC-46D6-ADE5-F407E8E00F4A}"/>
              </a:ext>
            </a:extLst>
          </p:cNvPr>
          <p:cNvGrpSpPr/>
          <p:nvPr/>
        </p:nvGrpSpPr>
        <p:grpSpPr>
          <a:xfrm>
            <a:off x="760243" y="2842965"/>
            <a:ext cx="1242051" cy="600165"/>
            <a:chOff x="4748283" y="3889960"/>
            <a:chExt cx="2008412" cy="60016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918771A-8579-428E-B719-F5D4E39C7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8B90BD2-F1FB-45E4-BBE3-D02C12CA2CDD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02F640-FB7E-45BB-B164-FFF86484EE29}"/>
                  </a:ext>
                </a:extLst>
              </p:cNvPr>
              <p:cNvSpPr txBox="1"/>
              <p:nvPr/>
            </p:nvSpPr>
            <p:spPr>
              <a:xfrm>
                <a:off x="2474324" y="2724379"/>
                <a:ext cx="8369859" cy="764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ซื้อส้ม	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0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        กิโลกรัม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02F640-FB7E-45BB-B164-FFF86484E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324" y="2724379"/>
                <a:ext cx="8369859" cy="764248"/>
              </a:xfrm>
              <a:prstGeom prst="rect">
                <a:avLst/>
              </a:prstGeom>
              <a:blipFill>
                <a:blip r:embed="rId9"/>
                <a:stretch>
                  <a:fillRect l="-1529" b="-104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5DEDE85-D6CC-4100-9FE6-B7D8B453A461}"/>
                  </a:ext>
                </a:extLst>
              </p:cNvPr>
              <p:cNvSpPr txBox="1"/>
              <p:nvPr/>
            </p:nvSpPr>
            <p:spPr>
              <a:xfrm>
                <a:off x="1928331" y="5480244"/>
                <a:ext cx="8369859" cy="7627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แม่ซื้อส้มและแตงโม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0</m:t>
                        </m:r>
                      </m:den>
                    </m:f>
                    <m:r>
                      <a:rPr lang="th-TH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Itim" panose="00000500000000000000" pitchFamily="2" charset="-34"/>
                      </a:rPr>
                      <m:t> </m:t>
                    </m:r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กิโลกรัม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5DEDE85-D6CC-4100-9FE6-B7D8B453A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331" y="5480244"/>
                <a:ext cx="8369859" cy="762773"/>
              </a:xfrm>
              <a:prstGeom prst="rect">
                <a:avLst/>
              </a:prstGeom>
              <a:blipFill>
                <a:blip r:embed="rId10"/>
                <a:stretch>
                  <a:fillRect l="-1457"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57FB1C55-B142-4466-80AE-27712BD60FA8}"/>
              </a:ext>
            </a:extLst>
          </p:cNvPr>
          <p:cNvGrpSpPr/>
          <p:nvPr/>
        </p:nvGrpSpPr>
        <p:grpSpPr>
          <a:xfrm>
            <a:off x="787261" y="5613350"/>
            <a:ext cx="1020109" cy="600165"/>
            <a:chOff x="4748283" y="3889960"/>
            <a:chExt cx="2008410" cy="60016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8CAF9FD-4324-4D87-94CC-BF7F2BBF1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99444B6-B14D-4FDE-B94F-439B85555008}"/>
                </a:ext>
              </a:extLst>
            </p:cNvPr>
            <p:cNvSpPr txBox="1"/>
            <p:nvPr/>
          </p:nvSpPr>
          <p:spPr>
            <a:xfrm>
              <a:off x="4757159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3DB56FF-119C-4DE0-9316-13EDCB0A549B}"/>
              </a:ext>
            </a:extLst>
          </p:cNvPr>
          <p:cNvGrpSpPr/>
          <p:nvPr/>
        </p:nvGrpSpPr>
        <p:grpSpPr>
          <a:xfrm>
            <a:off x="775002" y="2032477"/>
            <a:ext cx="3143753" cy="600165"/>
            <a:chOff x="4748282" y="3889960"/>
            <a:chExt cx="2190371" cy="60016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C7C7461-3CF3-4EBD-975A-FCDA31BAB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2" y="3889960"/>
              <a:ext cx="2190371" cy="600165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0743FB7-0A4C-4529-8BEB-927692C320B1}"/>
                </a:ext>
              </a:extLst>
            </p:cNvPr>
            <p:cNvSpPr txBox="1"/>
            <p:nvPr/>
          </p:nvSpPr>
          <p:spPr>
            <a:xfrm>
              <a:off x="4756823" y="3917148"/>
              <a:ext cx="217328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ประโยคสัญลักษณ์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6203040-8437-4B4E-B25D-37CE228866C2}"/>
                  </a:ext>
                </a:extLst>
              </p:cNvPr>
              <p:cNvSpPr txBox="1"/>
              <p:nvPr/>
            </p:nvSpPr>
            <p:spPr>
              <a:xfrm>
                <a:off x="4006246" y="1932943"/>
                <a:ext cx="5786333" cy="764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0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0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Itim" panose="00000500000000000000" pitchFamily="2" charset="-34"/>
                        <a:ea typeface="Cambria Math" panose="02040503050406030204" pitchFamily="18" charset="0"/>
                        <a:cs typeface="Itim" panose="00000500000000000000" pitchFamily="2" charset="-34"/>
                      </a:rPr>
                      <m:t>□</m:t>
                    </m:r>
                  </m:oMath>
                </a14:m>
                <a:endParaRPr lang="th-TH" sz="28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6203040-8437-4B4E-B25D-37CE22886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246" y="1932943"/>
                <a:ext cx="5786333" cy="764248"/>
              </a:xfrm>
              <a:prstGeom prst="rect">
                <a:avLst/>
              </a:prstGeom>
              <a:blipFill>
                <a:blip r:embed="rId11"/>
                <a:stretch>
                  <a:fillRect b="-104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B13C82-2BB6-4C68-B2E9-F177E38278FC}"/>
                  </a:ext>
                </a:extLst>
              </p:cNvPr>
              <p:cNvSpPr txBox="1"/>
              <p:nvPr/>
            </p:nvSpPr>
            <p:spPr>
              <a:xfrm>
                <a:off x="2474323" y="3639206"/>
                <a:ext cx="8369859" cy="764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ซื้อแตงโม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0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        กิโลกรัม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B13C82-2BB6-4C68-B2E9-F177E3827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323" y="3639206"/>
                <a:ext cx="8369859" cy="764248"/>
              </a:xfrm>
              <a:prstGeom prst="rect">
                <a:avLst/>
              </a:prstGeom>
              <a:blipFill>
                <a:blip r:embed="rId12"/>
                <a:stretch>
                  <a:fillRect l="-1529"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C3D7769-E0AA-4A98-9409-2359A12744A1}"/>
              </a:ext>
            </a:extLst>
          </p:cNvPr>
          <p:cNvSpPr txBox="1"/>
          <p:nvPr/>
        </p:nvSpPr>
        <p:spPr>
          <a:xfrm>
            <a:off x="2474323" y="4701519"/>
            <a:ext cx="267472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ซื้อส้มและแตงโม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026E91-7A46-41E7-92C6-CEC0581CFBF1}"/>
                  </a:ext>
                </a:extLst>
              </p:cNvPr>
              <p:cNvSpPr txBox="1"/>
              <p:nvPr/>
            </p:nvSpPr>
            <p:spPr>
              <a:xfrm>
                <a:off x="5217159" y="4555316"/>
                <a:ext cx="1792205" cy="764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0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0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</a:t>
                </a:r>
                <a:endParaRPr lang="th-TH" sz="28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026E91-7A46-41E7-92C6-CEC0581CF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7159" y="4555316"/>
                <a:ext cx="1792205" cy="764248"/>
              </a:xfrm>
              <a:prstGeom prst="rect">
                <a:avLst/>
              </a:prstGeom>
              <a:blipFill>
                <a:blip r:embed="rId13"/>
                <a:stretch>
                  <a:fillRect b="-95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9A785CF-E77B-4EAB-B713-4E175C6FDF2D}"/>
                  </a:ext>
                </a:extLst>
              </p:cNvPr>
              <p:cNvSpPr txBox="1"/>
              <p:nvPr/>
            </p:nvSpPr>
            <p:spPr>
              <a:xfrm>
                <a:off x="6747013" y="4554034"/>
                <a:ext cx="2522326" cy="764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0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	กิโลกรัม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9A785CF-E77B-4EAB-B713-4E175C6FD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7013" y="4554034"/>
                <a:ext cx="2522326" cy="764248"/>
              </a:xfrm>
              <a:prstGeom prst="rect">
                <a:avLst/>
              </a:prstGeom>
              <a:blipFill>
                <a:blip r:embed="rId14"/>
                <a:stretch>
                  <a:fillRect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picture containing mollusk&#10;&#10;Description automatically generated">
            <a:extLst>
              <a:ext uri="{FF2B5EF4-FFF2-40B4-BE49-F238E27FC236}">
                <a16:creationId xmlns:a16="http://schemas.microsoft.com/office/drawing/2014/main" id="{F3E33BC6-BA63-4BC4-95FB-E79565863E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55" y="4666495"/>
            <a:ext cx="1602152" cy="16422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B98A309-98B0-4B4A-87C3-B7C78E9A84B8}"/>
              </a:ext>
            </a:extLst>
          </p:cNvPr>
          <p:cNvGrpSpPr/>
          <p:nvPr/>
        </p:nvGrpSpPr>
        <p:grpSpPr>
          <a:xfrm>
            <a:off x="9046295" y="4728965"/>
            <a:ext cx="1684374" cy="1664900"/>
            <a:chOff x="9058263" y="4788999"/>
            <a:chExt cx="1684374" cy="1664900"/>
          </a:xfrm>
        </p:grpSpPr>
        <p:pic>
          <p:nvPicPr>
            <p:cNvPr id="40" name="Picture 39" descr="A close-up of an orange&#10;&#10;Description automatically generated with medium confidence">
              <a:extLst>
                <a:ext uri="{FF2B5EF4-FFF2-40B4-BE49-F238E27FC236}">
                  <a16:creationId xmlns:a16="http://schemas.microsoft.com/office/drawing/2014/main" id="{27CC9C73-4DC7-4BCA-AD33-8BBC14EA8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4020">
              <a:off x="9395738" y="4788999"/>
              <a:ext cx="1126985" cy="1126985"/>
            </a:xfrm>
            <a:prstGeom prst="rect">
              <a:avLst/>
            </a:prstGeom>
          </p:spPr>
        </p:pic>
        <p:pic>
          <p:nvPicPr>
            <p:cNvPr id="4" name="Picture 3" descr="A close-up of an orange&#10;&#10;Description automatically generated with medium confidence">
              <a:extLst>
                <a:ext uri="{FF2B5EF4-FFF2-40B4-BE49-F238E27FC236}">
                  <a16:creationId xmlns:a16="http://schemas.microsoft.com/office/drawing/2014/main" id="{584BDD61-0DAB-4596-8779-66BA80E6F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54165">
              <a:off x="9058263" y="5247497"/>
              <a:ext cx="1126985" cy="1126985"/>
            </a:xfrm>
            <a:prstGeom prst="rect">
              <a:avLst/>
            </a:prstGeom>
          </p:spPr>
        </p:pic>
        <p:pic>
          <p:nvPicPr>
            <p:cNvPr id="30" name="Picture 29" descr="A close-up of an orange&#10;&#10;Description automatically generated with medium confidence">
              <a:extLst>
                <a:ext uri="{FF2B5EF4-FFF2-40B4-BE49-F238E27FC236}">
                  <a16:creationId xmlns:a16="http://schemas.microsoft.com/office/drawing/2014/main" id="{FCA5DAAE-DAB4-45B7-B647-1B70255DB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4020">
              <a:off x="9615652" y="5326914"/>
              <a:ext cx="1126985" cy="112698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07497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46" grpId="0"/>
      <p:bldP spid="47" grpId="0"/>
      <p:bldP spid="22" grpId="0"/>
      <p:bldP spid="23" grpId="0"/>
      <p:bldP spid="24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1CF1943-FD94-448F-9B93-C0522B6D61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52944" y="580439"/>
            <a:ext cx="10909135" cy="1174785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201798" y="378579"/>
            <a:ext cx="1146415" cy="1141732"/>
            <a:chOff x="678134" y="2507784"/>
            <a:chExt cx="1146415" cy="1141732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1008800" y="2507784"/>
              <a:ext cx="53411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หัวข้อ">
                <a:extLst>
                  <a:ext uri="{FF2B5EF4-FFF2-40B4-BE49-F238E27FC236}">
                    <a16:creationId xmlns:a16="http://schemas.microsoft.com/office/drawing/2014/main" id="{3BCCE850-CD07-4469-B91A-2C713398B5B3}"/>
                  </a:ext>
                </a:extLst>
              </p:cNvPr>
              <p:cNvSpPr txBox="1"/>
              <p:nvPr/>
            </p:nvSpPr>
            <p:spPr>
              <a:xfrm>
                <a:off x="1392777" y="751830"/>
                <a:ext cx="11036288" cy="80887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ฟ้ามีเนื้อหมู 1 กิโลกรัม ขายไป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30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 ฟ้าเหลือเนื้อหมูกี่กิโลกรัม</a:t>
                </a:r>
              </a:p>
            </p:txBody>
          </p:sp>
        </mc:Choice>
        <mc:Fallback xmlns="">
          <p:sp>
            <p:nvSpPr>
              <p:cNvPr id="35" name="หัวข้อ">
                <a:extLst>
                  <a:ext uri="{FF2B5EF4-FFF2-40B4-BE49-F238E27FC236}">
                    <a16:creationId xmlns:a16="http://schemas.microsoft.com/office/drawing/2014/main" id="{3BCCE850-CD07-4469-B91A-2C713398B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777" y="751830"/>
                <a:ext cx="11036288" cy="808876"/>
              </a:xfrm>
              <a:prstGeom prst="rect">
                <a:avLst/>
              </a:prstGeom>
              <a:blipFill>
                <a:blip r:embed="rId8"/>
                <a:stretch>
                  <a:fillRect l="-1270" b="-10526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CBD1FFFA-F83F-4A7D-AF70-2D96B4BAF09E}"/>
              </a:ext>
            </a:extLst>
          </p:cNvPr>
          <p:cNvGrpSpPr/>
          <p:nvPr/>
        </p:nvGrpSpPr>
        <p:grpSpPr>
          <a:xfrm>
            <a:off x="435828" y="2116992"/>
            <a:ext cx="2008412" cy="600165"/>
            <a:chOff x="4748283" y="3889960"/>
            <a:chExt cx="2008412" cy="6001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D2820DA-AB7F-4618-A5B8-363E5CBB8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87E2EA-C47B-432F-9F9B-EC55DD6899E8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24C0D5C-B47E-404E-AE07-0317B2920EFB}"/>
              </a:ext>
            </a:extLst>
          </p:cNvPr>
          <p:cNvSpPr txBox="1"/>
          <p:nvPr/>
        </p:nvSpPr>
        <p:spPr>
          <a:xfrm>
            <a:off x="2580818" y="2126220"/>
            <a:ext cx="673779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ฟ้าเหลือเนื้อหมูกี่กิโลกรัม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3E30E9-7405-429D-A461-8244782C33B7}"/>
              </a:ext>
            </a:extLst>
          </p:cNvPr>
          <p:cNvGrpSpPr/>
          <p:nvPr/>
        </p:nvGrpSpPr>
        <p:grpSpPr>
          <a:xfrm>
            <a:off x="435828" y="3041986"/>
            <a:ext cx="2008412" cy="600165"/>
            <a:chOff x="4748283" y="3889960"/>
            <a:chExt cx="2008412" cy="60016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3F2E5D-206B-4C2D-A297-86E56693C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715786-D139-4B1F-AD90-80E3091D23C8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DBD4E11-7E4E-4FA8-AA0A-8A63171FFEC1}"/>
                  </a:ext>
                </a:extLst>
              </p:cNvPr>
              <p:cNvSpPr txBox="1"/>
              <p:nvPr/>
            </p:nvSpPr>
            <p:spPr>
              <a:xfrm>
                <a:off x="2580818" y="2882331"/>
                <a:ext cx="9450853" cy="8123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ฟ้ามีเนื้อหมู 1 กิโลกรัม ขายไป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30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DBD4E11-7E4E-4FA8-AA0A-8A63171FF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818" y="2882331"/>
                <a:ext cx="9450853" cy="812338"/>
              </a:xfrm>
              <a:prstGeom prst="rect">
                <a:avLst/>
              </a:prstGeom>
              <a:blipFill>
                <a:blip r:embed="rId9"/>
                <a:stretch>
                  <a:fillRect l="-1483" b="-105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34ED7201-F7DD-418A-8CE5-CE4CB3AC871C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532464" y="3957726"/>
            <a:ext cx="11206480" cy="3111592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EE5ABE7-5231-4DCB-9101-8131A2F3BB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865453"/>
              </p:ext>
            </p:extLst>
          </p:nvPr>
        </p:nvGraphicFramePr>
        <p:xfrm>
          <a:off x="1947999" y="4972312"/>
          <a:ext cx="8407152" cy="600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0596">
                  <a:extLst>
                    <a:ext uri="{9D8B030D-6E8A-4147-A177-3AD203B41FA5}">
                      <a16:colId xmlns:a16="http://schemas.microsoft.com/office/drawing/2014/main" val="389905912"/>
                    </a:ext>
                  </a:extLst>
                </a:gridCol>
                <a:gridCol w="700596">
                  <a:extLst>
                    <a:ext uri="{9D8B030D-6E8A-4147-A177-3AD203B41FA5}">
                      <a16:colId xmlns:a16="http://schemas.microsoft.com/office/drawing/2014/main" val="621735569"/>
                    </a:ext>
                  </a:extLst>
                </a:gridCol>
                <a:gridCol w="700596">
                  <a:extLst>
                    <a:ext uri="{9D8B030D-6E8A-4147-A177-3AD203B41FA5}">
                      <a16:colId xmlns:a16="http://schemas.microsoft.com/office/drawing/2014/main" val="3193399673"/>
                    </a:ext>
                  </a:extLst>
                </a:gridCol>
                <a:gridCol w="700596">
                  <a:extLst>
                    <a:ext uri="{9D8B030D-6E8A-4147-A177-3AD203B41FA5}">
                      <a16:colId xmlns:a16="http://schemas.microsoft.com/office/drawing/2014/main" val="1655339586"/>
                    </a:ext>
                  </a:extLst>
                </a:gridCol>
                <a:gridCol w="700596">
                  <a:extLst>
                    <a:ext uri="{9D8B030D-6E8A-4147-A177-3AD203B41FA5}">
                      <a16:colId xmlns:a16="http://schemas.microsoft.com/office/drawing/2014/main" val="845760738"/>
                    </a:ext>
                  </a:extLst>
                </a:gridCol>
                <a:gridCol w="700596">
                  <a:extLst>
                    <a:ext uri="{9D8B030D-6E8A-4147-A177-3AD203B41FA5}">
                      <a16:colId xmlns:a16="http://schemas.microsoft.com/office/drawing/2014/main" val="152871019"/>
                    </a:ext>
                  </a:extLst>
                </a:gridCol>
                <a:gridCol w="700596">
                  <a:extLst>
                    <a:ext uri="{9D8B030D-6E8A-4147-A177-3AD203B41FA5}">
                      <a16:colId xmlns:a16="http://schemas.microsoft.com/office/drawing/2014/main" val="2903620775"/>
                    </a:ext>
                  </a:extLst>
                </a:gridCol>
                <a:gridCol w="700596">
                  <a:extLst>
                    <a:ext uri="{9D8B030D-6E8A-4147-A177-3AD203B41FA5}">
                      <a16:colId xmlns:a16="http://schemas.microsoft.com/office/drawing/2014/main" val="1857737872"/>
                    </a:ext>
                  </a:extLst>
                </a:gridCol>
                <a:gridCol w="700596">
                  <a:extLst>
                    <a:ext uri="{9D8B030D-6E8A-4147-A177-3AD203B41FA5}">
                      <a16:colId xmlns:a16="http://schemas.microsoft.com/office/drawing/2014/main" val="2682497954"/>
                    </a:ext>
                  </a:extLst>
                </a:gridCol>
                <a:gridCol w="700596">
                  <a:extLst>
                    <a:ext uri="{9D8B030D-6E8A-4147-A177-3AD203B41FA5}">
                      <a16:colId xmlns:a16="http://schemas.microsoft.com/office/drawing/2014/main" val="3979479639"/>
                    </a:ext>
                  </a:extLst>
                </a:gridCol>
                <a:gridCol w="700596">
                  <a:extLst>
                    <a:ext uri="{9D8B030D-6E8A-4147-A177-3AD203B41FA5}">
                      <a16:colId xmlns:a16="http://schemas.microsoft.com/office/drawing/2014/main" val="3287730280"/>
                    </a:ext>
                  </a:extLst>
                </a:gridCol>
                <a:gridCol w="700596">
                  <a:extLst>
                    <a:ext uri="{9D8B030D-6E8A-4147-A177-3AD203B41FA5}">
                      <a16:colId xmlns:a16="http://schemas.microsoft.com/office/drawing/2014/main" val="1515602624"/>
                    </a:ext>
                  </a:extLst>
                </a:gridCol>
              </a:tblGrid>
              <a:tr h="6001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EE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EE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EE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EE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EE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EE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EE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EE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EE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EE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EE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341934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3A722961-ED69-4204-83D7-EE0A226E89E7}"/>
              </a:ext>
            </a:extLst>
          </p:cNvPr>
          <p:cNvGrpSpPr/>
          <p:nvPr/>
        </p:nvGrpSpPr>
        <p:grpSpPr>
          <a:xfrm>
            <a:off x="5454618" y="5613117"/>
            <a:ext cx="5085909" cy="1069963"/>
            <a:chOff x="802411" y="5155394"/>
            <a:chExt cx="5011118" cy="1069963"/>
          </a:xfrm>
        </p:grpSpPr>
        <p:sp>
          <p:nvSpPr>
            <p:cNvPr id="5" name="Left Brace 4">
              <a:extLst>
                <a:ext uri="{FF2B5EF4-FFF2-40B4-BE49-F238E27FC236}">
                  <a16:creationId xmlns:a16="http://schemas.microsoft.com/office/drawing/2014/main" id="{E5FDEEEC-B758-4782-96FE-38715890A3F0}"/>
                </a:ext>
              </a:extLst>
            </p:cNvPr>
            <p:cNvSpPr/>
            <p:nvPr/>
          </p:nvSpPr>
          <p:spPr>
            <a:xfrm rot="16200000">
              <a:off x="3033387" y="2924418"/>
              <a:ext cx="362048" cy="4824000"/>
            </a:xfrm>
            <a:prstGeom prst="leftBrace">
              <a:avLst>
                <a:gd name="adj1" fmla="val 8333"/>
                <a:gd name="adj2" fmla="val 4787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45AED5C-82D4-4B4B-8402-A337DEF0C1A4}"/>
                    </a:ext>
                  </a:extLst>
                </p:cNvPr>
                <p:cNvSpPr txBox="1"/>
                <p:nvPr/>
              </p:nvSpPr>
              <p:spPr>
                <a:xfrm>
                  <a:off x="989530" y="5533052"/>
                  <a:ext cx="4823999" cy="69230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5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ขาย</a:t>
                  </a:r>
                  <a:r>
                    <a:rPr lang="en-US" sz="2500" dirty="0">
                      <a:cs typeface="Itim" panose="00000500000000000000" pitchFamily="2" charset="-34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5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50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th-TH" sz="25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th-TH" sz="25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กิโลกรัม </a:t>
                  </a:r>
                  <a:endParaRPr lang="th-TH" sz="25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45AED5C-82D4-4B4B-8402-A337DEF0C1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530" y="5533052"/>
                  <a:ext cx="4823999" cy="692305"/>
                </a:xfrm>
                <a:prstGeom prst="rect">
                  <a:avLst/>
                </a:prstGeom>
                <a:blipFill>
                  <a:blip r:embed="rId11"/>
                  <a:stretch>
                    <a:fillRect b="-885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7BA6114-2CFA-4339-87CE-EE18F55FDED4}"/>
              </a:ext>
            </a:extLst>
          </p:cNvPr>
          <p:cNvGrpSpPr/>
          <p:nvPr/>
        </p:nvGrpSpPr>
        <p:grpSpPr>
          <a:xfrm>
            <a:off x="1902673" y="4023386"/>
            <a:ext cx="8452473" cy="960849"/>
            <a:chOff x="427337" y="5389309"/>
            <a:chExt cx="8452473" cy="960849"/>
          </a:xfrm>
        </p:grpSpPr>
        <p:sp>
          <p:nvSpPr>
            <p:cNvPr id="51" name="Left Brace 50">
              <a:extLst>
                <a:ext uri="{FF2B5EF4-FFF2-40B4-BE49-F238E27FC236}">
                  <a16:creationId xmlns:a16="http://schemas.microsoft.com/office/drawing/2014/main" id="{335DACFC-D283-44C7-A77A-6EF5B4FEEB21}"/>
                </a:ext>
              </a:extLst>
            </p:cNvPr>
            <p:cNvSpPr/>
            <p:nvPr/>
          </p:nvSpPr>
          <p:spPr>
            <a:xfrm rot="5400000">
              <a:off x="4504187" y="1974536"/>
              <a:ext cx="344095" cy="8407150"/>
            </a:xfrm>
            <a:prstGeom prst="leftBrace">
              <a:avLst>
                <a:gd name="adj1" fmla="val 8333"/>
                <a:gd name="adj2" fmla="val 4856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C5B9714-B3D8-4F15-BF1C-A3F5AA9E0708}"/>
                    </a:ext>
                  </a:extLst>
                </p:cNvPr>
                <p:cNvSpPr txBox="1"/>
                <p:nvPr/>
              </p:nvSpPr>
              <p:spPr>
                <a:xfrm>
                  <a:off x="427337" y="5389309"/>
                  <a:ext cx="8407152" cy="6894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5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1 กิโลกรัม เท่ากับ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5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50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th-TH" sz="25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th-TH" sz="25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กิโลกรัม </a:t>
                  </a:r>
                  <a:endParaRPr lang="th-TH" sz="25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C5B9714-B3D8-4F15-BF1C-A3F5AA9E07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337" y="5389309"/>
                  <a:ext cx="8407152" cy="689420"/>
                </a:xfrm>
                <a:prstGeom prst="rect">
                  <a:avLst/>
                </a:prstGeom>
                <a:blipFill>
                  <a:blip r:embed="rId12"/>
                  <a:stretch>
                    <a:fillRect b="-885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AF25FE0-242E-4BF2-936D-E00020B3BB37}"/>
              </a:ext>
            </a:extLst>
          </p:cNvPr>
          <p:cNvGrpSpPr/>
          <p:nvPr/>
        </p:nvGrpSpPr>
        <p:grpSpPr>
          <a:xfrm>
            <a:off x="5488905" y="5014371"/>
            <a:ext cx="4820920" cy="505460"/>
            <a:chOff x="5593080" y="5083821"/>
            <a:chExt cx="4820920" cy="50546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8F4AEBE-ED9A-4FE3-91D3-321D44BCEA68}"/>
                </a:ext>
              </a:extLst>
            </p:cNvPr>
            <p:cNvGrpSpPr/>
            <p:nvPr/>
          </p:nvGrpSpPr>
          <p:grpSpPr>
            <a:xfrm>
              <a:off x="9799320" y="5083821"/>
              <a:ext cx="614680" cy="505460"/>
              <a:chOff x="9799320" y="5006340"/>
              <a:chExt cx="614680" cy="505460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66E9DBB4-822D-47EE-A1CE-52DDBA73DC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99320" y="5006340"/>
                <a:ext cx="614680" cy="50546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44F2964F-A85A-4738-95F6-D7BCF327BC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99320" y="5006340"/>
                <a:ext cx="614680" cy="50546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5EA56EA-6923-46FC-8247-80AECAA58B43}"/>
                </a:ext>
              </a:extLst>
            </p:cNvPr>
            <p:cNvGrpSpPr/>
            <p:nvPr/>
          </p:nvGrpSpPr>
          <p:grpSpPr>
            <a:xfrm>
              <a:off x="9098280" y="5083821"/>
              <a:ext cx="614680" cy="505460"/>
              <a:chOff x="9799320" y="5006340"/>
              <a:chExt cx="614680" cy="505460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588156B2-5108-4F7C-85A9-1933AD69A0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99320" y="5006340"/>
                <a:ext cx="614680" cy="50546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A18CFA4-FDDC-4A4B-A8A8-663ECDDA81F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99320" y="5006340"/>
                <a:ext cx="614680" cy="50546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C99AAB6-CB9B-4CCB-A90C-9E035CD7327B}"/>
                </a:ext>
              </a:extLst>
            </p:cNvPr>
            <p:cNvGrpSpPr/>
            <p:nvPr/>
          </p:nvGrpSpPr>
          <p:grpSpPr>
            <a:xfrm>
              <a:off x="8397240" y="5083821"/>
              <a:ext cx="614680" cy="505460"/>
              <a:chOff x="9799320" y="5006340"/>
              <a:chExt cx="614680" cy="50546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F761E3B-E9AB-471E-82EB-7AD22416EF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99320" y="5006340"/>
                <a:ext cx="614680" cy="50546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0C8A643-00E2-4FDB-AD39-9B9FBF8A6A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99320" y="5006340"/>
                <a:ext cx="614680" cy="50546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F0C7FD70-5D34-4926-868B-B6298877D6B1}"/>
                </a:ext>
              </a:extLst>
            </p:cNvPr>
            <p:cNvGrpSpPr/>
            <p:nvPr/>
          </p:nvGrpSpPr>
          <p:grpSpPr>
            <a:xfrm>
              <a:off x="7696200" y="5083821"/>
              <a:ext cx="614680" cy="505460"/>
              <a:chOff x="9799320" y="5006340"/>
              <a:chExt cx="614680" cy="505460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F15ECA76-0D8C-42A6-BAE1-C81029C96D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99320" y="5006340"/>
                <a:ext cx="614680" cy="50546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E2751DBB-84B2-4910-BD87-B6DE812CA53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99320" y="5006340"/>
                <a:ext cx="614680" cy="50546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1DB2228F-5AE9-4123-A5F0-541C327C7BD3}"/>
                </a:ext>
              </a:extLst>
            </p:cNvPr>
            <p:cNvGrpSpPr/>
            <p:nvPr/>
          </p:nvGrpSpPr>
          <p:grpSpPr>
            <a:xfrm>
              <a:off x="6995160" y="5083821"/>
              <a:ext cx="614680" cy="505460"/>
              <a:chOff x="9799320" y="5006340"/>
              <a:chExt cx="614680" cy="505460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AD80F2B6-A567-4AF2-B1EE-AB2B3D3371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99320" y="5006340"/>
                <a:ext cx="614680" cy="50546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19A7270-92A2-48A9-ABA3-1F48EB3738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99320" y="5006340"/>
                <a:ext cx="614680" cy="50546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9BD89FC-3109-4398-997E-3D9A43DC46C9}"/>
                </a:ext>
              </a:extLst>
            </p:cNvPr>
            <p:cNvGrpSpPr/>
            <p:nvPr/>
          </p:nvGrpSpPr>
          <p:grpSpPr>
            <a:xfrm>
              <a:off x="6294120" y="5083821"/>
              <a:ext cx="614680" cy="505460"/>
              <a:chOff x="9799320" y="5006340"/>
              <a:chExt cx="614680" cy="505460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B5B20BC7-08D9-44D5-9B6A-C28B2B7CCF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99320" y="5006340"/>
                <a:ext cx="614680" cy="50546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112FF965-733E-4F4B-86C7-CC7BF6B162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99320" y="5006340"/>
                <a:ext cx="614680" cy="50546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E584E0FB-0ECD-4DDE-879D-A94B2DAFC788}"/>
                </a:ext>
              </a:extLst>
            </p:cNvPr>
            <p:cNvGrpSpPr/>
            <p:nvPr/>
          </p:nvGrpSpPr>
          <p:grpSpPr>
            <a:xfrm>
              <a:off x="5593080" y="5083821"/>
              <a:ext cx="614680" cy="505460"/>
              <a:chOff x="9799320" y="5006340"/>
              <a:chExt cx="614680" cy="505460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720AF61E-AF40-41A4-A6CD-ABE4C2D961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99320" y="5006340"/>
                <a:ext cx="614680" cy="50546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C128FA67-AFBC-44B6-8DAD-A3AB9AAD20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99320" y="5006340"/>
                <a:ext cx="614680" cy="50546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513753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28D8753B-55C0-47B2-A7CD-55B87BFEC13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11097" y="-57059"/>
            <a:ext cx="12184602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C9B9D79-9CE2-4A1E-95A4-83264F078E17}"/>
              </a:ext>
            </a:extLst>
          </p:cNvPr>
          <p:cNvSpPr/>
          <p:nvPr/>
        </p:nvSpPr>
        <p:spPr>
          <a:xfrm>
            <a:off x="483015" y="377606"/>
            <a:ext cx="11240767" cy="6155273"/>
          </a:xfrm>
          <a:prstGeom prst="roundRect">
            <a:avLst>
              <a:gd name="adj" fmla="val 5612"/>
            </a:avLst>
          </a:prstGeom>
          <a:solidFill>
            <a:schemeClr val="bg1"/>
          </a:solidFill>
          <a:ln w="38100">
            <a:solidFill>
              <a:srgbClr val="FF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CEEACC8-771A-4A72-8C7C-FF0E8165D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353" y="5891739"/>
            <a:ext cx="12254052" cy="10196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2E2C123-FCC1-4CAA-84B8-16A6ED550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5095" y="5632725"/>
            <a:ext cx="7305545" cy="17032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985BA7B-FA92-4C67-BCC3-72952FEA4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433" y="5102064"/>
            <a:ext cx="1244981" cy="190023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D449A16-1536-43B3-ACAC-2F8AB5811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454" y="5512967"/>
            <a:ext cx="1135536" cy="17331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DBA1240-35C2-49E5-B53D-F230821D53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6978" y="5557425"/>
            <a:ext cx="956480" cy="14598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51A67A8-D954-493C-B76D-578E45578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3874" y="5046825"/>
            <a:ext cx="1238747" cy="1890719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8388AFB9-E947-485D-A949-43EFDA7B83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940253" y="5102064"/>
            <a:ext cx="817461" cy="89721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0700720-B37D-4007-9E8D-0E82D856F056}"/>
              </a:ext>
            </a:extLst>
          </p:cNvPr>
          <p:cNvGrpSpPr/>
          <p:nvPr/>
        </p:nvGrpSpPr>
        <p:grpSpPr>
          <a:xfrm>
            <a:off x="1008508" y="999592"/>
            <a:ext cx="3055336" cy="1740243"/>
            <a:chOff x="1008508" y="1052662"/>
            <a:chExt cx="3055336" cy="1740243"/>
          </a:xfrm>
        </p:grpSpPr>
        <p:pic>
          <p:nvPicPr>
            <p:cNvPr id="8" name="Picture 7" descr="Shape&#10;&#10;Description automatically generated">
              <a:extLst>
                <a:ext uri="{FF2B5EF4-FFF2-40B4-BE49-F238E27FC236}">
                  <a16:creationId xmlns:a16="http://schemas.microsoft.com/office/drawing/2014/main" id="{10FA1B0D-C21E-46CB-8AC4-6E6645C0C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508" y="1052662"/>
              <a:ext cx="3055336" cy="10800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8291341-87F0-43FF-9F75-A39167ED56A0}"/>
                </a:ext>
              </a:extLst>
            </p:cNvPr>
            <p:cNvSpPr txBox="1"/>
            <p:nvPr/>
          </p:nvSpPr>
          <p:spPr>
            <a:xfrm>
              <a:off x="2016527" y="2146574"/>
              <a:ext cx="10392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600" dirty="0">
                  <a:latin typeface="Itim" panose="00000500000000000000" pitchFamily="2" charset="-34"/>
                  <a:cs typeface="Itim" panose="00000500000000000000" pitchFamily="2" charset="-34"/>
                </a:rPr>
                <a:t>รูป 1</a:t>
              </a:r>
              <a:endPara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262351-5325-4CB6-8578-66A5F02A01A0}"/>
              </a:ext>
            </a:extLst>
          </p:cNvPr>
          <p:cNvGrpSpPr/>
          <p:nvPr/>
        </p:nvGrpSpPr>
        <p:grpSpPr>
          <a:xfrm>
            <a:off x="4581615" y="999592"/>
            <a:ext cx="3055336" cy="1740243"/>
            <a:chOff x="4535762" y="1052662"/>
            <a:chExt cx="3055336" cy="1740243"/>
          </a:xfrm>
        </p:grpSpPr>
        <p:pic>
          <p:nvPicPr>
            <p:cNvPr id="5" name="Picture 4" descr="A blue rectangle with white rectangles&#10;&#10;Description automatically generated with low confidence">
              <a:extLst>
                <a:ext uri="{FF2B5EF4-FFF2-40B4-BE49-F238E27FC236}">
                  <a16:creationId xmlns:a16="http://schemas.microsoft.com/office/drawing/2014/main" id="{F5DF9C72-E909-4BF4-B451-EA0474950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5762" y="1052662"/>
              <a:ext cx="3055336" cy="108000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6D23F87-7943-42BA-B341-A21806E466CA}"/>
                </a:ext>
              </a:extLst>
            </p:cNvPr>
            <p:cNvSpPr txBox="1"/>
            <p:nvPr/>
          </p:nvSpPr>
          <p:spPr>
            <a:xfrm>
              <a:off x="5543781" y="2146574"/>
              <a:ext cx="10392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600" dirty="0">
                  <a:latin typeface="Itim" panose="00000500000000000000" pitchFamily="2" charset="-34"/>
                  <a:cs typeface="Itim" panose="00000500000000000000" pitchFamily="2" charset="-34"/>
                </a:rPr>
                <a:t>รูป 2</a:t>
              </a:r>
              <a:endPara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7F54139-FD8C-49DE-A505-059EFFD0535A}"/>
              </a:ext>
            </a:extLst>
          </p:cNvPr>
          <p:cNvGrpSpPr/>
          <p:nvPr/>
        </p:nvGrpSpPr>
        <p:grpSpPr>
          <a:xfrm>
            <a:off x="8154721" y="999592"/>
            <a:ext cx="3065627" cy="1740243"/>
            <a:chOff x="8154721" y="1052662"/>
            <a:chExt cx="3065627" cy="1740243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05D42EC6-5F43-470C-8898-F084CBDC4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4721" y="1052662"/>
              <a:ext cx="3065627" cy="108000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EF4D4BF-C4B4-47CB-9253-16AEA0EE486D}"/>
                </a:ext>
              </a:extLst>
            </p:cNvPr>
            <p:cNvSpPr txBox="1"/>
            <p:nvPr/>
          </p:nvSpPr>
          <p:spPr>
            <a:xfrm>
              <a:off x="9167885" y="2146574"/>
              <a:ext cx="10392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600" dirty="0">
                  <a:latin typeface="Itim" panose="00000500000000000000" pitchFamily="2" charset="-34"/>
                  <a:cs typeface="Itim" panose="00000500000000000000" pitchFamily="2" charset="-34"/>
                </a:rPr>
                <a:t>รูป 3</a:t>
              </a:r>
              <a:endPara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B371B655-7733-4FDE-B36A-6612BC0CBF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739" y="3008145"/>
            <a:ext cx="1545442" cy="223601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9F18839-1C36-45FE-B17F-60E71B14D058}"/>
              </a:ext>
            </a:extLst>
          </p:cNvPr>
          <p:cNvSpPr txBox="1"/>
          <p:nvPr/>
        </p:nvSpPr>
        <p:spPr>
          <a:xfrm>
            <a:off x="3135177" y="3237781"/>
            <a:ext cx="6309870" cy="59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5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รูปทั้งสามรูปมีค่าเท่ากันหรือไม่</a:t>
            </a:r>
            <a:endParaRPr lang="en-US" sz="25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0BB9B07-B695-494E-8AB8-8E943DA13048}"/>
              </a:ext>
            </a:extLst>
          </p:cNvPr>
          <p:cNvGrpSpPr/>
          <p:nvPr/>
        </p:nvGrpSpPr>
        <p:grpSpPr>
          <a:xfrm>
            <a:off x="2479907" y="3008145"/>
            <a:ext cx="5885706" cy="1278253"/>
            <a:chOff x="3450511" y="4171233"/>
            <a:chExt cx="5885706" cy="1278253"/>
          </a:xfrm>
        </p:grpSpPr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0D258953-D9EE-42EF-921F-1036CF9FC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450511" y="4171233"/>
              <a:ext cx="5885706" cy="1278253"/>
            </a:xfrm>
            <a:prstGeom prst="rect">
              <a:avLst/>
            </a:prstGeom>
          </p:spPr>
        </p:pic>
        <p:sp>
          <p:nvSpPr>
            <p:cNvPr id="50" name="หัวข้อ">
              <a:extLst>
                <a:ext uri="{FF2B5EF4-FFF2-40B4-BE49-F238E27FC236}">
                  <a16:creationId xmlns:a16="http://schemas.microsoft.com/office/drawing/2014/main" id="{9862A929-F2DA-4EA0-95B4-B56568B23A6E}"/>
                </a:ext>
              </a:extLst>
            </p:cNvPr>
            <p:cNvSpPr txBox="1"/>
            <p:nvPr/>
          </p:nvSpPr>
          <p:spPr>
            <a:xfrm>
              <a:off x="4045372" y="4395121"/>
              <a:ext cx="5290844" cy="748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รูปทั้งสามรูปมีค่าเท่ากันหรือไม่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D4AAA464-8793-4A17-A1C3-C326505E8C4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47" y="4165991"/>
            <a:ext cx="1238747" cy="1257328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5B6247B-A064-4610-B234-8D798998EC7D}"/>
              </a:ext>
            </a:extLst>
          </p:cNvPr>
          <p:cNvGrpSpPr/>
          <p:nvPr/>
        </p:nvGrpSpPr>
        <p:grpSpPr>
          <a:xfrm>
            <a:off x="2482104" y="4413939"/>
            <a:ext cx="7263575" cy="1222951"/>
            <a:chOff x="2033418" y="599392"/>
            <a:chExt cx="3191333" cy="1222951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6EFE767-EF1F-4A39-919C-09B05CB341E9}"/>
                </a:ext>
              </a:extLst>
            </p:cNvPr>
            <p:cNvGrpSpPr/>
            <p:nvPr/>
          </p:nvGrpSpPr>
          <p:grpSpPr>
            <a:xfrm>
              <a:off x="2033418" y="599392"/>
              <a:ext cx="3191333" cy="1222951"/>
              <a:chOff x="2033418" y="599392"/>
              <a:chExt cx="3191333" cy="1222951"/>
            </a:xfrm>
          </p:grpSpPr>
          <p:sp>
            <p:nvSpPr>
              <p:cNvPr id="57" name="Rectangle: Rounded Corners 18">
                <a:extLst>
                  <a:ext uri="{FF2B5EF4-FFF2-40B4-BE49-F238E27FC236}">
                    <a16:creationId xmlns:a16="http://schemas.microsoft.com/office/drawing/2014/main" id="{DCB7187B-8255-47A0-82D0-E2F5A719D248}"/>
                  </a:ext>
                </a:extLst>
              </p:cNvPr>
              <p:cNvSpPr/>
              <p:nvPr/>
            </p:nvSpPr>
            <p:spPr>
              <a:xfrm>
                <a:off x="2033418" y="599392"/>
                <a:ext cx="3027299" cy="1222951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Isosceles Triangle 57">
                <a:extLst>
                  <a:ext uri="{FF2B5EF4-FFF2-40B4-BE49-F238E27FC236}">
                    <a16:creationId xmlns:a16="http://schemas.microsoft.com/office/drawing/2014/main" id="{A1FB0BC3-7F6E-4EC1-89E1-ABB22D843DF6}"/>
                  </a:ext>
                </a:extLst>
              </p:cNvPr>
              <p:cNvSpPr/>
              <p:nvPr/>
            </p:nvSpPr>
            <p:spPr>
              <a:xfrm rot="5862003">
                <a:off x="4755861" y="825254"/>
                <a:ext cx="534866" cy="402915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79D2405-8147-4996-B628-6081F77989CE}"/>
                </a:ext>
              </a:extLst>
            </p:cNvPr>
            <p:cNvSpPr txBox="1"/>
            <p:nvPr/>
          </p:nvSpPr>
          <p:spPr>
            <a:xfrm>
              <a:off x="2117432" y="747869"/>
              <a:ext cx="2969347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เท่ากัน เพราะแต่ละรูประบายสี 3 ส่วนจาก 8 ส่วน</a:t>
              </a:r>
            </a:p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เท่า ๆ กัน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5301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1852 L -0.00156 0.01875 C 0.003 0.01551 0.00729 0.01204 0.01185 0.00972 C 0.01458 0.0081 0.01771 0.00764 0.02096 0.00648 C 0.02331 0.00579 0.02565 0.00486 0.02813 0.0037 L 0.09675 0.00509 C 0.10156 0.00532 0.10625 0.00602 0.1112 0.00648 C 0.13438 0.00972 0.12526 0.00856 0.14076 0.01111 L 0.15039 0.0125 C 0.17018 0.0162 0.13971 0.01157 0.16758 0.01551 C 0.18828 0.02268 0.17162 0.01782 0.2125 0.01991 C 0.21914 0.02037 0.22578 0.02106 0.23242 0.0213 C 0.24297 0.02106 0.25352 0.02153 0.26393 0.01991 C 0.26667 0.01968 0.26914 0.01643 0.27175 0.01551 C 0.275 0.01412 0.27878 0.01343 0.28216 0.0125 C 0.28685 0.00972 0.29154 0.00648 0.29635 0.0037 C 0.30287 0.00023 0.3194 -0.00741 0.32617 -0.00972 C 0.32865 -0.01042 0.33112 -0.01065 0.33372 -0.01111 C 0.33737 -0.01273 0.34076 -0.01458 0.3444 -0.01551 C 0.34883 -0.0169 0.35339 -0.01736 0.35781 -0.01852 C 0.38164 -0.02431 0.35573 -0.01875 0.38451 -0.02454 L 0.47813 -0.02153 C 0.48438 -0.0213 0.49023 -0.02107 0.49635 -0.01991 C 0.50143 -0.01898 0.50651 -0.01667 0.51159 -0.01551 C 0.51823 -0.01389 0.52513 -0.01273 0.53177 -0.01111 L 0.56133 -0.0037 L 0.58516 0.00208 L 0.60156 0.0037 C 0.62383 0.00949 0.60156 0.0044 0.6293 0.0081 C 0.63464 0.0088 0.6401 0.01042 0.64544 0.01111 C 0.66328 0.01343 0.69518 0.01366 0.70781 0.01412 C 0.73958 0.01204 0.77135 0.01227 0.80326 0.0081 C 0.84023 0.00324 0.82747 -0.00695 0.86445 -0.02153 C 0.87643 -0.02616 0.8888 -0.0257 0.90078 -0.02894 C 0.92409 -0.03495 0.91693 -0.03634 0.93906 -0.04514 C 0.94271 -0.04653 0.94662 -0.04722 0.95052 -0.04792 C 0.96966 -0.03542 0.93906 -0.05648 0.96966 -0.03032 C 0.97721 -0.02361 0.98542 -0.01829 0.99362 -0.0125 C 1.05638 0.03009 1.02396 0.00486 1.04128 0.01852 L 1.04232 0.02315 " pathEditMode="relative" rAng="0" ptsTypes="AAAAAAAAAAAAAAAAAAAAAAAAAAAAAAAAAAAAAAAA">
                                      <p:cBhvr>
                                        <p:cTn id="6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88" y="-31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1CF1943-FD94-448F-9B93-C0522B6D61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2C3D2B5-89FC-46D6-ADE5-F407E8E00F4A}"/>
              </a:ext>
            </a:extLst>
          </p:cNvPr>
          <p:cNvGrpSpPr/>
          <p:nvPr/>
        </p:nvGrpSpPr>
        <p:grpSpPr>
          <a:xfrm>
            <a:off x="760243" y="2842965"/>
            <a:ext cx="1242051" cy="600165"/>
            <a:chOff x="4748283" y="3889960"/>
            <a:chExt cx="2008412" cy="60016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918771A-8579-428E-B719-F5D4E39C7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8B90BD2-F1FB-45E4-BBE3-D02C12CA2CDD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02F640-FB7E-45BB-B164-FFF86484EE29}"/>
                  </a:ext>
                </a:extLst>
              </p:cNvPr>
              <p:cNvSpPr txBox="1"/>
              <p:nvPr/>
            </p:nvSpPr>
            <p:spPr>
              <a:xfrm>
                <a:off x="2474324" y="2724379"/>
                <a:ext cx="8369859" cy="764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เนื้อหมู 1 กิโลกรัม หรือ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        กิโลกรัม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02F640-FB7E-45BB-B164-FFF86484E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324" y="2724379"/>
                <a:ext cx="8369859" cy="764248"/>
              </a:xfrm>
              <a:prstGeom prst="rect">
                <a:avLst/>
              </a:prstGeom>
              <a:blipFill>
                <a:blip r:embed="rId6"/>
                <a:stretch>
                  <a:fillRect l="-1529"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5DEDE85-D6CC-4100-9FE6-B7D8B453A461}"/>
                  </a:ext>
                </a:extLst>
              </p:cNvPr>
              <p:cNvSpPr txBox="1"/>
              <p:nvPr/>
            </p:nvSpPr>
            <p:spPr>
              <a:xfrm>
                <a:off x="1928331" y="5480244"/>
                <a:ext cx="8369859" cy="7627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ฟ้าเหลือเนื้อหมู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</m:t>
                        </m:r>
                      </m:den>
                    </m:f>
                    <m:r>
                      <a:rPr lang="th-TH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Itim" panose="00000500000000000000" pitchFamily="2" charset="-34"/>
                      </a:rPr>
                      <m:t> </m:t>
                    </m:r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กิโลกรัม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5DEDE85-D6CC-4100-9FE6-B7D8B453A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331" y="5480244"/>
                <a:ext cx="8369859" cy="762773"/>
              </a:xfrm>
              <a:prstGeom prst="rect">
                <a:avLst/>
              </a:prstGeom>
              <a:blipFill>
                <a:blip r:embed="rId7"/>
                <a:stretch>
                  <a:fillRect l="-1457"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57FB1C55-B142-4466-80AE-27712BD60FA8}"/>
              </a:ext>
            </a:extLst>
          </p:cNvPr>
          <p:cNvGrpSpPr/>
          <p:nvPr/>
        </p:nvGrpSpPr>
        <p:grpSpPr>
          <a:xfrm>
            <a:off x="787261" y="5613350"/>
            <a:ext cx="1020109" cy="600165"/>
            <a:chOff x="4748283" y="3889960"/>
            <a:chExt cx="2008410" cy="60016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8CAF9FD-4324-4D87-94CC-BF7F2BBF1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99444B6-B14D-4FDE-B94F-439B85555008}"/>
                </a:ext>
              </a:extLst>
            </p:cNvPr>
            <p:cNvSpPr txBox="1"/>
            <p:nvPr/>
          </p:nvSpPr>
          <p:spPr>
            <a:xfrm>
              <a:off x="4757159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3DB56FF-119C-4DE0-9316-13EDCB0A549B}"/>
              </a:ext>
            </a:extLst>
          </p:cNvPr>
          <p:cNvGrpSpPr/>
          <p:nvPr/>
        </p:nvGrpSpPr>
        <p:grpSpPr>
          <a:xfrm>
            <a:off x="775002" y="2032477"/>
            <a:ext cx="3143753" cy="600165"/>
            <a:chOff x="4748282" y="3889960"/>
            <a:chExt cx="2190371" cy="60016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C7C7461-3CF3-4EBD-975A-FCDA31BAB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2" y="3889960"/>
              <a:ext cx="2190371" cy="600165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0743FB7-0A4C-4529-8BEB-927692C320B1}"/>
                </a:ext>
              </a:extLst>
            </p:cNvPr>
            <p:cNvSpPr txBox="1"/>
            <p:nvPr/>
          </p:nvSpPr>
          <p:spPr>
            <a:xfrm>
              <a:off x="4756823" y="3917148"/>
              <a:ext cx="217328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ประโยคสัญลักษณ์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6203040-8437-4B4E-B25D-37CE228866C2}"/>
                  </a:ext>
                </a:extLst>
              </p:cNvPr>
              <p:cNvSpPr txBox="1"/>
              <p:nvPr/>
            </p:nvSpPr>
            <p:spPr>
              <a:xfrm>
                <a:off x="4006246" y="1932943"/>
                <a:ext cx="5786333" cy="764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Itim" panose="00000500000000000000" pitchFamily="2" charset="-34"/>
                        <a:ea typeface="Cambria Math" panose="02040503050406030204" pitchFamily="18" charset="0"/>
                        <a:cs typeface="Itim" panose="00000500000000000000" pitchFamily="2" charset="-34"/>
                      </a:rPr>
                      <m:t>□</m:t>
                    </m:r>
                  </m:oMath>
                </a14:m>
                <a:endParaRPr lang="th-TH" sz="28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6203040-8437-4B4E-B25D-37CE22886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246" y="1932943"/>
                <a:ext cx="5786333" cy="764248"/>
              </a:xfrm>
              <a:prstGeom prst="rect">
                <a:avLst/>
              </a:prstGeom>
              <a:blipFill>
                <a:blip r:embed="rId8"/>
                <a:stretch>
                  <a:fillRect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B13C82-2BB6-4C68-B2E9-F177E38278FC}"/>
                  </a:ext>
                </a:extLst>
              </p:cNvPr>
              <p:cNvSpPr txBox="1"/>
              <p:nvPr/>
            </p:nvSpPr>
            <p:spPr>
              <a:xfrm>
                <a:off x="2474323" y="3639206"/>
                <a:ext cx="8369859" cy="764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ขายไป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        กิโลกรัม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B13C82-2BB6-4C68-B2E9-F177E3827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323" y="3639206"/>
                <a:ext cx="8369859" cy="764248"/>
              </a:xfrm>
              <a:prstGeom prst="rect">
                <a:avLst/>
              </a:prstGeom>
              <a:blipFill>
                <a:blip r:embed="rId9"/>
                <a:stretch>
                  <a:fillRect l="-1529"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C3D7769-E0AA-4A98-9409-2359A12744A1}"/>
              </a:ext>
            </a:extLst>
          </p:cNvPr>
          <p:cNvSpPr txBox="1"/>
          <p:nvPr/>
        </p:nvSpPr>
        <p:spPr>
          <a:xfrm>
            <a:off x="2474323" y="4701519"/>
            <a:ext cx="267472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เหลือเนื้อหมู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026E91-7A46-41E7-92C6-CEC0581CFBF1}"/>
                  </a:ext>
                </a:extLst>
              </p:cNvPr>
              <p:cNvSpPr txBox="1"/>
              <p:nvPr/>
            </p:nvSpPr>
            <p:spPr>
              <a:xfrm>
                <a:off x="5217159" y="4555316"/>
                <a:ext cx="1792205" cy="764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</a:t>
                </a:r>
                <a:endParaRPr lang="th-TH" sz="28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026E91-7A46-41E7-92C6-CEC0581CF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7159" y="4555316"/>
                <a:ext cx="1792205" cy="764248"/>
              </a:xfrm>
              <a:prstGeom prst="rect">
                <a:avLst/>
              </a:prstGeom>
              <a:blipFill>
                <a:blip r:embed="rId10"/>
                <a:stretch>
                  <a:fillRect b="-87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9A785CF-E77B-4EAB-B713-4E175C6FDF2D}"/>
                  </a:ext>
                </a:extLst>
              </p:cNvPr>
              <p:cNvSpPr txBox="1"/>
              <p:nvPr/>
            </p:nvSpPr>
            <p:spPr>
              <a:xfrm>
                <a:off x="6747013" y="4554034"/>
                <a:ext cx="2522326" cy="764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	กิโลกรัม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9A785CF-E77B-4EAB-B713-4E175C6FD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7013" y="4554034"/>
                <a:ext cx="2522326" cy="764248"/>
              </a:xfrm>
              <a:prstGeom prst="rect">
                <a:avLst/>
              </a:prstGeom>
              <a:blipFill>
                <a:blip r:embed="rId11"/>
                <a:stretch>
                  <a:fillRect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3E33BC6-BA63-4BC4-95FB-E79565863E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4111" y="4141906"/>
            <a:ext cx="2273495" cy="19642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E84640-6265-42A2-8FDE-8FD4653625A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52944" y="580439"/>
            <a:ext cx="10909135" cy="117478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CA123637-2A14-4AF0-BB95-0BA3DF2CE35A}"/>
              </a:ext>
            </a:extLst>
          </p:cNvPr>
          <p:cNvGrpSpPr/>
          <p:nvPr/>
        </p:nvGrpSpPr>
        <p:grpSpPr>
          <a:xfrm>
            <a:off x="201798" y="378579"/>
            <a:ext cx="1146415" cy="1141732"/>
            <a:chOff x="678134" y="2507784"/>
            <a:chExt cx="1146415" cy="1141732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4E3E3944-C0E8-4B6E-9110-0CBB36A12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48" name="หัวข้อ">
              <a:extLst>
                <a:ext uri="{FF2B5EF4-FFF2-40B4-BE49-F238E27FC236}">
                  <a16:creationId xmlns:a16="http://schemas.microsoft.com/office/drawing/2014/main" id="{70329A6F-ED82-4592-B5D1-0265F8D8AA16}"/>
                </a:ext>
              </a:extLst>
            </p:cNvPr>
            <p:cNvSpPr txBox="1"/>
            <p:nvPr/>
          </p:nvSpPr>
          <p:spPr>
            <a:xfrm>
              <a:off x="1008800" y="2507784"/>
              <a:ext cx="53411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หัวข้อ">
                <a:extLst>
                  <a:ext uri="{FF2B5EF4-FFF2-40B4-BE49-F238E27FC236}">
                    <a16:creationId xmlns:a16="http://schemas.microsoft.com/office/drawing/2014/main" id="{F3C72FB7-832A-4B9F-82E4-52B6F3A27997}"/>
                  </a:ext>
                </a:extLst>
              </p:cNvPr>
              <p:cNvSpPr txBox="1"/>
              <p:nvPr/>
            </p:nvSpPr>
            <p:spPr>
              <a:xfrm>
                <a:off x="1392777" y="751830"/>
                <a:ext cx="11036288" cy="80887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ฟ้ามีเนื้อหมู 1 กิโลกรัม ขายไป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30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 ฟ้าเหลือเนื้อหมูกี่กิโลกรัม</a:t>
                </a:r>
              </a:p>
            </p:txBody>
          </p:sp>
        </mc:Choice>
        <mc:Fallback xmlns="">
          <p:sp>
            <p:nvSpPr>
              <p:cNvPr id="49" name="หัวข้อ">
                <a:extLst>
                  <a:ext uri="{FF2B5EF4-FFF2-40B4-BE49-F238E27FC236}">
                    <a16:creationId xmlns:a16="http://schemas.microsoft.com/office/drawing/2014/main" id="{F3C72FB7-832A-4B9F-82E4-52B6F3A27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777" y="751830"/>
                <a:ext cx="11036288" cy="808876"/>
              </a:xfrm>
              <a:prstGeom prst="rect">
                <a:avLst/>
              </a:prstGeom>
              <a:blipFill>
                <a:blip r:embed="rId15"/>
                <a:stretch>
                  <a:fillRect l="-1270" b="-10526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125145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46" grpId="0"/>
      <p:bldP spid="47" grpId="0"/>
      <p:bldP spid="22" grpId="0"/>
      <p:bldP spid="23" grpId="0"/>
      <p:bldP spid="24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1CF1943-FD94-448F-9B93-C0522B6D61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52945" y="580439"/>
            <a:ext cx="8467906" cy="142084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201798" y="363339"/>
            <a:ext cx="1146415" cy="1156972"/>
            <a:chOff x="678134" y="2492544"/>
            <a:chExt cx="1146415" cy="1156972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963080" y="2492544"/>
              <a:ext cx="53411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หัวข้อ">
                <a:extLst>
                  <a:ext uri="{FF2B5EF4-FFF2-40B4-BE49-F238E27FC236}">
                    <a16:creationId xmlns:a16="http://schemas.microsoft.com/office/drawing/2014/main" id="{3BCCE850-CD07-4469-B91A-2C713398B5B3}"/>
                  </a:ext>
                </a:extLst>
              </p:cNvPr>
              <p:cNvSpPr txBox="1"/>
              <p:nvPr/>
            </p:nvSpPr>
            <p:spPr>
              <a:xfrm>
                <a:off x="1381269" y="650495"/>
                <a:ext cx="11036288" cy="127131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แป้งมีฟักทอง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 ป่านมีฟักทอง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 </a:t>
                </a:r>
              </a:p>
              <a:p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ป่านมีฟักทองมากกว่าแป้งกี่กิโลกรัม</a:t>
                </a:r>
              </a:p>
            </p:txBody>
          </p:sp>
        </mc:Choice>
        <mc:Fallback xmlns="">
          <p:sp>
            <p:nvSpPr>
              <p:cNvPr id="35" name="หัวข้อ">
                <a:extLst>
                  <a:ext uri="{FF2B5EF4-FFF2-40B4-BE49-F238E27FC236}">
                    <a16:creationId xmlns:a16="http://schemas.microsoft.com/office/drawing/2014/main" id="{3BCCE850-CD07-4469-B91A-2C713398B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269" y="650495"/>
                <a:ext cx="11036288" cy="1271310"/>
              </a:xfrm>
              <a:prstGeom prst="rect">
                <a:avLst/>
              </a:prstGeom>
              <a:blipFill>
                <a:blip r:embed="rId8"/>
                <a:stretch>
                  <a:fillRect l="-1326" b="-14423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CBD1FFFA-F83F-4A7D-AF70-2D96B4BAF09E}"/>
              </a:ext>
            </a:extLst>
          </p:cNvPr>
          <p:cNvGrpSpPr/>
          <p:nvPr/>
        </p:nvGrpSpPr>
        <p:grpSpPr>
          <a:xfrm>
            <a:off x="435828" y="2116992"/>
            <a:ext cx="2008412" cy="600165"/>
            <a:chOff x="4748283" y="3889960"/>
            <a:chExt cx="2008412" cy="6001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D2820DA-AB7F-4618-A5B8-363E5CBB8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87E2EA-C47B-432F-9F9B-EC55DD6899E8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24C0D5C-B47E-404E-AE07-0317B2920EFB}"/>
              </a:ext>
            </a:extLst>
          </p:cNvPr>
          <p:cNvSpPr txBox="1"/>
          <p:nvPr/>
        </p:nvSpPr>
        <p:spPr>
          <a:xfrm>
            <a:off x="2580818" y="2126220"/>
            <a:ext cx="673779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ป่านมีฟักทองมากกว่าแป้งกี่กิโลกรัม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3E30E9-7405-429D-A461-8244782C33B7}"/>
              </a:ext>
            </a:extLst>
          </p:cNvPr>
          <p:cNvGrpSpPr/>
          <p:nvPr/>
        </p:nvGrpSpPr>
        <p:grpSpPr>
          <a:xfrm>
            <a:off x="435828" y="3041986"/>
            <a:ext cx="2008412" cy="600165"/>
            <a:chOff x="4748283" y="3889960"/>
            <a:chExt cx="2008412" cy="60016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3F2E5D-206B-4C2D-A297-86E56693C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715786-D139-4B1F-AD90-80E3091D23C8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DBD4E11-7E4E-4FA8-AA0A-8A63171FFEC1}"/>
                  </a:ext>
                </a:extLst>
              </p:cNvPr>
              <p:cNvSpPr txBox="1"/>
              <p:nvPr/>
            </p:nvSpPr>
            <p:spPr>
              <a:xfrm>
                <a:off x="2580818" y="2882331"/>
                <a:ext cx="9450853" cy="8123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แป้งมีฟักทอง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 ป่านมีฟักทอง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 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DBD4E11-7E4E-4FA8-AA0A-8A63171FF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818" y="2882331"/>
                <a:ext cx="9450853" cy="812338"/>
              </a:xfrm>
              <a:prstGeom prst="rect">
                <a:avLst/>
              </a:prstGeom>
              <a:blipFill>
                <a:blip r:embed="rId9"/>
                <a:stretch>
                  <a:fillRect l="-1483" b="-105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34ED7201-F7DD-418A-8CE5-CE4CB3AC871C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532464" y="3772921"/>
            <a:ext cx="11206480" cy="3296397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EE5ABE7-5231-4DCB-9101-8131A2F3BB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166458"/>
              </p:ext>
            </p:extLst>
          </p:nvPr>
        </p:nvGraphicFramePr>
        <p:xfrm>
          <a:off x="2988251" y="4735923"/>
          <a:ext cx="7406784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8112">
                  <a:extLst>
                    <a:ext uri="{9D8B030D-6E8A-4147-A177-3AD203B41FA5}">
                      <a16:colId xmlns:a16="http://schemas.microsoft.com/office/drawing/2014/main" val="389905912"/>
                    </a:ext>
                  </a:extLst>
                </a:gridCol>
                <a:gridCol w="1058112">
                  <a:extLst>
                    <a:ext uri="{9D8B030D-6E8A-4147-A177-3AD203B41FA5}">
                      <a16:colId xmlns:a16="http://schemas.microsoft.com/office/drawing/2014/main" val="621735569"/>
                    </a:ext>
                  </a:extLst>
                </a:gridCol>
                <a:gridCol w="1058112">
                  <a:extLst>
                    <a:ext uri="{9D8B030D-6E8A-4147-A177-3AD203B41FA5}">
                      <a16:colId xmlns:a16="http://schemas.microsoft.com/office/drawing/2014/main" val="3193399673"/>
                    </a:ext>
                  </a:extLst>
                </a:gridCol>
                <a:gridCol w="1058112">
                  <a:extLst>
                    <a:ext uri="{9D8B030D-6E8A-4147-A177-3AD203B41FA5}">
                      <a16:colId xmlns:a16="http://schemas.microsoft.com/office/drawing/2014/main" val="1655339586"/>
                    </a:ext>
                  </a:extLst>
                </a:gridCol>
                <a:gridCol w="1058112">
                  <a:extLst>
                    <a:ext uri="{9D8B030D-6E8A-4147-A177-3AD203B41FA5}">
                      <a16:colId xmlns:a16="http://schemas.microsoft.com/office/drawing/2014/main" val="845760738"/>
                    </a:ext>
                  </a:extLst>
                </a:gridCol>
                <a:gridCol w="1058112">
                  <a:extLst>
                    <a:ext uri="{9D8B030D-6E8A-4147-A177-3AD203B41FA5}">
                      <a16:colId xmlns:a16="http://schemas.microsoft.com/office/drawing/2014/main" val="152871019"/>
                    </a:ext>
                  </a:extLst>
                </a:gridCol>
                <a:gridCol w="1058112">
                  <a:extLst>
                    <a:ext uri="{9D8B030D-6E8A-4147-A177-3AD203B41FA5}">
                      <a16:colId xmlns:a16="http://schemas.microsoft.com/office/drawing/2014/main" val="290362077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EE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EE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341934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3A722961-ED69-4204-83D7-EE0A226E89E7}"/>
              </a:ext>
            </a:extLst>
          </p:cNvPr>
          <p:cNvGrpSpPr/>
          <p:nvPr/>
        </p:nvGrpSpPr>
        <p:grpSpPr>
          <a:xfrm>
            <a:off x="2675523" y="3865401"/>
            <a:ext cx="3355761" cy="834707"/>
            <a:chOff x="1711385" y="4691970"/>
            <a:chExt cx="3355761" cy="834707"/>
          </a:xfrm>
        </p:grpSpPr>
        <p:sp>
          <p:nvSpPr>
            <p:cNvPr id="5" name="Left Brace 4">
              <a:extLst>
                <a:ext uri="{FF2B5EF4-FFF2-40B4-BE49-F238E27FC236}">
                  <a16:creationId xmlns:a16="http://schemas.microsoft.com/office/drawing/2014/main" id="{E5FDEEEC-B758-4782-96FE-38715890A3F0}"/>
                </a:ext>
              </a:extLst>
            </p:cNvPr>
            <p:cNvSpPr/>
            <p:nvPr/>
          </p:nvSpPr>
          <p:spPr>
            <a:xfrm rot="5400000">
              <a:off x="2949814" y="4334046"/>
              <a:ext cx="258053" cy="2127210"/>
            </a:xfrm>
            <a:prstGeom prst="leftBrace">
              <a:avLst>
                <a:gd name="adj1" fmla="val 8333"/>
                <a:gd name="adj2" fmla="val 4787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45AED5C-82D4-4B4B-8402-A337DEF0C1A4}"/>
                    </a:ext>
                  </a:extLst>
                </p:cNvPr>
                <p:cNvSpPr txBox="1"/>
                <p:nvPr/>
              </p:nvSpPr>
              <p:spPr>
                <a:xfrm>
                  <a:off x="1711385" y="4691970"/>
                  <a:ext cx="3355761" cy="69230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25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7</m:t>
                          </m:r>
                        </m:den>
                      </m:f>
                    </m:oMath>
                  </a14:m>
                  <a:r>
                    <a:rPr lang="th-TH" sz="25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กิโลกรัม </a:t>
                  </a:r>
                  <a:endParaRPr lang="th-TH" sz="25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45AED5C-82D4-4B4B-8402-A337DEF0C1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1385" y="4691970"/>
                  <a:ext cx="3355761" cy="692305"/>
                </a:xfrm>
                <a:prstGeom prst="rect">
                  <a:avLst/>
                </a:prstGeom>
                <a:blipFill>
                  <a:blip r:embed="rId11"/>
                  <a:stretch>
                    <a:fillRect b="-789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27999D0-6394-4675-81A2-12882307290F}"/>
              </a:ext>
            </a:extLst>
          </p:cNvPr>
          <p:cNvGrpSpPr/>
          <p:nvPr/>
        </p:nvGrpSpPr>
        <p:grpSpPr>
          <a:xfrm>
            <a:off x="2988254" y="5858971"/>
            <a:ext cx="5277726" cy="845234"/>
            <a:chOff x="1770292" y="5051339"/>
            <a:chExt cx="2780282" cy="845234"/>
          </a:xfrm>
        </p:grpSpPr>
        <p:sp>
          <p:nvSpPr>
            <p:cNvPr id="47" name="Left Brace 46">
              <a:extLst>
                <a:ext uri="{FF2B5EF4-FFF2-40B4-BE49-F238E27FC236}">
                  <a16:creationId xmlns:a16="http://schemas.microsoft.com/office/drawing/2014/main" id="{72B0FB3C-FD8B-4FAF-9974-B8F035AFF359}"/>
                </a:ext>
              </a:extLst>
            </p:cNvPr>
            <p:cNvSpPr/>
            <p:nvPr/>
          </p:nvSpPr>
          <p:spPr>
            <a:xfrm rot="16200000">
              <a:off x="3031407" y="3790224"/>
              <a:ext cx="258052" cy="2780282"/>
            </a:xfrm>
            <a:prstGeom prst="leftBrace">
              <a:avLst>
                <a:gd name="adj1" fmla="val 8333"/>
                <a:gd name="adj2" fmla="val 47697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87AF6DC-8AC1-42F5-A029-DB53ECD14753}"/>
                    </a:ext>
                  </a:extLst>
                </p:cNvPr>
                <p:cNvSpPr txBox="1"/>
                <p:nvPr/>
              </p:nvSpPr>
              <p:spPr>
                <a:xfrm>
                  <a:off x="2450397" y="5207795"/>
                  <a:ext cx="1484825" cy="6887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25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7</m:t>
                          </m:r>
                        </m:den>
                      </m:f>
                    </m:oMath>
                  </a14:m>
                  <a:r>
                    <a:rPr lang="th-TH" sz="25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กิโลกรัม </a:t>
                  </a:r>
                  <a:endParaRPr lang="th-TH" sz="25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87AF6DC-8AC1-42F5-A029-DB53ECD147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50397" y="5207795"/>
                  <a:ext cx="1484825" cy="688778"/>
                </a:xfrm>
                <a:prstGeom prst="rect">
                  <a:avLst/>
                </a:prstGeom>
                <a:blipFill>
                  <a:blip r:embed="rId12"/>
                  <a:stretch>
                    <a:fillRect b="-885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12DB83E-CC6C-4C99-831E-AE707C19FA63}"/>
              </a:ext>
            </a:extLst>
          </p:cNvPr>
          <p:cNvSpPr txBox="1"/>
          <p:nvPr/>
        </p:nvSpPr>
        <p:spPr>
          <a:xfrm>
            <a:off x="1925280" y="4681714"/>
            <a:ext cx="1022054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แป้ง</a:t>
            </a:r>
          </a:p>
        </p:txBody>
      </p:sp>
      <p:graphicFrame>
        <p:nvGraphicFramePr>
          <p:cNvPr id="28" name="Table 4">
            <a:extLst>
              <a:ext uri="{FF2B5EF4-FFF2-40B4-BE49-F238E27FC236}">
                <a16:creationId xmlns:a16="http://schemas.microsoft.com/office/drawing/2014/main" id="{16DAFD47-9B6A-4154-9FD6-5CA54ADAB5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885385"/>
              </p:ext>
            </p:extLst>
          </p:nvPr>
        </p:nvGraphicFramePr>
        <p:xfrm>
          <a:off x="2988251" y="5444387"/>
          <a:ext cx="7406784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8112">
                  <a:extLst>
                    <a:ext uri="{9D8B030D-6E8A-4147-A177-3AD203B41FA5}">
                      <a16:colId xmlns:a16="http://schemas.microsoft.com/office/drawing/2014/main" val="389905912"/>
                    </a:ext>
                  </a:extLst>
                </a:gridCol>
                <a:gridCol w="1058112">
                  <a:extLst>
                    <a:ext uri="{9D8B030D-6E8A-4147-A177-3AD203B41FA5}">
                      <a16:colId xmlns:a16="http://schemas.microsoft.com/office/drawing/2014/main" val="621735569"/>
                    </a:ext>
                  </a:extLst>
                </a:gridCol>
                <a:gridCol w="1058112">
                  <a:extLst>
                    <a:ext uri="{9D8B030D-6E8A-4147-A177-3AD203B41FA5}">
                      <a16:colId xmlns:a16="http://schemas.microsoft.com/office/drawing/2014/main" val="3193399673"/>
                    </a:ext>
                  </a:extLst>
                </a:gridCol>
                <a:gridCol w="1058112">
                  <a:extLst>
                    <a:ext uri="{9D8B030D-6E8A-4147-A177-3AD203B41FA5}">
                      <a16:colId xmlns:a16="http://schemas.microsoft.com/office/drawing/2014/main" val="1655339586"/>
                    </a:ext>
                  </a:extLst>
                </a:gridCol>
                <a:gridCol w="1058112">
                  <a:extLst>
                    <a:ext uri="{9D8B030D-6E8A-4147-A177-3AD203B41FA5}">
                      <a16:colId xmlns:a16="http://schemas.microsoft.com/office/drawing/2014/main" val="845760738"/>
                    </a:ext>
                  </a:extLst>
                </a:gridCol>
                <a:gridCol w="1058112">
                  <a:extLst>
                    <a:ext uri="{9D8B030D-6E8A-4147-A177-3AD203B41FA5}">
                      <a16:colId xmlns:a16="http://schemas.microsoft.com/office/drawing/2014/main" val="152871019"/>
                    </a:ext>
                  </a:extLst>
                </a:gridCol>
                <a:gridCol w="1058112">
                  <a:extLst>
                    <a:ext uri="{9D8B030D-6E8A-4147-A177-3AD203B41FA5}">
                      <a16:colId xmlns:a16="http://schemas.microsoft.com/office/drawing/2014/main" val="290362077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341934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A7CD6547-F6D0-4D32-8441-5DCBD7AEA2F6}"/>
              </a:ext>
            </a:extLst>
          </p:cNvPr>
          <p:cNvSpPr txBox="1"/>
          <p:nvPr/>
        </p:nvSpPr>
        <p:spPr>
          <a:xfrm>
            <a:off x="1925280" y="5354294"/>
            <a:ext cx="1022054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ป่าน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53653F-92D2-403E-A78E-81FA61E9831E}"/>
              </a:ext>
            </a:extLst>
          </p:cNvPr>
          <p:cNvGrpSpPr/>
          <p:nvPr/>
        </p:nvGrpSpPr>
        <p:grpSpPr>
          <a:xfrm>
            <a:off x="5106584" y="3968797"/>
            <a:ext cx="3168965" cy="1475590"/>
            <a:chOff x="5106584" y="5101683"/>
            <a:chExt cx="3168965" cy="34270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D6D639A-EB37-4698-B15E-BF3294ED390F}"/>
                </a:ext>
              </a:extLst>
            </p:cNvPr>
            <p:cNvCxnSpPr>
              <a:cxnSpLocks/>
            </p:cNvCxnSpPr>
            <p:nvPr/>
          </p:nvCxnSpPr>
          <p:spPr>
            <a:xfrm>
              <a:off x="5106584" y="5101683"/>
              <a:ext cx="0" cy="34270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8E3D37-1EA2-4244-9EF0-0BBFCF2FC271}"/>
                </a:ext>
              </a:extLst>
            </p:cNvPr>
            <p:cNvCxnSpPr>
              <a:cxnSpLocks/>
            </p:cNvCxnSpPr>
            <p:nvPr/>
          </p:nvCxnSpPr>
          <p:spPr>
            <a:xfrm>
              <a:off x="8275549" y="5101683"/>
              <a:ext cx="0" cy="34270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B2C7026-FD20-449D-8DDF-CC3DC788B9EE}"/>
              </a:ext>
            </a:extLst>
          </p:cNvPr>
          <p:cNvGrpSpPr/>
          <p:nvPr/>
        </p:nvGrpSpPr>
        <p:grpSpPr>
          <a:xfrm>
            <a:off x="5013182" y="3968797"/>
            <a:ext cx="3355761" cy="734357"/>
            <a:chOff x="1710805" y="4792321"/>
            <a:chExt cx="3355761" cy="734357"/>
          </a:xfrm>
        </p:grpSpPr>
        <p:sp>
          <p:nvSpPr>
            <p:cNvPr id="40" name="Left Brace 39">
              <a:extLst>
                <a:ext uri="{FF2B5EF4-FFF2-40B4-BE49-F238E27FC236}">
                  <a16:creationId xmlns:a16="http://schemas.microsoft.com/office/drawing/2014/main" id="{47F5CCDD-B4A2-4915-BC83-F50518BE7D62}"/>
                </a:ext>
              </a:extLst>
            </p:cNvPr>
            <p:cNvSpPr/>
            <p:nvPr/>
          </p:nvSpPr>
          <p:spPr>
            <a:xfrm rot="5400000">
              <a:off x="3259660" y="3813171"/>
              <a:ext cx="258053" cy="3168961"/>
            </a:xfrm>
            <a:prstGeom prst="leftBrace">
              <a:avLst>
                <a:gd name="adj1" fmla="val 8333"/>
                <a:gd name="adj2" fmla="val 47872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BA31921-02A4-4E18-BCA0-E55D5220CDA0}"/>
                </a:ext>
              </a:extLst>
            </p:cNvPr>
            <p:cNvSpPr txBox="1"/>
            <p:nvPr/>
          </p:nvSpPr>
          <p:spPr>
            <a:xfrm>
              <a:off x="1710805" y="4792321"/>
              <a:ext cx="3355761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ป่านมีฟักทองมากกว่าแป้ง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14628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9" grpId="0"/>
      <p:bldP spid="27" grpId="0"/>
      <p:bldP spid="29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1CF1943-FD94-448F-9B93-C0522B6D61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2C3D2B5-89FC-46D6-ADE5-F407E8E00F4A}"/>
              </a:ext>
            </a:extLst>
          </p:cNvPr>
          <p:cNvGrpSpPr/>
          <p:nvPr/>
        </p:nvGrpSpPr>
        <p:grpSpPr>
          <a:xfrm>
            <a:off x="760243" y="2958715"/>
            <a:ext cx="1242051" cy="600165"/>
            <a:chOff x="4748283" y="3889960"/>
            <a:chExt cx="2008412" cy="60016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918771A-8579-428E-B719-F5D4E39C7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8B90BD2-F1FB-45E4-BBE3-D02C12CA2CDD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02F640-FB7E-45BB-B164-FFF86484EE29}"/>
                  </a:ext>
                </a:extLst>
              </p:cNvPr>
              <p:cNvSpPr txBox="1"/>
              <p:nvPr/>
            </p:nvSpPr>
            <p:spPr>
              <a:xfrm>
                <a:off x="2474324" y="2840129"/>
                <a:ext cx="7675516" cy="7613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ป่านมีฟักทอง 		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        กิโลกรัม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02F640-FB7E-45BB-B164-FFF86484E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324" y="2840129"/>
                <a:ext cx="7675516" cy="761362"/>
              </a:xfrm>
              <a:prstGeom prst="rect">
                <a:avLst/>
              </a:prstGeom>
              <a:blipFill>
                <a:blip r:embed="rId6"/>
                <a:stretch>
                  <a:fillRect l="-1668"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5DEDE85-D6CC-4100-9FE6-B7D8B453A461}"/>
                  </a:ext>
                </a:extLst>
              </p:cNvPr>
              <p:cNvSpPr txBox="1"/>
              <p:nvPr/>
            </p:nvSpPr>
            <p:spPr>
              <a:xfrm>
                <a:off x="1928331" y="5526544"/>
                <a:ext cx="8369859" cy="7606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ป่านมีฟักทองมากกว่าแป้ง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den>
                    </m:f>
                    <m:r>
                      <a:rPr lang="th-TH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Itim" panose="00000500000000000000" pitchFamily="2" charset="-34"/>
                      </a:rPr>
                      <m:t> </m:t>
                    </m:r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กิโลกรัม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5DEDE85-D6CC-4100-9FE6-B7D8B453A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331" y="5526544"/>
                <a:ext cx="8369859" cy="760657"/>
              </a:xfrm>
              <a:prstGeom prst="rect">
                <a:avLst/>
              </a:prstGeom>
              <a:blipFill>
                <a:blip r:embed="rId7"/>
                <a:stretch>
                  <a:fillRect l="-1457" b="-104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57FB1C55-B142-4466-80AE-27712BD60FA8}"/>
              </a:ext>
            </a:extLst>
          </p:cNvPr>
          <p:cNvGrpSpPr/>
          <p:nvPr/>
        </p:nvGrpSpPr>
        <p:grpSpPr>
          <a:xfrm>
            <a:off x="787261" y="5659650"/>
            <a:ext cx="1020109" cy="600165"/>
            <a:chOff x="4748283" y="3889960"/>
            <a:chExt cx="2008410" cy="60016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8CAF9FD-4324-4D87-94CC-BF7F2BBF1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99444B6-B14D-4FDE-B94F-439B85555008}"/>
                </a:ext>
              </a:extLst>
            </p:cNvPr>
            <p:cNvSpPr txBox="1"/>
            <p:nvPr/>
          </p:nvSpPr>
          <p:spPr>
            <a:xfrm>
              <a:off x="4757159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3DB56FF-119C-4DE0-9316-13EDCB0A549B}"/>
              </a:ext>
            </a:extLst>
          </p:cNvPr>
          <p:cNvGrpSpPr/>
          <p:nvPr/>
        </p:nvGrpSpPr>
        <p:grpSpPr>
          <a:xfrm>
            <a:off x="775002" y="2148227"/>
            <a:ext cx="3143753" cy="600165"/>
            <a:chOff x="4748282" y="3889960"/>
            <a:chExt cx="2190371" cy="60016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C7C7461-3CF3-4EBD-975A-FCDA31BAB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2" y="3889960"/>
              <a:ext cx="2190371" cy="600165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0743FB7-0A4C-4529-8BEB-927692C320B1}"/>
                </a:ext>
              </a:extLst>
            </p:cNvPr>
            <p:cNvSpPr txBox="1"/>
            <p:nvPr/>
          </p:nvSpPr>
          <p:spPr>
            <a:xfrm>
              <a:off x="4756823" y="3917148"/>
              <a:ext cx="217328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ประโยคสัญลักษณ์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6203040-8437-4B4E-B25D-37CE228866C2}"/>
                  </a:ext>
                </a:extLst>
              </p:cNvPr>
              <p:cNvSpPr txBox="1"/>
              <p:nvPr/>
            </p:nvSpPr>
            <p:spPr>
              <a:xfrm>
                <a:off x="4006246" y="2048693"/>
                <a:ext cx="5786333" cy="764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Itim" panose="00000500000000000000" pitchFamily="2" charset="-34"/>
                        <a:ea typeface="Cambria Math" panose="02040503050406030204" pitchFamily="18" charset="0"/>
                        <a:cs typeface="Itim" panose="00000500000000000000" pitchFamily="2" charset="-34"/>
                      </a:rPr>
                      <m:t>□</m:t>
                    </m:r>
                  </m:oMath>
                </a14:m>
                <a:endParaRPr lang="th-TH" sz="28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6203040-8437-4B4E-B25D-37CE22886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246" y="2048693"/>
                <a:ext cx="5786333" cy="764248"/>
              </a:xfrm>
              <a:prstGeom prst="rect">
                <a:avLst/>
              </a:prstGeom>
              <a:blipFill>
                <a:blip r:embed="rId8"/>
                <a:stretch>
                  <a:fillRect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B13C82-2BB6-4C68-B2E9-F177E38278FC}"/>
                  </a:ext>
                </a:extLst>
              </p:cNvPr>
              <p:cNvSpPr txBox="1"/>
              <p:nvPr/>
            </p:nvSpPr>
            <p:spPr>
              <a:xfrm>
                <a:off x="2474323" y="3754956"/>
                <a:ext cx="7675516" cy="7609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แป้งมีฟักทอง 		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         กิโลกรัม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B13C82-2BB6-4C68-B2E9-F177E3827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323" y="3754956"/>
                <a:ext cx="7675516" cy="760978"/>
              </a:xfrm>
              <a:prstGeom prst="rect">
                <a:avLst/>
              </a:prstGeom>
              <a:blipFill>
                <a:blip r:embed="rId9"/>
                <a:stretch>
                  <a:fillRect l="-1668"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C3D7769-E0AA-4A98-9409-2359A12744A1}"/>
              </a:ext>
            </a:extLst>
          </p:cNvPr>
          <p:cNvSpPr txBox="1"/>
          <p:nvPr/>
        </p:nvSpPr>
        <p:spPr>
          <a:xfrm>
            <a:off x="2474323" y="4817269"/>
            <a:ext cx="427269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ป่านมีฟักทองมากกว่าแป้ง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026E91-7A46-41E7-92C6-CEC0581CFBF1}"/>
                  </a:ext>
                </a:extLst>
              </p:cNvPr>
              <p:cNvSpPr txBox="1"/>
              <p:nvPr/>
            </p:nvSpPr>
            <p:spPr>
              <a:xfrm>
                <a:off x="6202679" y="4671066"/>
                <a:ext cx="1336041" cy="764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</a:t>
                </a:r>
                <a:endParaRPr lang="th-TH" sz="28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026E91-7A46-41E7-92C6-CEC0581CF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679" y="4671066"/>
                <a:ext cx="1336041" cy="764248"/>
              </a:xfrm>
              <a:prstGeom prst="rect">
                <a:avLst/>
              </a:prstGeom>
              <a:blipFill>
                <a:blip r:embed="rId10"/>
                <a:stretch>
                  <a:fillRect r="-455" b="-87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9A785CF-E77B-4EAB-B713-4E175C6FDF2D}"/>
                  </a:ext>
                </a:extLst>
              </p:cNvPr>
              <p:cNvSpPr txBox="1"/>
              <p:nvPr/>
            </p:nvSpPr>
            <p:spPr>
              <a:xfrm>
                <a:off x="7315973" y="4669784"/>
                <a:ext cx="2522326" cy="764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  กิโลกรัม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9A785CF-E77B-4EAB-B713-4E175C6FD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973" y="4669784"/>
                <a:ext cx="2522326" cy="764248"/>
              </a:xfrm>
              <a:prstGeom prst="rect">
                <a:avLst/>
              </a:prstGeom>
              <a:blipFill>
                <a:blip r:embed="rId11"/>
                <a:stretch>
                  <a:fillRect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3E33BC6-BA63-4BC4-95FB-E79565863E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9279" y="4252072"/>
            <a:ext cx="1958133" cy="20077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CD84CA6-CB97-4FBF-B1DB-AE67F957E79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52945" y="522564"/>
            <a:ext cx="8467906" cy="142084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FB6D96C-3F03-4EB6-89BF-7F502038BC42}"/>
              </a:ext>
            </a:extLst>
          </p:cNvPr>
          <p:cNvGrpSpPr/>
          <p:nvPr/>
        </p:nvGrpSpPr>
        <p:grpSpPr>
          <a:xfrm>
            <a:off x="201798" y="305464"/>
            <a:ext cx="1146415" cy="1156972"/>
            <a:chOff x="678134" y="2492544"/>
            <a:chExt cx="1146415" cy="1156972"/>
          </a:xfrm>
        </p:grpSpPr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D9945CE1-CCC7-4584-A839-D588623F4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50" name="หัวข้อ">
              <a:extLst>
                <a:ext uri="{FF2B5EF4-FFF2-40B4-BE49-F238E27FC236}">
                  <a16:creationId xmlns:a16="http://schemas.microsoft.com/office/drawing/2014/main" id="{8A4D6818-6557-4B2D-AEFC-10B9A18D9C9E}"/>
                </a:ext>
              </a:extLst>
            </p:cNvPr>
            <p:cNvSpPr txBox="1"/>
            <p:nvPr/>
          </p:nvSpPr>
          <p:spPr>
            <a:xfrm>
              <a:off x="963080" y="2492544"/>
              <a:ext cx="53411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หัวข้อ">
                <a:extLst>
                  <a:ext uri="{FF2B5EF4-FFF2-40B4-BE49-F238E27FC236}">
                    <a16:creationId xmlns:a16="http://schemas.microsoft.com/office/drawing/2014/main" id="{3FC4D7B4-2E68-4DF0-89C8-B6D883326023}"/>
                  </a:ext>
                </a:extLst>
              </p:cNvPr>
              <p:cNvSpPr txBox="1"/>
              <p:nvPr/>
            </p:nvSpPr>
            <p:spPr>
              <a:xfrm>
                <a:off x="1381269" y="592620"/>
                <a:ext cx="7461789" cy="127131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แป้งมีฟักทอง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 ป่านมีฟักทอง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 </a:t>
                </a:r>
              </a:p>
              <a:p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ป่านมีฟักทองมากกว่าแป้งกี่กิโลกรัม</a:t>
                </a:r>
              </a:p>
            </p:txBody>
          </p:sp>
        </mc:Choice>
        <mc:Fallback xmlns="">
          <p:sp>
            <p:nvSpPr>
              <p:cNvPr id="51" name="หัวข้อ">
                <a:extLst>
                  <a:ext uri="{FF2B5EF4-FFF2-40B4-BE49-F238E27FC236}">
                    <a16:creationId xmlns:a16="http://schemas.microsoft.com/office/drawing/2014/main" id="{3FC4D7B4-2E68-4DF0-89C8-B6D883326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269" y="592620"/>
                <a:ext cx="7461789" cy="1271310"/>
              </a:xfrm>
              <a:prstGeom prst="rect">
                <a:avLst/>
              </a:prstGeom>
              <a:blipFill>
                <a:blip r:embed="rId15"/>
                <a:stretch>
                  <a:fillRect l="-1961" r="-2614" b="-13876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720243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46" grpId="0"/>
      <p:bldP spid="47" grpId="0"/>
      <p:bldP spid="22" grpId="0"/>
      <p:bldP spid="23" grpId="0"/>
      <p:bldP spid="24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1CF1943-FD94-448F-9B93-C0522B6D61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52944" y="580439"/>
            <a:ext cx="10838015" cy="112978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201798" y="363339"/>
            <a:ext cx="1146415" cy="1156972"/>
            <a:chOff x="678134" y="2492544"/>
            <a:chExt cx="1146415" cy="1156972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963080" y="2492544"/>
              <a:ext cx="53411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4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หัวข้อ">
                <a:extLst>
                  <a:ext uri="{FF2B5EF4-FFF2-40B4-BE49-F238E27FC236}">
                    <a16:creationId xmlns:a16="http://schemas.microsoft.com/office/drawing/2014/main" id="{3BCCE850-CD07-4469-B91A-2C713398B5B3}"/>
                  </a:ext>
                </a:extLst>
              </p:cNvPr>
              <p:cNvSpPr txBox="1"/>
              <p:nvPr/>
            </p:nvSpPr>
            <p:spPr>
              <a:xfrm>
                <a:off x="1446117" y="710248"/>
                <a:ext cx="11036288" cy="80887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มิ้นมีน้ำส้ม 1 ลิตร ฟ้ามีน้ำส้ม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14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ลิตร ฟ้ามีน้ำส้มน้อยกว่ามิ้นกี่ลิตร</a:t>
                </a:r>
              </a:p>
            </p:txBody>
          </p:sp>
        </mc:Choice>
        <mc:Fallback xmlns="">
          <p:sp>
            <p:nvSpPr>
              <p:cNvPr id="35" name="หัวข้อ">
                <a:extLst>
                  <a:ext uri="{FF2B5EF4-FFF2-40B4-BE49-F238E27FC236}">
                    <a16:creationId xmlns:a16="http://schemas.microsoft.com/office/drawing/2014/main" id="{3BCCE850-CD07-4469-B91A-2C713398B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117" y="710248"/>
                <a:ext cx="11036288" cy="808876"/>
              </a:xfrm>
              <a:prstGeom prst="rect">
                <a:avLst/>
              </a:prstGeom>
              <a:blipFill>
                <a:blip r:embed="rId8"/>
                <a:stretch>
                  <a:fillRect l="-1270" b="-11364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CBD1FFFA-F83F-4A7D-AF70-2D96B4BAF09E}"/>
              </a:ext>
            </a:extLst>
          </p:cNvPr>
          <p:cNvGrpSpPr/>
          <p:nvPr/>
        </p:nvGrpSpPr>
        <p:grpSpPr>
          <a:xfrm>
            <a:off x="435828" y="1893472"/>
            <a:ext cx="2008412" cy="600165"/>
            <a:chOff x="4748283" y="3889960"/>
            <a:chExt cx="2008412" cy="6001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D2820DA-AB7F-4618-A5B8-363E5CBB8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87E2EA-C47B-432F-9F9B-EC55DD6899E8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24C0D5C-B47E-404E-AE07-0317B2920EFB}"/>
              </a:ext>
            </a:extLst>
          </p:cNvPr>
          <p:cNvSpPr txBox="1"/>
          <p:nvPr/>
        </p:nvSpPr>
        <p:spPr>
          <a:xfrm>
            <a:off x="2580818" y="1902700"/>
            <a:ext cx="673779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ฟ้ามีน้ำส้มน้อยกว่ามิ้นกี่ลิตร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3E30E9-7405-429D-A461-8244782C33B7}"/>
              </a:ext>
            </a:extLst>
          </p:cNvPr>
          <p:cNvGrpSpPr/>
          <p:nvPr/>
        </p:nvGrpSpPr>
        <p:grpSpPr>
          <a:xfrm>
            <a:off x="435828" y="2818466"/>
            <a:ext cx="2008412" cy="600165"/>
            <a:chOff x="4748283" y="3889960"/>
            <a:chExt cx="2008412" cy="60016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3F2E5D-206B-4C2D-A297-86E56693C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715786-D139-4B1F-AD90-80E3091D23C8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DBD4E11-7E4E-4FA8-AA0A-8A63171FFEC1}"/>
                  </a:ext>
                </a:extLst>
              </p:cNvPr>
              <p:cNvSpPr txBox="1"/>
              <p:nvPr/>
            </p:nvSpPr>
            <p:spPr>
              <a:xfrm>
                <a:off x="2580818" y="2658811"/>
                <a:ext cx="7814217" cy="8123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มิ้นมีน้ำส้ม 1 ลิตร ฟ้ามีน้ำส้ม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30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4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ลิตร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DBD4E11-7E4E-4FA8-AA0A-8A63171FF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818" y="2658811"/>
                <a:ext cx="7814217" cy="812338"/>
              </a:xfrm>
              <a:prstGeom prst="rect">
                <a:avLst/>
              </a:prstGeom>
              <a:blipFill>
                <a:blip r:embed="rId9"/>
                <a:stretch>
                  <a:fillRect l="-1794" b="-105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34ED7201-F7DD-418A-8CE5-CE4CB3AC871C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532464" y="3586480"/>
            <a:ext cx="11206480" cy="3513319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EE5ABE7-5231-4DCB-9101-8131A2F3BB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091682"/>
              </p:ext>
            </p:extLst>
          </p:nvPr>
        </p:nvGraphicFramePr>
        <p:xfrm>
          <a:off x="2548412" y="4539190"/>
          <a:ext cx="815815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725">
                  <a:extLst>
                    <a:ext uri="{9D8B030D-6E8A-4147-A177-3AD203B41FA5}">
                      <a16:colId xmlns:a16="http://schemas.microsoft.com/office/drawing/2014/main" val="389905912"/>
                    </a:ext>
                  </a:extLst>
                </a:gridCol>
                <a:gridCol w="582725">
                  <a:extLst>
                    <a:ext uri="{9D8B030D-6E8A-4147-A177-3AD203B41FA5}">
                      <a16:colId xmlns:a16="http://schemas.microsoft.com/office/drawing/2014/main" val="621735569"/>
                    </a:ext>
                  </a:extLst>
                </a:gridCol>
                <a:gridCol w="582725">
                  <a:extLst>
                    <a:ext uri="{9D8B030D-6E8A-4147-A177-3AD203B41FA5}">
                      <a16:colId xmlns:a16="http://schemas.microsoft.com/office/drawing/2014/main" val="3193399673"/>
                    </a:ext>
                  </a:extLst>
                </a:gridCol>
                <a:gridCol w="582725">
                  <a:extLst>
                    <a:ext uri="{9D8B030D-6E8A-4147-A177-3AD203B41FA5}">
                      <a16:colId xmlns:a16="http://schemas.microsoft.com/office/drawing/2014/main" val="1655339586"/>
                    </a:ext>
                  </a:extLst>
                </a:gridCol>
                <a:gridCol w="582725">
                  <a:extLst>
                    <a:ext uri="{9D8B030D-6E8A-4147-A177-3AD203B41FA5}">
                      <a16:colId xmlns:a16="http://schemas.microsoft.com/office/drawing/2014/main" val="845760738"/>
                    </a:ext>
                  </a:extLst>
                </a:gridCol>
                <a:gridCol w="582725">
                  <a:extLst>
                    <a:ext uri="{9D8B030D-6E8A-4147-A177-3AD203B41FA5}">
                      <a16:colId xmlns:a16="http://schemas.microsoft.com/office/drawing/2014/main" val="152871019"/>
                    </a:ext>
                  </a:extLst>
                </a:gridCol>
                <a:gridCol w="582725">
                  <a:extLst>
                    <a:ext uri="{9D8B030D-6E8A-4147-A177-3AD203B41FA5}">
                      <a16:colId xmlns:a16="http://schemas.microsoft.com/office/drawing/2014/main" val="3969290309"/>
                    </a:ext>
                  </a:extLst>
                </a:gridCol>
                <a:gridCol w="582725">
                  <a:extLst>
                    <a:ext uri="{9D8B030D-6E8A-4147-A177-3AD203B41FA5}">
                      <a16:colId xmlns:a16="http://schemas.microsoft.com/office/drawing/2014/main" val="2553871823"/>
                    </a:ext>
                  </a:extLst>
                </a:gridCol>
                <a:gridCol w="582725">
                  <a:extLst>
                    <a:ext uri="{9D8B030D-6E8A-4147-A177-3AD203B41FA5}">
                      <a16:colId xmlns:a16="http://schemas.microsoft.com/office/drawing/2014/main" val="132556602"/>
                    </a:ext>
                  </a:extLst>
                </a:gridCol>
                <a:gridCol w="582725">
                  <a:extLst>
                    <a:ext uri="{9D8B030D-6E8A-4147-A177-3AD203B41FA5}">
                      <a16:colId xmlns:a16="http://schemas.microsoft.com/office/drawing/2014/main" val="2903620775"/>
                    </a:ext>
                  </a:extLst>
                </a:gridCol>
                <a:gridCol w="582725">
                  <a:extLst>
                    <a:ext uri="{9D8B030D-6E8A-4147-A177-3AD203B41FA5}">
                      <a16:colId xmlns:a16="http://schemas.microsoft.com/office/drawing/2014/main" val="588288887"/>
                    </a:ext>
                  </a:extLst>
                </a:gridCol>
                <a:gridCol w="582725">
                  <a:extLst>
                    <a:ext uri="{9D8B030D-6E8A-4147-A177-3AD203B41FA5}">
                      <a16:colId xmlns:a16="http://schemas.microsoft.com/office/drawing/2014/main" val="2313538065"/>
                    </a:ext>
                  </a:extLst>
                </a:gridCol>
                <a:gridCol w="582725">
                  <a:extLst>
                    <a:ext uri="{9D8B030D-6E8A-4147-A177-3AD203B41FA5}">
                      <a16:colId xmlns:a16="http://schemas.microsoft.com/office/drawing/2014/main" val="2317302043"/>
                    </a:ext>
                  </a:extLst>
                </a:gridCol>
                <a:gridCol w="582725">
                  <a:extLst>
                    <a:ext uri="{9D8B030D-6E8A-4147-A177-3AD203B41FA5}">
                      <a16:colId xmlns:a16="http://schemas.microsoft.com/office/drawing/2014/main" val="154046714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341934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3A722961-ED69-4204-83D7-EE0A226E89E7}"/>
              </a:ext>
            </a:extLst>
          </p:cNvPr>
          <p:cNvGrpSpPr/>
          <p:nvPr/>
        </p:nvGrpSpPr>
        <p:grpSpPr>
          <a:xfrm>
            <a:off x="2548410" y="3611571"/>
            <a:ext cx="8158147" cy="840828"/>
            <a:chOff x="-262645" y="4664543"/>
            <a:chExt cx="8158147" cy="840828"/>
          </a:xfrm>
        </p:grpSpPr>
        <p:sp>
          <p:nvSpPr>
            <p:cNvPr id="5" name="Left Brace 4">
              <a:extLst>
                <a:ext uri="{FF2B5EF4-FFF2-40B4-BE49-F238E27FC236}">
                  <a16:creationId xmlns:a16="http://schemas.microsoft.com/office/drawing/2014/main" id="{E5FDEEEC-B758-4782-96FE-38715890A3F0}"/>
                </a:ext>
              </a:extLst>
            </p:cNvPr>
            <p:cNvSpPr/>
            <p:nvPr/>
          </p:nvSpPr>
          <p:spPr>
            <a:xfrm rot="5400000">
              <a:off x="3672657" y="1282525"/>
              <a:ext cx="287544" cy="8158147"/>
            </a:xfrm>
            <a:prstGeom prst="leftBrace">
              <a:avLst>
                <a:gd name="adj1" fmla="val 8333"/>
                <a:gd name="adj2" fmla="val 4787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45AED5C-82D4-4B4B-8402-A337DEF0C1A4}"/>
                    </a:ext>
                  </a:extLst>
                </p:cNvPr>
                <p:cNvSpPr txBox="1"/>
                <p:nvPr/>
              </p:nvSpPr>
              <p:spPr>
                <a:xfrm>
                  <a:off x="2087305" y="4664543"/>
                  <a:ext cx="3355761" cy="68974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500" dirty="0">
                      <a:cs typeface="Itim" panose="00000500000000000000" pitchFamily="2" charset="-34"/>
                    </a:rPr>
                    <a:t>1 ลิตร เท่ากับ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5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14</m:t>
                          </m:r>
                        </m:den>
                      </m:f>
                    </m:oMath>
                  </a14:m>
                  <a:r>
                    <a:rPr lang="th-TH" sz="25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ลิตร </a:t>
                  </a:r>
                  <a:endParaRPr lang="th-TH" sz="25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45AED5C-82D4-4B4B-8402-A337DEF0C1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7305" y="4664543"/>
                  <a:ext cx="3355761" cy="689741"/>
                </a:xfrm>
                <a:prstGeom prst="rect">
                  <a:avLst/>
                </a:prstGeom>
                <a:blipFill>
                  <a:blip r:embed="rId11"/>
                  <a:stretch>
                    <a:fillRect b="-789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27999D0-6394-4675-81A2-12882307290F}"/>
              </a:ext>
            </a:extLst>
          </p:cNvPr>
          <p:cNvGrpSpPr/>
          <p:nvPr/>
        </p:nvGrpSpPr>
        <p:grpSpPr>
          <a:xfrm>
            <a:off x="2548416" y="5520912"/>
            <a:ext cx="4680000" cy="871561"/>
            <a:chOff x="1770292" y="5057792"/>
            <a:chExt cx="3270340" cy="871561"/>
          </a:xfrm>
        </p:grpSpPr>
        <p:sp>
          <p:nvSpPr>
            <p:cNvPr id="47" name="Left Brace 46">
              <a:extLst>
                <a:ext uri="{FF2B5EF4-FFF2-40B4-BE49-F238E27FC236}">
                  <a16:creationId xmlns:a16="http://schemas.microsoft.com/office/drawing/2014/main" id="{72B0FB3C-FD8B-4FAF-9974-B8F035AFF359}"/>
                </a:ext>
              </a:extLst>
            </p:cNvPr>
            <p:cNvSpPr/>
            <p:nvPr/>
          </p:nvSpPr>
          <p:spPr>
            <a:xfrm rot="16200000">
              <a:off x="3279462" y="3548622"/>
              <a:ext cx="252000" cy="3270340"/>
            </a:xfrm>
            <a:prstGeom prst="leftBrace">
              <a:avLst>
                <a:gd name="adj1" fmla="val 8333"/>
                <a:gd name="adj2" fmla="val 47697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87AF6DC-8AC1-42F5-A029-DB53ECD14753}"/>
                    </a:ext>
                  </a:extLst>
                </p:cNvPr>
                <p:cNvSpPr txBox="1"/>
                <p:nvPr/>
              </p:nvSpPr>
              <p:spPr>
                <a:xfrm>
                  <a:off x="2630934" y="5240575"/>
                  <a:ext cx="1484825" cy="6887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25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14</m:t>
                          </m:r>
                        </m:den>
                      </m:f>
                    </m:oMath>
                  </a14:m>
                  <a:r>
                    <a:rPr lang="th-TH" sz="25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ลิตร </a:t>
                  </a:r>
                  <a:endParaRPr lang="th-TH" sz="25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87AF6DC-8AC1-42F5-A029-DB53ECD147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0934" y="5240575"/>
                  <a:ext cx="1484825" cy="688778"/>
                </a:xfrm>
                <a:prstGeom prst="rect">
                  <a:avLst/>
                </a:prstGeom>
                <a:blipFill>
                  <a:blip r:embed="rId12"/>
                  <a:stretch>
                    <a:fillRect b="-885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12DB83E-CC6C-4C99-831E-AE707C19FA63}"/>
              </a:ext>
            </a:extLst>
          </p:cNvPr>
          <p:cNvSpPr txBox="1"/>
          <p:nvPr/>
        </p:nvSpPr>
        <p:spPr>
          <a:xfrm>
            <a:off x="1485442" y="4444341"/>
            <a:ext cx="1022054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มิ้น</a:t>
            </a:r>
          </a:p>
        </p:txBody>
      </p:sp>
      <p:graphicFrame>
        <p:nvGraphicFramePr>
          <p:cNvPr id="28" name="Table 4">
            <a:extLst>
              <a:ext uri="{FF2B5EF4-FFF2-40B4-BE49-F238E27FC236}">
                <a16:creationId xmlns:a16="http://schemas.microsoft.com/office/drawing/2014/main" id="{16DAFD47-9B6A-4154-9FD6-5CA54ADAB5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237112"/>
              </p:ext>
            </p:extLst>
          </p:nvPr>
        </p:nvGraphicFramePr>
        <p:xfrm>
          <a:off x="2548412" y="5090638"/>
          <a:ext cx="815815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725">
                  <a:extLst>
                    <a:ext uri="{9D8B030D-6E8A-4147-A177-3AD203B41FA5}">
                      <a16:colId xmlns:a16="http://schemas.microsoft.com/office/drawing/2014/main" val="389905912"/>
                    </a:ext>
                  </a:extLst>
                </a:gridCol>
                <a:gridCol w="582725">
                  <a:extLst>
                    <a:ext uri="{9D8B030D-6E8A-4147-A177-3AD203B41FA5}">
                      <a16:colId xmlns:a16="http://schemas.microsoft.com/office/drawing/2014/main" val="1021772302"/>
                    </a:ext>
                  </a:extLst>
                </a:gridCol>
                <a:gridCol w="582725">
                  <a:extLst>
                    <a:ext uri="{9D8B030D-6E8A-4147-A177-3AD203B41FA5}">
                      <a16:colId xmlns:a16="http://schemas.microsoft.com/office/drawing/2014/main" val="1663170151"/>
                    </a:ext>
                  </a:extLst>
                </a:gridCol>
                <a:gridCol w="582725">
                  <a:extLst>
                    <a:ext uri="{9D8B030D-6E8A-4147-A177-3AD203B41FA5}">
                      <a16:colId xmlns:a16="http://schemas.microsoft.com/office/drawing/2014/main" val="621735569"/>
                    </a:ext>
                  </a:extLst>
                </a:gridCol>
                <a:gridCol w="582725">
                  <a:extLst>
                    <a:ext uri="{9D8B030D-6E8A-4147-A177-3AD203B41FA5}">
                      <a16:colId xmlns:a16="http://schemas.microsoft.com/office/drawing/2014/main" val="3193399673"/>
                    </a:ext>
                  </a:extLst>
                </a:gridCol>
                <a:gridCol w="582725">
                  <a:extLst>
                    <a:ext uri="{9D8B030D-6E8A-4147-A177-3AD203B41FA5}">
                      <a16:colId xmlns:a16="http://schemas.microsoft.com/office/drawing/2014/main" val="1655339586"/>
                    </a:ext>
                  </a:extLst>
                </a:gridCol>
                <a:gridCol w="582725">
                  <a:extLst>
                    <a:ext uri="{9D8B030D-6E8A-4147-A177-3AD203B41FA5}">
                      <a16:colId xmlns:a16="http://schemas.microsoft.com/office/drawing/2014/main" val="845760738"/>
                    </a:ext>
                  </a:extLst>
                </a:gridCol>
                <a:gridCol w="582725">
                  <a:extLst>
                    <a:ext uri="{9D8B030D-6E8A-4147-A177-3AD203B41FA5}">
                      <a16:colId xmlns:a16="http://schemas.microsoft.com/office/drawing/2014/main" val="152871019"/>
                    </a:ext>
                  </a:extLst>
                </a:gridCol>
                <a:gridCol w="582725">
                  <a:extLst>
                    <a:ext uri="{9D8B030D-6E8A-4147-A177-3AD203B41FA5}">
                      <a16:colId xmlns:a16="http://schemas.microsoft.com/office/drawing/2014/main" val="2241799899"/>
                    </a:ext>
                  </a:extLst>
                </a:gridCol>
                <a:gridCol w="582725">
                  <a:extLst>
                    <a:ext uri="{9D8B030D-6E8A-4147-A177-3AD203B41FA5}">
                      <a16:colId xmlns:a16="http://schemas.microsoft.com/office/drawing/2014/main" val="407420686"/>
                    </a:ext>
                  </a:extLst>
                </a:gridCol>
                <a:gridCol w="582725">
                  <a:extLst>
                    <a:ext uri="{9D8B030D-6E8A-4147-A177-3AD203B41FA5}">
                      <a16:colId xmlns:a16="http://schemas.microsoft.com/office/drawing/2014/main" val="2513552987"/>
                    </a:ext>
                  </a:extLst>
                </a:gridCol>
                <a:gridCol w="582725">
                  <a:extLst>
                    <a:ext uri="{9D8B030D-6E8A-4147-A177-3AD203B41FA5}">
                      <a16:colId xmlns:a16="http://schemas.microsoft.com/office/drawing/2014/main" val="2903620775"/>
                    </a:ext>
                  </a:extLst>
                </a:gridCol>
                <a:gridCol w="582725">
                  <a:extLst>
                    <a:ext uri="{9D8B030D-6E8A-4147-A177-3AD203B41FA5}">
                      <a16:colId xmlns:a16="http://schemas.microsoft.com/office/drawing/2014/main" val="1795704762"/>
                    </a:ext>
                  </a:extLst>
                </a:gridCol>
                <a:gridCol w="582725">
                  <a:extLst>
                    <a:ext uri="{9D8B030D-6E8A-4147-A177-3AD203B41FA5}">
                      <a16:colId xmlns:a16="http://schemas.microsoft.com/office/drawing/2014/main" val="274663971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341934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A7CD6547-F6D0-4D32-8441-5DCBD7AEA2F6}"/>
              </a:ext>
            </a:extLst>
          </p:cNvPr>
          <p:cNvSpPr txBox="1"/>
          <p:nvPr/>
        </p:nvSpPr>
        <p:spPr>
          <a:xfrm>
            <a:off x="1485442" y="5000545"/>
            <a:ext cx="1022054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ฟ้า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53653F-92D2-403E-A78E-81FA61E9831E}"/>
              </a:ext>
            </a:extLst>
          </p:cNvPr>
          <p:cNvGrpSpPr/>
          <p:nvPr/>
        </p:nvGrpSpPr>
        <p:grpSpPr>
          <a:xfrm>
            <a:off x="7216224" y="4821164"/>
            <a:ext cx="3488302" cy="1675369"/>
            <a:chOff x="5106584" y="5101683"/>
            <a:chExt cx="3168965" cy="34270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D6D639A-EB37-4698-B15E-BF3294ED390F}"/>
                </a:ext>
              </a:extLst>
            </p:cNvPr>
            <p:cNvCxnSpPr>
              <a:cxnSpLocks/>
            </p:cNvCxnSpPr>
            <p:nvPr/>
          </p:nvCxnSpPr>
          <p:spPr>
            <a:xfrm>
              <a:off x="5106584" y="5101683"/>
              <a:ext cx="0" cy="34270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8E3D37-1EA2-4244-9EF0-0BBFCF2FC271}"/>
                </a:ext>
              </a:extLst>
            </p:cNvPr>
            <p:cNvCxnSpPr>
              <a:cxnSpLocks/>
            </p:cNvCxnSpPr>
            <p:nvPr/>
          </p:nvCxnSpPr>
          <p:spPr>
            <a:xfrm>
              <a:off x="8275549" y="5101683"/>
              <a:ext cx="0" cy="34270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B2C7026-FD20-449D-8DDF-CC3DC788B9EE}"/>
              </a:ext>
            </a:extLst>
          </p:cNvPr>
          <p:cNvGrpSpPr/>
          <p:nvPr/>
        </p:nvGrpSpPr>
        <p:grpSpPr>
          <a:xfrm>
            <a:off x="6748273" y="5520774"/>
            <a:ext cx="4236267" cy="1280713"/>
            <a:chOff x="2689890" y="4703988"/>
            <a:chExt cx="1822900" cy="1280713"/>
          </a:xfrm>
        </p:grpSpPr>
        <p:sp>
          <p:nvSpPr>
            <p:cNvPr id="40" name="Left Brace 39">
              <a:extLst>
                <a:ext uri="{FF2B5EF4-FFF2-40B4-BE49-F238E27FC236}">
                  <a16:creationId xmlns:a16="http://schemas.microsoft.com/office/drawing/2014/main" id="{47F5CCDD-B4A2-4915-BC83-F50518BE7D62}"/>
                </a:ext>
              </a:extLst>
            </p:cNvPr>
            <p:cNvSpPr/>
            <p:nvPr/>
          </p:nvSpPr>
          <p:spPr>
            <a:xfrm rot="16200000">
              <a:off x="3466269" y="4138932"/>
              <a:ext cx="360971" cy="1491083"/>
            </a:xfrm>
            <a:prstGeom prst="leftBrace">
              <a:avLst>
                <a:gd name="adj1" fmla="val 8333"/>
                <a:gd name="adj2" fmla="val 47872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BA31921-02A4-4E18-BCA0-E55D5220CDA0}"/>
                </a:ext>
              </a:extLst>
            </p:cNvPr>
            <p:cNvSpPr txBox="1"/>
            <p:nvPr/>
          </p:nvSpPr>
          <p:spPr>
            <a:xfrm>
              <a:off x="2689890" y="5122927"/>
              <a:ext cx="1822900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ฟ้ามีน้ำส้ม</a:t>
              </a:r>
            </a:p>
            <a:p>
              <a:pPr algn="ctr"/>
              <a:r>
                <a:rPr lang="th-TH" sz="25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น้อยกว่ามิ้น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2769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9" grpId="0"/>
      <p:bldP spid="27" grpId="0"/>
      <p:bldP spid="29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1CF1943-FD94-448F-9B93-C0522B6D61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2C3D2B5-89FC-46D6-ADE5-F407E8E00F4A}"/>
              </a:ext>
            </a:extLst>
          </p:cNvPr>
          <p:cNvGrpSpPr/>
          <p:nvPr/>
        </p:nvGrpSpPr>
        <p:grpSpPr>
          <a:xfrm>
            <a:off x="760243" y="2958715"/>
            <a:ext cx="1242051" cy="600165"/>
            <a:chOff x="4748283" y="3889960"/>
            <a:chExt cx="2008412" cy="60016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918771A-8579-428E-B719-F5D4E39C7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8B90BD2-F1FB-45E4-BBE3-D02C12CA2CDD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02F640-FB7E-45BB-B164-FFF86484EE29}"/>
                  </a:ext>
                </a:extLst>
              </p:cNvPr>
              <p:cNvSpPr txBox="1"/>
              <p:nvPr/>
            </p:nvSpPr>
            <p:spPr>
              <a:xfrm>
                <a:off x="2474324" y="2840129"/>
                <a:ext cx="7675516" cy="7613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มิ้นมีน้ำส้ม 1 ลิตร  หรือ      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14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14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   ลิตร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02F640-FB7E-45BB-B164-FFF86484E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324" y="2840129"/>
                <a:ext cx="7675516" cy="761362"/>
              </a:xfrm>
              <a:prstGeom prst="rect">
                <a:avLst/>
              </a:prstGeom>
              <a:blipFill>
                <a:blip r:embed="rId6"/>
                <a:stretch>
                  <a:fillRect l="-1668" b="-104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5DEDE85-D6CC-4100-9FE6-B7D8B453A461}"/>
                  </a:ext>
                </a:extLst>
              </p:cNvPr>
              <p:cNvSpPr txBox="1"/>
              <p:nvPr/>
            </p:nvSpPr>
            <p:spPr>
              <a:xfrm>
                <a:off x="1928331" y="5526544"/>
                <a:ext cx="8369859" cy="7606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ฟ้ามีน้ำส้มน้อยกว่ามิ้น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14</m:t>
                        </m:r>
                      </m:den>
                    </m:f>
                    <m:r>
                      <a:rPr lang="th-TH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Itim" panose="00000500000000000000" pitchFamily="2" charset="-34"/>
                      </a:rPr>
                      <m:t> </m:t>
                    </m:r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ลิตร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5DEDE85-D6CC-4100-9FE6-B7D8B453A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331" y="5526544"/>
                <a:ext cx="8369859" cy="760657"/>
              </a:xfrm>
              <a:prstGeom prst="rect">
                <a:avLst/>
              </a:prstGeom>
              <a:blipFill>
                <a:blip r:embed="rId7"/>
                <a:stretch>
                  <a:fillRect l="-1457" b="-104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57FB1C55-B142-4466-80AE-27712BD60FA8}"/>
              </a:ext>
            </a:extLst>
          </p:cNvPr>
          <p:cNvGrpSpPr/>
          <p:nvPr/>
        </p:nvGrpSpPr>
        <p:grpSpPr>
          <a:xfrm>
            <a:off x="787261" y="5659650"/>
            <a:ext cx="1020109" cy="600165"/>
            <a:chOff x="4748283" y="3889960"/>
            <a:chExt cx="2008410" cy="60016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8CAF9FD-4324-4D87-94CC-BF7F2BBF1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99444B6-B14D-4FDE-B94F-439B85555008}"/>
                </a:ext>
              </a:extLst>
            </p:cNvPr>
            <p:cNvSpPr txBox="1"/>
            <p:nvPr/>
          </p:nvSpPr>
          <p:spPr>
            <a:xfrm>
              <a:off x="4757159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3DB56FF-119C-4DE0-9316-13EDCB0A549B}"/>
              </a:ext>
            </a:extLst>
          </p:cNvPr>
          <p:cNvGrpSpPr/>
          <p:nvPr/>
        </p:nvGrpSpPr>
        <p:grpSpPr>
          <a:xfrm>
            <a:off x="775002" y="2044052"/>
            <a:ext cx="3143753" cy="600165"/>
            <a:chOff x="4748282" y="3889960"/>
            <a:chExt cx="2190371" cy="60016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C7C7461-3CF3-4EBD-975A-FCDA31BAB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2" y="3889960"/>
              <a:ext cx="2190371" cy="600165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0743FB7-0A4C-4529-8BEB-927692C320B1}"/>
                </a:ext>
              </a:extLst>
            </p:cNvPr>
            <p:cNvSpPr txBox="1"/>
            <p:nvPr/>
          </p:nvSpPr>
          <p:spPr>
            <a:xfrm>
              <a:off x="4756823" y="3917148"/>
              <a:ext cx="217328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ประโยคสัญลักษณ์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6203040-8437-4B4E-B25D-37CE228866C2}"/>
                  </a:ext>
                </a:extLst>
              </p:cNvPr>
              <p:cNvSpPr txBox="1"/>
              <p:nvPr/>
            </p:nvSpPr>
            <p:spPr>
              <a:xfrm>
                <a:off x="4006246" y="1944518"/>
                <a:ext cx="5786333" cy="764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14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14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14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Itim" panose="00000500000000000000" pitchFamily="2" charset="-34"/>
                        <a:ea typeface="Cambria Math" panose="02040503050406030204" pitchFamily="18" charset="0"/>
                        <a:cs typeface="Itim" panose="00000500000000000000" pitchFamily="2" charset="-34"/>
                      </a:rPr>
                      <m:t>□</m:t>
                    </m:r>
                  </m:oMath>
                </a14:m>
                <a:endParaRPr lang="th-TH" sz="28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6203040-8437-4B4E-B25D-37CE22886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246" y="1944518"/>
                <a:ext cx="5786333" cy="764248"/>
              </a:xfrm>
              <a:prstGeom prst="rect">
                <a:avLst/>
              </a:prstGeom>
              <a:blipFill>
                <a:blip r:embed="rId8"/>
                <a:stretch>
                  <a:fillRect b="-104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B13C82-2BB6-4C68-B2E9-F177E38278FC}"/>
                  </a:ext>
                </a:extLst>
              </p:cNvPr>
              <p:cNvSpPr txBox="1"/>
              <p:nvPr/>
            </p:nvSpPr>
            <p:spPr>
              <a:xfrm>
                <a:off x="2474323" y="3754956"/>
                <a:ext cx="7675516" cy="7609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ฟ้ามีน้ำส้ม 		    	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14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   ลิตร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B13C82-2BB6-4C68-B2E9-F177E3827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323" y="3754956"/>
                <a:ext cx="7675516" cy="760978"/>
              </a:xfrm>
              <a:prstGeom prst="rect">
                <a:avLst/>
              </a:prstGeom>
              <a:blipFill>
                <a:blip r:embed="rId9"/>
                <a:stretch>
                  <a:fillRect l="-1668"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C3D7769-E0AA-4A98-9409-2359A12744A1}"/>
              </a:ext>
            </a:extLst>
          </p:cNvPr>
          <p:cNvSpPr txBox="1"/>
          <p:nvPr/>
        </p:nvSpPr>
        <p:spPr>
          <a:xfrm>
            <a:off x="2474323" y="4817269"/>
            <a:ext cx="362167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ฟ้ามีน้ำส้มน้อยกว่ามิ้น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026E91-7A46-41E7-92C6-CEC0581CFBF1}"/>
                  </a:ext>
                </a:extLst>
              </p:cNvPr>
              <p:cNvSpPr txBox="1"/>
              <p:nvPr/>
            </p:nvSpPr>
            <p:spPr>
              <a:xfrm>
                <a:off x="6202679" y="4671066"/>
                <a:ext cx="2137378" cy="7634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14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14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14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</a:t>
                </a:r>
                <a:endParaRPr lang="th-TH" sz="28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026E91-7A46-41E7-92C6-CEC0581CF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679" y="4671066"/>
                <a:ext cx="2137378" cy="763479"/>
              </a:xfrm>
              <a:prstGeom prst="rect">
                <a:avLst/>
              </a:prstGeom>
              <a:blipFill>
                <a:blip r:embed="rId10"/>
                <a:stretch>
                  <a:fillRect b="-104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9A785CF-E77B-4EAB-B713-4E175C6FDF2D}"/>
                  </a:ext>
                </a:extLst>
              </p:cNvPr>
              <p:cNvSpPr txBox="1"/>
              <p:nvPr/>
            </p:nvSpPr>
            <p:spPr>
              <a:xfrm>
                <a:off x="7712213" y="4679944"/>
                <a:ext cx="2336027" cy="764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14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 ลิตร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9A785CF-E77B-4EAB-B713-4E175C6FD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2213" y="4679944"/>
                <a:ext cx="2336027" cy="764248"/>
              </a:xfrm>
              <a:prstGeom prst="rect">
                <a:avLst/>
              </a:prstGeom>
              <a:blipFill>
                <a:blip r:embed="rId11"/>
                <a:stretch>
                  <a:fillRect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3E33BC6-BA63-4BC4-95FB-E79565863E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5790" y="3093743"/>
            <a:ext cx="2383747" cy="29253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4F97B1A-147A-4BBC-97DA-FEA14ABFB18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52944" y="580439"/>
            <a:ext cx="10838015" cy="112978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0637F92-D299-47D3-BFFB-BA3797FF25BF}"/>
              </a:ext>
            </a:extLst>
          </p:cNvPr>
          <p:cNvGrpSpPr/>
          <p:nvPr/>
        </p:nvGrpSpPr>
        <p:grpSpPr>
          <a:xfrm>
            <a:off x="201798" y="363339"/>
            <a:ext cx="1146415" cy="1156972"/>
            <a:chOff x="678134" y="2492544"/>
            <a:chExt cx="1146415" cy="1156972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5078C59-683B-42FC-B398-635EF457E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4" name="หัวข้อ">
              <a:extLst>
                <a:ext uri="{FF2B5EF4-FFF2-40B4-BE49-F238E27FC236}">
                  <a16:creationId xmlns:a16="http://schemas.microsoft.com/office/drawing/2014/main" id="{346D4EC0-9A66-47C1-97A5-A1DD94A6F43D}"/>
                </a:ext>
              </a:extLst>
            </p:cNvPr>
            <p:cNvSpPr txBox="1"/>
            <p:nvPr/>
          </p:nvSpPr>
          <p:spPr>
            <a:xfrm>
              <a:off x="963080" y="2492544"/>
              <a:ext cx="53411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4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หัวข้อ">
                <a:extLst>
                  <a:ext uri="{FF2B5EF4-FFF2-40B4-BE49-F238E27FC236}">
                    <a16:creationId xmlns:a16="http://schemas.microsoft.com/office/drawing/2014/main" id="{D77D4DD7-9AD5-4E0D-B109-14B153F6CB8E}"/>
                  </a:ext>
                </a:extLst>
              </p:cNvPr>
              <p:cNvSpPr txBox="1"/>
              <p:nvPr/>
            </p:nvSpPr>
            <p:spPr>
              <a:xfrm>
                <a:off x="1446117" y="710248"/>
                <a:ext cx="11036288" cy="80887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มิ้นมีน้ำส้ม 1 ลิตร ฟ้ามีน้ำส้ม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14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ลิตร ฟ้ามีน้ำส้มน้อยกว่ามิ้นกี่ลิตร</a:t>
                </a:r>
              </a:p>
            </p:txBody>
          </p:sp>
        </mc:Choice>
        <mc:Fallback xmlns="">
          <p:sp>
            <p:nvSpPr>
              <p:cNvPr id="35" name="หัวข้อ">
                <a:extLst>
                  <a:ext uri="{FF2B5EF4-FFF2-40B4-BE49-F238E27FC236}">
                    <a16:creationId xmlns:a16="http://schemas.microsoft.com/office/drawing/2014/main" id="{D77D4DD7-9AD5-4E0D-B109-14B153F6CB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117" y="710248"/>
                <a:ext cx="11036288" cy="808876"/>
              </a:xfrm>
              <a:prstGeom prst="rect">
                <a:avLst/>
              </a:prstGeom>
              <a:blipFill>
                <a:blip r:embed="rId15"/>
                <a:stretch>
                  <a:fillRect l="-1270" b="-11364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012707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46" grpId="0"/>
      <p:bldP spid="47" grpId="0"/>
      <p:bldP spid="22" grpId="0"/>
      <p:bldP spid="23" grpId="0"/>
      <p:bldP spid="24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1CF1943-FD94-448F-9B93-C0522B6D61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52944" y="580439"/>
            <a:ext cx="11052312" cy="133149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201798" y="363339"/>
            <a:ext cx="1146415" cy="1156972"/>
            <a:chOff x="678134" y="2492544"/>
            <a:chExt cx="1146415" cy="1156972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963080" y="2492544"/>
              <a:ext cx="53411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5</a:t>
              </a:r>
              <a:endParaRPr lang="th-TH" sz="4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หัวข้อ">
                <a:extLst>
                  <a:ext uri="{FF2B5EF4-FFF2-40B4-BE49-F238E27FC236}">
                    <a16:creationId xmlns:a16="http://schemas.microsoft.com/office/drawing/2014/main" id="{3BCCE850-CD07-4469-B91A-2C713398B5B3}"/>
                  </a:ext>
                </a:extLst>
              </p:cNvPr>
              <p:cNvSpPr txBox="1"/>
              <p:nvPr/>
            </p:nvSpPr>
            <p:spPr>
              <a:xfrm>
                <a:off x="1444473" y="588731"/>
                <a:ext cx="11036288" cy="127169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วันแรกพลอยทาสีห้องนอนได้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15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ของห้อง วันที่สองทาสีได้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ของห้อง</a:t>
                </a:r>
              </a:p>
              <a:p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รวมสองวันพลอยทาสีห้องนอนเป็นเศษส่วนเท่าใดของห้อง </a:t>
                </a:r>
              </a:p>
            </p:txBody>
          </p:sp>
        </mc:Choice>
        <mc:Fallback xmlns="">
          <p:sp>
            <p:nvSpPr>
              <p:cNvPr id="35" name="หัวข้อ">
                <a:extLst>
                  <a:ext uri="{FF2B5EF4-FFF2-40B4-BE49-F238E27FC236}">
                    <a16:creationId xmlns:a16="http://schemas.microsoft.com/office/drawing/2014/main" id="{3BCCE850-CD07-4469-B91A-2C713398B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473" y="588731"/>
                <a:ext cx="11036288" cy="1271695"/>
              </a:xfrm>
              <a:prstGeom prst="rect">
                <a:avLst/>
              </a:prstGeom>
              <a:blipFill>
                <a:blip r:embed="rId8"/>
                <a:stretch>
                  <a:fillRect l="-1326" b="-14423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CBD1FFFA-F83F-4A7D-AF70-2D96B4BAF09E}"/>
              </a:ext>
            </a:extLst>
          </p:cNvPr>
          <p:cNvGrpSpPr/>
          <p:nvPr/>
        </p:nvGrpSpPr>
        <p:grpSpPr>
          <a:xfrm>
            <a:off x="435828" y="2086512"/>
            <a:ext cx="2008412" cy="600165"/>
            <a:chOff x="4748283" y="3889960"/>
            <a:chExt cx="2008412" cy="6001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D2820DA-AB7F-4618-A5B8-363E5CBB8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87E2EA-C47B-432F-9F9B-EC55DD6899E8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24C0D5C-B47E-404E-AE07-0317B2920EFB}"/>
              </a:ext>
            </a:extLst>
          </p:cNvPr>
          <p:cNvSpPr txBox="1"/>
          <p:nvPr/>
        </p:nvSpPr>
        <p:spPr>
          <a:xfrm>
            <a:off x="2476643" y="2095740"/>
            <a:ext cx="853088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รวมสองวันพลอยทาสีห้องนอนเป็นเศษส่วนเท่าใดของห้อง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3E30E9-7405-429D-A461-8244782C33B7}"/>
              </a:ext>
            </a:extLst>
          </p:cNvPr>
          <p:cNvGrpSpPr/>
          <p:nvPr/>
        </p:nvGrpSpPr>
        <p:grpSpPr>
          <a:xfrm>
            <a:off x="435828" y="3011506"/>
            <a:ext cx="2008412" cy="600165"/>
            <a:chOff x="4748283" y="3889960"/>
            <a:chExt cx="2008412" cy="60016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3F2E5D-206B-4C2D-A297-86E56693C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715786-D139-4B1F-AD90-80E3091D23C8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DBD4E11-7E4E-4FA8-AA0A-8A63171FFEC1}"/>
                  </a:ext>
                </a:extLst>
              </p:cNvPr>
              <p:cNvSpPr txBox="1"/>
              <p:nvPr/>
            </p:nvSpPr>
            <p:spPr>
              <a:xfrm>
                <a:off x="2476643" y="2851851"/>
                <a:ext cx="9584177" cy="7620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วันแรกพลอยทาสีห้องนอนได้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15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ของห้อง วันที่สองทาสีได้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15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ของห้อง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DBD4E11-7E4E-4FA8-AA0A-8A63171FF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643" y="2851851"/>
                <a:ext cx="9584177" cy="762003"/>
              </a:xfrm>
              <a:prstGeom prst="rect">
                <a:avLst/>
              </a:prstGeom>
              <a:blipFill>
                <a:blip r:embed="rId9"/>
                <a:stretch>
                  <a:fillRect l="-1272" r="-1845"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id="{E2E12D65-3A71-4AE9-93BC-EC88B3BF7EC1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532464" y="3957726"/>
            <a:ext cx="11206480" cy="3111592"/>
          </a:xfrm>
          <a:prstGeom prst="rect">
            <a:avLst/>
          </a:prstGeom>
        </p:spPr>
      </p:pic>
      <p:graphicFrame>
        <p:nvGraphicFramePr>
          <p:cNvPr id="44" name="Table 4">
            <a:extLst>
              <a:ext uri="{FF2B5EF4-FFF2-40B4-BE49-F238E27FC236}">
                <a16:creationId xmlns:a16="http://schemas.microsoft.com/office/drawing/2014/main" id="{04CC41E3-6B28-4DC9-A823-6CEA0171AE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33440"/>
              </p:ext>
            </p:extLst>
          </p:nvPr>
        </p:nvGraphicFramePr>
        <p:xfrm>
          <a:off x="1625599" y="4868137"/>
          <a:ext cx="9144000" cy="600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8990591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62173556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19339967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5533958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84576073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287101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90362077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5773787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824979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6107307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63348551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5839629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185451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7140397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15602624"/>
                    </a:ext>
                  </a:extLst>
                </a:gridCol>
              </a:tblGrid>
              <a:tr h="6001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341934"/>
                  </a:ext>
                </a:extLst>
              </a:tr>
            </a:tbl>
          </a:graphicData>
        </a:graphic>
      </p:graphicFrame>
      <p:grpSp>
        <p:nvGrpSpPr>
          <p:cNvPr id="50" name="Group 49">
            <a:extLst>
              <a:ext uri="{FF2B5EF4-FFF2-40B4-BE49-F238E27FC236}">
                <a16:creationId xmlns:a16="http://schemas.microsoft.com/office/drawing/2014/main" id="{D42BE554-A05C-411A-9ED9-5BA821E2E16F}"/>
              </a:ext>
            </a:extLst>
          </p:cNvPr>
          <p:cNvGrpSpPr/>
          <p:nvPr/>
        </p:nvGrpSpPr>
        <p:grpSpPr>
          <a:xfrm>
            <a:off x="1476262" y="5529367"/>
            <a:ext cx="3355761" cy="1069147"/>
            <a:chOff x="1865900" y="5155393"/>
            <a:chExt cx="3355761" cy="1069147"/>
          </a:xfrm>
        </p:grpSpPr>
        <p:sp>
          <p:nvSpPr>
            <p:cNvPr id="51" name="Left Brace 50">
              <a:extLst>
                <a:ext uri="{FF2B5EF4-FFF2-40B4-BE49-F238E27FC236}">
                  <a16:creationId xmlns:a16="http://schemas.microsoft.com/office/drawing/2014/main" id="{2B8029F1-5ED8-4846-953C-5B485F52F8DC}"/>
                </a:ext>
              </a:extLst>
            </p:cNvPr>
            <p:cNvSpPr/>
            <p:nvPr/>
          </p:nvSpPr>
          <p:spPr>
            <a:xfrm rot="16200000">
              <a:off x="3353134" y="3817496"/>
              <a:ext cx="362049" cy="3037844"/>
            </a:xfrm>
            <a:prstGeom prst="leftBrace">
              <a:avLst>
                <a:gd name="adj1" fmla="val 8333"/>
                <a:gd name="adj2" fmla="val 4787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AEC7F874-37B4-4EFA-B006-FA41BEBD19A5}"/>
                    </a:ext>
                  </a:extLst>
                </p:cNvPr>
                <p:cNvSpPr txBox="1"/>
                <p:nvPr/>
              </p:nvSpPr>
              <p:spPr>
                <a:xfrm>
                  <a:off x="1865900" y="5532235"/>
                  <a:ext cx="3355761" cy="69230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500" dirty="0">
                      <a:cs typeface="Itim" panose="00000500000000000000" pitchFamily="2" charset="-34"/>
                    </a:rPr>
                    <a:t>วันแรก</a:t>
                  </a:r>
                  <a:r>
                    <a:rPr lang="en-US" sz="2500" dirty="0">
                      <a:cs typeface="Itim" panose="00000500000000000000" pitchFamily="2" charset="-34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5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50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th-TH" sz="25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th-TH" sz="25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ของห้อง</a:t>
                  </a:r>
                  <a:endParaRPr lang="th-TH" sz="25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AEC7F874-37B4-4EFA-B006-FA41BEBD19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5900" y="5532235"/>
                  <a:ext cx="3355761" cy="692305"/>
                </a:xfrm>
                <a:prstGeom prst="rect">
                  <a:avLst/>
                </a:prstGeom>
                <a:blipFill>
                  <a:blip r:embed="rId11"/>
                  <a:stretch>
                    <a:fillRect b="-885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4C35858-1676-45CE-A10D-08CD40A7A87E}"/>
              </a:ext>
            </a:extLst>
          </p:cNvPr>
          <p:cNvGrpSpPr/>
          <p:nvPr/>
        </p:nvGrpSpPr>
        <p:grpSpPr>
          <a:xfrm>
            <a:off x="4683333" y="5508943"/>
            <a:ext cx="4284000" cy="1049722"/>
            <a:chOff x="1290632" y="5155395"/>
            <a:chExt cx="4284000" cy="1049722"/>
          </a:xfrm>
        </p:grpSpPr>
        <p:sp>
          <p:nvSpPr>
            <p:cNvPr id="55" name="Left Brace 54">
              <a:extLst>
                <a:ext uri="{FF2B5EF4-FFF2-40B4-BE49-F238E27FC236}">
                  <a16:creationId xmlns:a16="http://schemas.microsoft.com/office/drawing/2014/main" id="{335E8DCF-3CFB-470B-84B5-1681D221197C}"/>
                </a:ext>
              </a:extLst>
            </p:cNvPr>
            <p:cNvSpPr/>
            <p:nvPr/>
          </p:nvSpPr>
          <p:spPr>
            <a:xfrm rot="16200000">
              <a:off x="3252159" y="3193868"/>
              <a:ext cx="360945" cy="4284000"/>
            </a:xfrm>
            <a:prstGeom prst="leftBrace">
              <a:avLst>
                <a:gd name="adj1" fmla="val 8333"/>
                <a:gd name="adj2" fmla="val 4787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3DFAFF3C-5176-4A28-9407-0BA7C1EF15D6}"/>
                    </a:ext>
                  </a:extLst>
                </p:cNvPr>
                <p:cNvSpPr txBox="1"/>
                <p:nvPr/>
              </p:nvSpPr>
              <p:spPr>
                <a:xfrm>
                  <a:off x="1479529" y="5516339"/>
                  <a:ext cx="3606752" cy="6887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500" dirty="0">
                      <a:cs typeface="Itim" panose="00000500000000000000" pitchFamily="2" charset="-34"/>
                    </a:rPr>
                    <a:t>วันที่สอง</a:t>
                  </a:r>
                  <a:r>
                    <a:rPr lang="en-US" sz="2500" dirty="0">
                      <a:cs typeface="Itim" panose="00000500000000000000" pitchFamily="2" charset="-34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5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50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th-TH" sz="25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th-TH" sz="25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ของห้อง </a:t>
                  </a:r>
                  <a:endParaRPr lang="th-TH" sz="25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3DFAFF3C-5176-4A28-9407-0BA7C1EF15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9529" y="5516339"/>
                  <a:ext cx="3606752" cy="688778"/>
                </a:xfrm>
                <a:prstGeom prst="rect">
                  <a:avLst/>
                </a:prstGeom>
                <a:blipFill>
                  <a:blip r:embed="rId12"/>
                  <a:stretch>
                    <a:fillRect b="-885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ACD9E8C-C5E1-4324-B702-CC25D56621FB}"/>
              </a:ext>
            </a:extLst>
          </p:cNvPr>
          <p:cNvGrpSpPr/>
          <p:nvPr/>
        </p:nvGrpSpPr>
        <p:grpSpPr>
          <a:xfrm>
            <a:off x="1625597" y="4008111"/>
            <a:ext cx="9143999" cy="808789"/>
            <a:chOff x="46087" y="5478209"/>
            <a:chExt cx="9143999" cy="808789"/>
          </a:xfrm>
        </p:grpSpPr>
        <p:sp>
          <p:nvSpPr>
            <p:cNvPr id="58" name="Left Brace 57">
              <a:extLst>
                <a:ext uri="{FF2B5EF4-FFF2-40B4-BE49-F238E27FC236}">
                  <a16:creationId xmlns:a16="http://schemas.microsoft.com/office/drawing/2014/main" id="{E1D25EC3-562C-462B-B15B-236342B22F6F}"/>
                </a:ext>
              </a:extLst>
            </p:cNvPr>
            <p:cNvSpPr/>
            <p:nvPr/>
          </p:nvSpPr>
          <p:spPr>
            <a:xfrm rot="5400000">
              <a:off x="4472540" y="1569451"/>
              <a:ext cx="291094" cy="9143999"/>
            </a:xfrm>
            <a:prstGeom prst="leftBrace">
              <a:avLst>
                <a:gd name="adj1" fmla="val 8333"/>
                <a:gd name="adj2" fmla="val 4856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021385E-48A7-4AAD-8477-53AAB554BCF7}"/>
                </a:ext>
              </a:extLst>
            </p:cNvPr>
            <p:cNvSpPr txBox="1"/>
            <p:nvPr/>
          </p:nvSpPr>
          <p:spPr>
            <a:xfrm>
              <a:off x="2096221" y="5478209"/>
              <a:ext cx="5305708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รวมสองวัน</a:t>
              </a:r>
              <a:endParaRPr lang="th-TH" sz="25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09036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9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1CF1943-FD94-448F-9B93-C0522B6D61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2C3D2B5-89FC-46D6-ADE5-F407E8E00F4A}"/>
              </a:ext>
            </a:extLst>
          </p:cNvPr>
          <p:cNvGrpSpPr/>
          <p:nvPr/>
        </p:nvGrpSpPr>
        <p:grpSpPr>
          <a:xfrm>
            <a:off x="760243" y="2889265"/>
            <a:ext cx="1242051" cy="600165"/>
            <a:chOff x="4748283" y="3889960"/>
            <a:chExt cx="2008412" cy="60016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918771A-8579-428E-B719-F5D4E39C7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8B90BD2-F1FB-45E4-BBE3-D02C12CA2CDD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02F640-FB7E-45BB-B164-FFF86484EE29}"/>
                  </a:ext>
                </a:extLst>
              </p:cNvPr>
              <p:cNvSpPr txBox="1"/>
              <p:nvPr/>
            </p:nvSpPr>
            <p:spPr>
              <a:xfrm>
                <a:off x="2277551" y="2770679"/>
                <a:ext cx="8369859" cy="764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วันแรกพลอยทาสีห้องนอนได้ 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 ของห้อง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02F640-FB7E-45BB-B164-FFF86484E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7551" y="2770679"/>
                <a:ext cx="8369859" cy="764248"/>
              </a:xfrm>
              <a:prstGeom prst="rect">
                <a:avLst/>
              </a:prstGeom>
              <a:blipFill>
                <a:blip r:embed="rId6"/>
                <a:stretch>
                  <a:fillRect l="-1529"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5DEDE85-D6CC-4100-9FE6-B7D8B453A461}"/>
                  </a:ext>
                </a:extLst>
              </p:cNvPr>
              <p:cNvSpPr txBox="1"/>
              <p:nvPr/>
            </p:nvSpPr>
            <p:spPr>
              <a:xfrm>
                <a:off x="1928331" y="5480244"/>
                <a:ext cx="8369859" cy="7623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รวมสองวันพลอยทาสีห้องนอน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  <m:r>
                      <a:rPr lang="th-TH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Itim" panose="00000500000000000000" pitchFamily="2" charset="-34"/>
                      </a:rPr>
                      <m:t> </m:t>
                    </m:r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ของห้อง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5DEDE85-D6CC-4100-9FE6-B7D8B453A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331" y="5480244"/>
                <a:ext cx="8369859" cy="762388"/>
              </a:xfrm>
              <a:prstGeom prst="rect">
                <a:avLst/>
              </a:prstGeom>
              <a:blipFill>
                <a:blip r:embed="rId7"/>
                <a:stretch>
                  <a:fillRect l="-1457"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57FB1C55-B142-4466-80AE-27712BD60FA8}"/>
              </a:ext>
            </a:extLst>
          </p:cNvPr>
          <p:cNvGrpSpPr/>
          <p:nvPr/>
        </p:nvGrpSpPr>
        <p:grpSpPr>
          <a:xfrm>
            <a:off x="787261" y="5613350"/>
            <a:ext cx="1020109" cy="600165"/>
            <a:chOff x="4748283" y="3889960"/>
            <a:chExt cx="2008410" cy="60016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8CAF9FD-4324-4D87-94CC-BF7F2BBF1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99444B6-B14D-4FDE-B94F-439B85555008}"/>
                </a:ext>
              </a:extLst>
            </p:cNvPr>
            <p:cNvSpPr txBox="1"/>
            <p:nvPr/>
          </p:nvSpPr>
          <p:spPr>
            <a:xfrm>
              <a:off x="4757159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3DB56FF-119C-4DE0-9316-13EDCB0A549B}"/>
              </a:ext>
            </a:extLst>
          </p:cNvPr>
          <p:cNvGrpSpPr/>
          <p:nvPr/>
        </p:nvGrpSpPr>
        <p:grpSpPr>
          <a:xfrm>
            <a:off x="775002" y="2078777"/>
            <a:ext cx="3143753" cy="600165"/>
            <a:chOff x="4748282" y="3889960"/>
            <a:chExt cx="2190371" cy="60016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C7C7461-3CF3-4EBD-975A-FCDA31BAB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2" y="3889960"/>
              <a:ext cx="2190371" cy="600165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0743FB7-0A4C-4529-8BEB-927692C320B1}"/>
                </a:ext>
              </a:extLst>
            </p:cNvPr>
            <p:cNvSpPr txBox="1"/>
            <p:nvPr/>
          </p:nvSpPr>
          <p:spPr>
            <a:xfrm>
              <a:off x="4756823" y="3917148"/>
              <a:ext cx="217328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ประโยคสัญลักษณ์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6203040-8437-4B4E-B25D-37CE228866C2}"/>
                  </a:ext>
                </a:extLst>
              </p:cNvPr>
              <p:cNvSpPr txBox="1"/>
              <p:nvPr/>
            </p:nvSpPr>
            <p:spPr>
              <a:xfrm>
                <a:off x="4006246" y="1979243"/>
                <a:ext cx="5786333" cy="764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Itim" panose="00000500000000000000" pitchFamily="2" charset="-34"/>
                        <a:ea typeface="Cambria Math" panose="02040503050406030204" pitchFamily="18" charset="0"/>
                        <a:cs typeface="Itim" panose="00000500000000000000" pitchFamily="2" charset="-34"/>
                      </a:rPr>
                      <m:t>□</m:t>
                    </m:r>
                  </m:oMath>
                </a14:m>
                <a:endParaRPr lang="th-TH" sz="28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6203040-8437-4B4E-B25D-37CE22886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246" y="1979243"/>
                <a:ext cx="5786333" cy="764248"/>
              </a:xfrm>
              <a:prstGeom prst="rect">
                <a:avLst/>
              </a:prstGeom>
              <a:blipFill>
                <a:blip r:embed="rId8"/>
                <a:stretch>
                  <a:fillRect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B13C82-2BB6-4C68-B2E9-F177E38278FC}"/>
                  </a:ext>
                </a:extLst>
              </p:cNvPr>
              <p:cNvSpPr txBox="1"/>
              <p:nvPr/>
            </p:nvSpPr>
            <p:spPr>
              <a:xfrm>
                <a:off x="2277550" y="3685506"/>
                <a:ext cx="8369859" cy="764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วันที่สองทาสีได้ 	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 ของห้อง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B13C82-2BB6-4C68-B2E9-F177E3827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7550" y="3685506"/>
                <a:ext cx="8369859" cy="764248"/>
              </a:xfrm>
              <a:prstGeom prst="rect">
                <a:avLst/>
              </a:prstGeom>
              <a:blipFill>
                <a:blip r:embed="rId9"/>
                <a:stretch>
                  <a:fillRect l="-1529"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C3D7769-E0AA-4A98-9409-2359A12744A1}"/>
              </a:ext>
            </a:extLst>
          </p:cNvPr>
          <p:cNvSpPr txBox="1"/>
          <p:nvPr/>
        </p:nvSpPr>
        <p:spPr>
          <a:xfrm>
            <a:off x="2277550" y="4747819"/>
            <a:ext cx="503122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รวมสองวันพลอยทาสีห้องนอน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026E91-7A46-41E7-92C6-CEC0581CFBF1}"/>
                  </a:ext>
                </a:extLst>
              </p:cNvPr>
              <p:cNvSpPr txBox="1"/>
              <p:nvPr/>
            </p:nvSpPr>
            <p:spPr>
              <a:xfrm>
                <a:off x="6664458" y="4601616"/>
                <a:ext cx="1792205" cy="7627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</a:t>
                </a:r>
                <a:endParaRPr lang="th-TH" sz="28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026E91-7A46-41E7-92C6-CEC0581CF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4458" y="4601616"/>
                <a:ext cx="1792205" cy="762773"/>
              </a:xfrm>
              <a:prstGeom prst="rect">
                <a:avLst/>
              </a:prstGeom>
              <a:blipFill>
                <a:blip r:embed="rId10"/>
                <a:stretch>
                  <a:fillRect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9A785CF-E77B-4EAB-B713-4E175C6FDF2D}"/>
                  </a:ext>
                </a:extLst>
              </p:cNvPr>
              <p:cNvSpPr txBox="1"/>
              <p:nvPr/>
            </p:nvSpPr>
            <p:spPr>
              <a:xfrm>
                <a:off x="8194312" y="4600334"/>
                <a:ext cx="2522326" cy="764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  ของห้อง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9A785CF-E77B-4EAB-B713-4E175C6FD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4312" y="4600334"/>
                <a:ext cx="2522326" cy="764248"/>
              </a:xfrm>
              <a:prstGeom prst="rect">
                <a:avLst/>
              </a:prstGeom>
              <a:blipFill>
                <a:blip r:embed="rId11"/>
                <a:stretch>
                  <a:fillRect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3E33BC6-BA63-4BC4-95FB-E79565863E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9957" y="4463127"/>
            <a:ext cx="1832861" cy="181990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6477096-1851-4747-B4AC-83883EB8DA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52944" y="510989"/>
            <a:ext cx="11052312" cy="133149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06153E44-7051-496A-8E47-8CF16C5CFF3B}"/>
              </a:ext>
            </a:extLst>
          </p:cNvPr>
          <p:cNvGrpSpPr/>
          <p:nvPr/>
        </p:nvGrpSpPr>
        <p:grpSpPr>
          <a:xfrm>
            <a:off x="201798" y="293889"/>
            <a:ext cx="1146415" cy="1156972"/>
            <a:chOff x="678134" y="2492544"/>
            <a:chExt cx="1146415" cy="1156972"/>
          </a:xfrm>
        </p:grpSpPr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C3BB75FD-6BD0-4B0F-8145-E099CEC35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53" name="หัวข้อ">
              <a:extLst>
                <a:ext uri="{FF2B5EF4-FFF2-40B4-BE49-F238E27FC236}">
                  <a16:creationId xmlns:a16="http://schemas.microsoft.com/office/drawing/2014/main" id="{982219B1-897F-4A80-BCEA-F12B8AAED64E}"/>
                </a:ext>
              </a:extLst>
            </p:cNvPr>
            <p:cNvSpPr txBox="1"/>
            <p:nvPr/>
          </p:nvSpPr>
          <p:spPr>
            <a:xfrm>
              <a:off x="963080" y="2492544"/>
              <a:ext cx="53411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5</a:t>
              </a:r>
              <a:endParaRPr lang="th-TH" sz="4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หัวข้อ">
                <a:extLst>
                  <a:ext uri="{FF2B5EF4-FFF2-40B4-BE49-F238E27FC236}">
                    <a16:creationId xmlns:a16="http://schemas.microsoft.com/office/drawing/2014/main" id="{FF16C32F-CD9D-4AED-8551-B2EB84267CB2}"/>
                  </a:ext>
                </a:extLst>
              </p:cNvPr>
              <p:cNvSpPr txBox="1"/>
              <p:nvPr/>
            </p:nvSpPr>
            <p:spPr>
              <a:xfrm>
                <a:off x="1409748" y="507706"/>
                <a:ext cx="11036288" cy="127169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วันแรกพลอยทาสีห้องนอนได้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15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ของห้อง วันที่สองทาสีได้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ของห้อง</a:t>
                </a:r>
              </a:p>
              <a:p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รวมสองวันพลอยทาสีห้องนอนเป็นเศษส่วนเท่าใดของห้อง </a:t>
                </a:r>
              </a:p>
            </p:txBody>
          </p:sp>
        </mc:Choice>
        <mc:Fallback xmlns="">
          <p:sp>
            <p:nvSpPr>
              <p:cNvPr id="54" name="หัวข้อ">
                <a:extLst>
                  <a:ext uri="{FF2B5EF4-FFF2-40B4-BE49-F238E27FC236}">
                    <a16:creationId xmlns:a16="http://schemas.microsoft.com/office/drawing/2014/main" id="{FF16C32F-CD9D-4AED-8551-B2EB84267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48" y="507706"/>
                <a:ext cx="11036288" cy="1271695"/>
              </a:xfrm>
              <a:prstGeom prst="rect">
                <a:avLst/>
              </a:prstGeom>
              <a:blipFill>
                <a:blip r:embed="rId15"/>
                <a:stretch>
                  <a:fillRect l="-1270" b="-13876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064942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46" grpId="0"/>
      <p:bldP spid="47" grpId="0"/>
      <p:bldP spid="22" grpId="0"/>
      <p:bldP spid="23" grpId="0"/>
      <p:bldP spid="24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1CF1943-FD94-448F-9B93-C0522B6D61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52944" y="580439"/>
            <a:ext cx="8890551" cy="142084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201798" y="363339"/>
            <a:ext cx="1146415" cy="1156972"/>
            <a:chOff x="678134" y="2492544"/>
            <a:chExt cx="1146415" cy="1156972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963080" y="2492544"/>
              <a:ext cx="53411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6</a:t>
              </a:r>
              <a:endParaRPr lang="th-TH" sz="4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หัวข้อ">
                <a:extLst>
                  <a:ext uri="{FF2B5EF4-FFF2-40B4-BE49-F238E27FC236}">
                    <a16:creationId xmlns:a16="http://schemas.microsoft.com/office/drawing/2014/main" id="{3BCCE850-CD07-4469-B91A-2C713398B5B3}"/>
                  </a:ext>
                </a:extLst>
              </p:cNvPr>
              <p:cNvSpPr txBox="1"/>
              <p:nvPr/>
            </p:nvSpPr>
            <p:spPr>
              <a:xfrm>
                <a:off x="1381269" y="650495"/>
                <a:ext cx="8328426" cy="127092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ริ้บบิ้นสีเหลืองยาว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11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เมตร ริบบิ้นสีแดงยาว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11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เมตร </a:t>
                </a:r>
              </a:p>
              <a:p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ริบบิ้นทั้งสองยาวต่างกันกี่เมตร </a:t>
                </a:r>
              </a:p>
            </p:txBody>
          </p:sp>
        </mc:Choice>
        <mc:Fallback xmlns="">
          <p:sp>
            <p:nvSpPr>
              <p:cNvPr id="35" name="หัวข้อ">
                <a:extLst>
                  <a:ext uri="{FF2B5EF4-FFF2-40B4-BE49-F238E27FC236}">
                    <a16:creationId xmlns:a16="http://schemas.microsoft.com/office/drawing/2014/main" id="{3BCCE850-CD07-4469-B91A-2C713398B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269" y="650495"/>
                <a:ext cx="8328426" cy="1270925"/>
              </a:xfrm>
              <a:prstGeom prst="rect">
                <a:avLst/>
              </a:prstGeom>
              <a:blipFill>
                <a:blip r:embed="rId8"/>
                <a:stretch>
                  <a:fillRect l="-1757" b="-14423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CBD1FFFA-F83F-4A7D-AF70-2D96B4BAF09E}"/>
              </a:ext>
            </a:extLst>
          </p:cNvPr>
          <p:cNvGrpSpPr/>
          <p:nvPr/>
        </p:nvGrpSpPr>
        <p:grpSpPr>
          <a:xfrm>
            <a:off x="435828" y="2116992"/>
            <a:ext cx="2008412" cy="600165"/>
            <a:chOff x="4748283" y="3889960"/>
            <a:chExt cx="2008412" cy="6001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D2820DA-AB7F-4618-A5B8-363E5CBB8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87E2EA-C47B-432F-9F9B-EC55DD6899E8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24C0D5C-B47E-404E-AE07-0317B2920EFB}"/>
              </a:ext>
            </a:extLst>
          </p:cNvPr>
          <p:cNvSpPr txBox="1"/>
          <p:nvPr/>
        </p:nvSpPr>
        <p:spPr>
          <a:xfrm>
            <a:off x="2580818" y="2126220"/>
            <a:ext cx="673779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ริบบิ้นทั้งสองยาวต่างกันกี่เมตร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3E30E9-7405-429D-A461-8244782C33B7}"/>
              </a:ext>
            </a:extLst>
          </p:cNvPr>
          <p:cNvGrpSpPr/>
          <p:nvPr/>
        </p:nvGrpSpPr>
        <p:grpSpPr>
          <a:xfrm>
            <a:off x="435828" y="2909906"/>
            <a:ext cx="2008412" cy="600165"/>
            <a:chOff x="4748283" y="3889960"/>
            <a:chExt cx="2008412" cy="60016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3F2E5D-206B-4C2D-A297-86E56693C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715786-D139-4B1F-AD90-80E3091D23C8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DBD4E11-7E4E-4FA8-AA0A-8A63171FFEC1}"/>
                  </a:ext>
                </a:extLst>
              </p:cNvPr>
              <p:cNvSpPr txBox="1"/>
              <p:nvPr/>
            </p:nvSpPr>
            <p:spPr>
              <a:xfrm>
                <a:off x="2580818" y="2750251"/>
                <a:ext cx="9450853" cy="8123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ริ้บบิ้นสีเหลืองยาว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11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เมตร ริบบิ้นสีแดงยาว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11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เมตร 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DBD4E11-7E4E-4FA8-AA0A-8A63171FF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818" y="2750251"/>
                <a:ext cx="9450853" cy="812338"/>
              </a:xfrm>
              <a:prstGeom prst="rect">
                <a:avLst/>
              </a:prstGeom>
              <a:blipFill>
                <a:blip r:embed="rId9"/>
                <a:stretch>
                  <a:fillRect l="-1483" b="-105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34ED7201-F7DD-418A-8CE5-CE4CB3AC871C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532464" y="3632623"/>
            <a:ext cx="11206480" cy="3436696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EE5ABE7-5231-4DCB-9101-8131A2F3BB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153916"/>
              </p:ext>
            </p:extLst>
          </p:nvPr>
        </p:nvGraphicFramePr>
        <p:xfrm>
          <a:off x="2317018" y="4786723"/>
          <a:ext cx="878785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896">
                  <a:extLst>
                    <a:ext uri="{9D8B030D-6E8A-4147-A177-3AD203B41FA5}">
                      <a16:colId xmlns:a16="http://schemas.microsoft.com/office/drawing/2014/main" val="389905912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621735569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3193399673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1655339586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845760738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152871019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3852987283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966127820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2672016490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344548870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290362077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341934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3A722961-ED69-4204-83D7-EE0A226E89E7}"/>
              </a:ext>
            </a:extLst>
          </p:cNvPr>
          <p:cNvGrpSpPr/>
          <p:nvPr/>
        </p:nvGrpSpPr>
        <p:grpSpPr>
          <a:xfrm>
            <a:off x="2317019" y="3876239"/>
            <a:ext cx="5588553" cy="853401"/>
            <a:chOff x="1352881" y="4652008"/>
            <a:chExt cx="5588553" cy="853401"/>
          </a:xfrm>
        </p:grpSpPr>
        <p:sp>
          <p:nvSpPr>
            <p:cNvPr id="5" name="Left Brace 4">
              <a:extLst>
                <a:ext uri="{FF2B5EF4-FFF2-40B4-BE49-F238E27FC236}">
                  <a16:creationId xmlns:a16="http://schemas.microsoft.com/office/drawing/2014/main" id="{E5FDEEEC-B758-4782-96FE-38715890A3F0}"/>
                </a:ext>
              </a:extLst>
            </p:cNvPr>
            <p:cNvSpPr/>
            <p:nvPr/>
          </p:nvSpPr>
          <p:spPr>
            <a:xfrm rot="5400000">
              <a:off x="4028766" y="2592741"/>
              <a:ext cx="236783" cy="5588553"/>
            </a:xfrm>
            <a:prstGeom prst="leftBrace">
              <a:avLst>
                <a:gd name="adj1" fmla="val 8333"/>
                <a:gd name="adj2" fmla="val 4787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45AED5C-82D4-4B4B-8402-A337DEF0C1A4}"/>
                    </a:ext>
                  </a:extLst>
                </p:cNvPr>
                <p:cNvSpPr txBox="1"/>
                <p:nvPr/>
              </p:nvSpPr>
              <p:spPr>
                <a:xfrm>
                  <a:off x="2611932" y="4652008"/>
                  <a:ext cx="3355761" cy="69230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25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11</m:t>
                          </m:r>
                        </m:den>
                      </m:f>
                    </m:oMath>
                  </a14:m>
                  <a:r>
                    <a:rPr lang="th-TH" sz="25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เมตร </a:t>
                  </a:r>
                  <a:endParaRPr lang="th-TH" sz="25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45AED5C-82D4-4B4B-8402-A337DEF0C1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1932" y="4652008"/>
                  <a:ext cx="3355761" cy="692305"/>
                </a:xfrm>
                <a:prstGeom prst="rect">
                  <a:avLst/>
                </a:prstGeom>
                <a:blipFill>
                  <a:blip r:embed="rId11"/>
                  <a:stretch>
                    <a:fillRect b="-885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27999D0-6394-4675-81A2-12882307290F}"/>
              </a:ext>
            </a:extLst>
          </p:cNvPr>
          <p:cNvGrpSpPr/>
          <p:nvPr/>
        </p:nvGrpSpPr>
        <p:grpSpPr>
          <a:xfrm>
            <a:off x="2317019" y="5907637"/>
            <a:ext cx="7972201" cy="841920"/>
            <a:chOff x="1770292" y="5006955"/>
            <a:chExt cx="4199719" cy="841920"/>
          </a:xfrm>
        </p:grpSpPr>
        <p:sp>
          <p:nvSpPr>
            <p:cNvPr id="47" name="Left Brace 46">
              <a:extLst>
                <a:ext uri="{FF2B5EF4-FFF2-40B4-BE49-F238E27FC236}">
                  <a16:creationId xmlns:a16="http://schemas.microsoft.com/office/drawing/2014/main" id="{72B0FB3C-FD8B-4FAF-9974-B8F035AFF359}"/>
                </a:ext>
              </a:extLst>
            </p:cNvPr>
            <p:cNvSpPr/>
            <p:nvPr/>
          </p:nvSpPr>
          <p:spPr>
            <a:xfrm rot="16200000">
              <a:off x="3745829" y="3031418"/>
              <a:ext cx="248646" cy="4199719"/>
            </a:xfrm>
            <a:prstGeom prst="leftBrace">
              <a:avLst>
                <a:gd name="adj1" fmla="val 8333"/>
                <a:gd name="adj2" fmla="val 47697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87AF6DC-8AC1-42F5-A029-DB53ECD14753}"/>
                    </a:ext>
                  </a:extLst>
                </p:cNvPr>
                <p:cNvSpPr txBox="1"/>
                <p:nvPr/>
              </p:nvSpPr>
              <p:spPr>
                <a:xfrm>
                  <a:off x="3057635" y="5160097"/>
                  <a:ext cx="1252690" cy="6887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25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11</m:t>
                          </m:r>
                        </m:den>
                      </m:f>
                    </m:oMath>
                  </a14:m>
                  <a:r>
                    <a:rPr lang="th-TH" sz="25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เมตร </a:t>
                  </a:r>
                  <a:endParaRPr lang="th-TH" sz="25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87AF6DC-8AC1-42F5-A029-DB53ECD147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7635" y="5160097"/>
                  <a:ext cx="1252690" cy="688778"/>
                </a:xfrm>
                <a:prstGeom prst="rect">
                  <a:avLst/>
                </a:prstGeom>
                <a:blipFill>
                  <a:blip r:embed="rId12"/>
                  <a:stretch>
                    <a:fillRect b="-885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12DB83E-CC6C-4C99-831E-AE707C19FA63}"/>
              </a:ext>
            </a:extLst>
          </p:cNvPr>
          <p:cNvSpPr txBox="1"/>
          <p:nvPr/>
        </p:nvSpPr>
        <p:spPr>
          <a:xfrm>
            <a:off x="934551" y="4732514"/>
            <a:ext cx="1296156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สีเหลือง</a:t>
            </a:r>
          </a:p>
        </p:txBody>
      </p:sp>
      <p:graphicFrame>
        <p:nvGraphicFramePr>
          <p:cNvPr id="28" name="Table 4">
            <a:extLst>
              <a:ext uri="{FF2B5EF4-FFF2-40B4-BE49-F238E27FC236}">
                <a16:creationId xmlns:a16="http://schemas.microsoft.com/office/drawing/2014/main" id="{16DAFD47-9B6A-4154-9FD6-5CA54ADAB5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54076"/>
              </p:ext>
            </p:extLst>
          </p:nvPr>
        </p:nvGraphicFramePr>
        <p:xfrm>
          <a:off x="2317018" y="5495187"/>
          <a:ext cx="878785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896">
                  <a:extLst>
                    <a:ext uri="{9D8B030D-6E8A-4147-A177-3AD203B41FA5}">
                      <a16:colId xmlns:a16="http://schemas.microsoft.com/office/drawing/2014/main" val="389905912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1967102297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464243675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1008839337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1921287623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621735569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3193399673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1655339586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845760738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152871019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290362077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341934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A7CD6547-F6D0-4D32-8441-5DCBD7AEA2F6}"/>
              </a:ext>
            </a:extLst>
          </p:cNvPr>
          <p:cNvSpPr txBox="1"/>
          <p:nvPr/>
        </p:nvSpPr>
        <p:spPr>
          <a:xfrm>
            <a:off x="934551" y="5405094"/>
            <a:ext cx="1296156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สีแดง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53653F-92D2-403E-A78E-81FA61E9831E}"/>
              </a:ext>
            </a:extLst>
          </p:cNvPr>
          <p:cNvGrpSpPr/>
          <p:nvPr/>
        </p:nvGrpSpPr>
        <p:grpSpPr>
          <a:xfrm>
            <a:off x="7905588" y="3825438"/>
            <a:ext cx="2383631" cy="1714227"/>
            <a:chOff x="5106584" y="5101683"/>
            <a:chExt cx="3168965" cy="34270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D6D639A-EB37-4698-B15E-BF3294ED390F}"/>
                </a:ext>
              </a:extLst>
            </p:cNvPr>
            <p:cNvCxnSpPr>
              <a:cxnSpLocks/>
            </p:cNvCxnSpPr>
            <p:nvPr/>
          </p:nvCxnSpPr>
          <p:spPr>
            <a:xfrm>
              <a:off x="5106584" y="5101683"/>
              <a:ext cx="0" cy="34270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8E3D37-1EA2-4244-9EF0-0BBFCF2FC271}"/>
                </a:ext>
              </a:extLst>
            </p:cNvPr>
            <p:cNvCxnSpPr>
              <a:cxnSpLocks/>
            </p:cNvCxnSpPr>
            <p:nvPr/>
          </p:nvCxnSpPr>
          <p:spPr>
            <a:xfrm>
              <a:off x="8275549" y="5101683"/>
              <a:ext cx="0" cy="34270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B2C7026-FD20-449D-8DDF-CC3DC788B9EE}"/>
              </a:ext>
            </a:extLst>
          </p:cNvPr>
          <p:cNvGrpSpPr/>
          <p:nvPr/>
        </p:nvGrpSpPr>
        <p:grpSpPr>
          <a:xfrm>
            <a:off x="7308440" y="3640373"/>
            <a:ext cx="3712365" cy="1099662"/>
            <a:chOff x="1254059" y="4412027"/>
            <a:chExt cx="4050058" cy="1099662"/>
          </a:xfrm>
        </p:grpSpPr>
        <p:sp>
          <p:nvSpPr>
            <p:cNvPr id="40" name="Left Brace 39">
              <a:extLst>
                <a:ext uri="{FF2B5EF4-FFF2-40B4-BE49-F238E27FC236}">
                  <a16:creationId xmlns:a16="http://schemas.microsoft.com/office/drawing/2014/main" id="{47F5CCDD-B4A2-4915-BC83-F50518BE7D62}"/>
                </a:ext>
              </a:extLst>
            </p:cNvPr>
            <p:cNvSpPr/>
            <p:nvPr/>
          </p:nvSpPr>
          <p:spPr>
            <a:xfrm rot="5400000">
              <a:off x="3084223" y="4089929"/>
              <a:ext cx="243062" cy="2600457"/>
            </a:xfrm>
            <a:prstGeom prst="leftBrace">
              <a:avLst>
                <a:gd name="adj1" fmla="val 8333"/>
                <a:gd name="adj2" fmla="val 47872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BA31921-02A4-4E18-BCA0-E55D5220CDA0}"/>
                </a:ext>
              </a:extLst>
            </p:cNvPr>
            <p:cNvSpPr txBox="1"/>
            <p:nvPr/>
          </p:nvSpPr>
          <p:spPr>
            <a:xfrm>
              <a:off x="1254059" y="4412027"/>
              <a:ext cx="4050058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ริบบิ้นทั้งสอง</a:t>
              </a:r>
            </a:p>
            <a:p>
              <a:pPr algn="ctr"/>
              <a:r>
                <a:rPr lang="th-TH" sz="28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ยาวต่างกัน</a:t>
              </a:r>
              <a:endParaRPr lang="th-TH" sz="25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47668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9" grpId="0"/>
      <p:bldP spid="27" grpId="0"/>
      <p:bldP spid="29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1CF1943-FD94-448F-9B93-C0522B6D61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2C3D2B5-89FC-46D6-ADE5-F407E8E00F4A}"/>
              </a:ext>
            </a:extLst>
          </p:cNvPr>
          <p:cNvGrpSpPr/>
          <p:nvPr/>
        </p:nvGrpSpPr>
        <p:grpSpPr>
          <a:xfrm>
            <a:off x="760243" y="2889265"/>
            <a:ext cx="1242051" cy="600165"/>
            <a:chOff x="4748283" y="3889960"/>
            <a:chExt cx="2008412" cy="60016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918771A-8579-428E-B719-F5D4E39C7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8B90BD2-F1FB-45E4-BBE3-D02C12CA2CDD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02F640-FB7E-45BB-B164-FFF86484EE29}"/>
                  </a:ext>
                </a:extLst>
              </p:cNvPr>
              <p:cNvSpPr txBox="1"/>
              <p:nvPr/>
            </p:nvSpPr>
            <p:spPr>
              <a:xfrm>
                <a:off x="2277551" y="2770679"/>
                <a:ext cx="8369859" cy="7609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ริบบิ้นสีแดงยาว 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  	  เมตร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02F640-FB7E-45BB-B164-FFF86484E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7551" y="2770679"/>
                <a:ext cx="8369859" cy="760978"/>
              </a:xfrm>
              <a:prstGeom prst="rect">
                <a:avLst/>
              </a:prstGeom>
              <a:blipFill>
                <a:blip r:embed="rId6"/>
                <a:stretch>
                  <a:fillRect l="-1529" b="-104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5DEDE85-D6CC-4100-9FE6-B7D8B453A461}"/>
                  </a:ext>
                </a:extLst>
              </p:cNvPr>
              <p:cNvSpPr txBox="1"/>
              <p:nvPr/>
            </p:nvSpPr>
            <p:spPr>
              <a:xfrm>
                <a:off x="1928331" y="5480244"/>
                <a:ext cx="8369859" cy="7623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ริบบิ้นทั้งสองยาวต่างกัน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เมตร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5DEDE85-D6CC-4100-9FE6-B7D8B453A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331" y="5480244"/>
                <a:ext cx="8369859" cy="762388"/>
              </a:xfrm>
              <a:prstGeom prst="rect">
                <a:avLst/>
              </a:prstGeom>
              <a:blipFill>
                <a:blip r:embed="rId7"/>
                <a:stretch>
                  <a:fillRect l="-1457"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57FB1C55-B142-4466-80AE-27712BD60FA8}"/>
              </a:ext>
            </a:extLst>
          </p:cNvPr>
          <p:cNvGrpSpPr/>
          <p:nvPr/>
        </p:nvGrpSpPr>
        <p:grpSpPr>
          <a:xfrm>
            <a:off x="787261" y="5613350"/>
            <a:ext cx="1020109" cy="600165"/>
            <a:chOff x="4748283" y="3889960"/>
            <a:chExt cx="2008410" cy="60016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8CAF9FD-4324-4D87-94CC-BF7F2BBF1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99444B6-B14D-4FDE-B94F-439B85555008}"/>
                </a:ext>
              </a:extLst>
            </p:cNvPr>
            <p:cNvSpPr txBox="1"/>
            <p:nvPr/>
          </p:nvSpPr>
          <p:spPr>
            <a:xfrm>
              <a:off x="4757159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3DB56FF-119C-4DE0-9316-13EDCB0A549B}"/>
              </a:ext>
            </a:extLst>
          </p:cNvPr>
          <p:cNvGrpSpPr/>
          <p:nvPr/>
        </p:nvGrpSpPr>
        <p:grpSpPr>
          <a:xfrm>
            <a:off x="775002" y="2078777"/>
            <a:ext cx="3143753" cy="600165"/>
            <a:chOff x="4748282" y="3889960"/>
            <a:chExt cx="2190371" cy="60016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C7C7461-3CF3-4EBD-975A-FCDA31BAB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2" y="3889960"/>
              <a:ext cx="2190371" cy="600165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0743FB7-0A4C-4529-8BEB-927692C320B1}"/>
                </a:ext>
              </a:extLst>
            </p:cNvPr>
            <p:cNvSpPr txBox="1"/>
            <p:nvPr/>
          </p:nvSpPr>
          <p:spPr>
            <a:xfrm>
              <a:off x="4756823" y="3917148"/>
              <a:ext cx="217328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ประโยคสัญลักษณ์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6203040-8437-4B4E-B25D-37CE228866C2}"/>
                  </a:ext>
                </a:extLst>
              </p:cNvPr>
              <p:cNvSpPr txBox="1"/>
              <p:nvPr/>
            </p:nvSpPr>
            <p:spPr>
              <a:xfrm>
                <a:off x="4006246" y="1979243"/>
                <a:ext cx="5786333" cy="764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11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Itim" panose="00000500000000000000" pitchFamily="2" charset="-34"/>
                        <a:ea typeface="Cambria Math" panose="02040503050406030204" pitchFamily="18" charset="0"/>
                        <a:cs typeface="Itim" panose="00000500000000000000" pitchFamily="2" charset="-34"/>
                      </a:rPr>
                      <m:t>□</m:t>
                    </m:r>
                  </m:oMath>
                </a14:m>
                <a:endParaRPr lang="th-TH" sz="28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6203040-8437-4B4E-B25D-37CE22886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246" y="1979243"/>
                <a:ext cx="5786333" cy="764248"/>
              </a:xfrm>
              <a:prstGeom prst="rect">
                <a:avLst/>
              </a:prstGeom>
              <a:blipFill>
                <a:blip r:embed="rId8"/>
                <a:stretch>
                  <a:fillRect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B13C82-2BB6-4C68-B2E9-F177E38278FC}"/>
                  </a:ext>
                </a:extLst>
              </p:cNvPr>
              <p:cNvSpPr txBox="1"/>
              <p:nvPr/>
            </p:nvSpPr>
            <p:spPr>
              <a:xfrm>
                <a:off x="2277550" y="3685506"/>
                <a:ext cx="8369859" cy="764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ริ้บบิ้นสีเหลืองยาว 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  เมตร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B13C82-2BB6-4C68-B2E9-F177E3827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7550" y="3685506"/>
                <a:ext cx="8369859" cy="764248"/>
              </a:xfrm>
              <a:prstGeom prst="rect">
                <a:avLst/>
              </a:prstGeom>
              <a:blipFill>
                <a:blip r:embed="rId9"/>
                <a:stretch>
                  <a:fillRect l="-1529"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C3D7769-E0AA-4A98-9409-2359A12744A1}"/>
              </a:ext>
            </a:extLst>
          </p:cNvPr>
          <p:cNvSpPr txBox="1"/>
          <p:nvPr/>
        </p:nvSpPr>
        <p:spPr>
          <a:xfrm>
            <a:off x="2277550" y="4747819"/>
            <a:ext cx="503122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ริบบิ้นทั้งสองยาวต่างกัน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026E91-7A46-41E7-92C6-CEC0581CFBF1}"/>
                  </a:ext>
                </a:extLst>
              </p:cNvPr>
              <p:cNvSpPr txBox="1"/>
              <p:nvPr/>
            </p:nvSpPr>
            <p:spPr>
              <a:xfrm>
                <a:off x="5943098" y="4601616"/>
                <a:ext cx="1792205" cy="7627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</a:t>
                </a:r>
                <a:endParaRPr lang="th-TH" sz="28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026E91-7A46-41E7-92C6-CEC0581CF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098" y="4601616"/>
                <a:ext cx="1792205" cy="762773"/>
              </a:xfrm>
              <a:prstGeom prst="rect">
                <a:avLst/>
              </a:prstGeom>
              <a:blipFill>
                <a:blip r:embed="rId10"/>
                <a:stretch>
                  <a:fillRect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9A785CF-E77B-4EAB-B713-4E175C6FDF2D}"/>
                  </a:ext>
                </a:extLst>
              </p:cNvPr>
              <p:cNvSpPr txBox="1"/>
              <p:nvPr/>
            </p:nvSpPr>
            <p:spPr>
              <a:xfrm>
                <a:off x="7411992" y="4600334"/>
                <a:ext cx="2522326" cy="764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 เมตร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9A785CF-E77B-4EAB-B713-4E175C6FD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1992" y="4600334"/>
                <a:ext cx="2522326" cy="764248"/>
              </a:xfrm>
              <a:prstGeom prst="rect">
                <a:avLst/>
              </a:prstGeom>
              <a:blipFill>
                <a:blip r:embed="rId11"/>
                <a:stretch>
                  <a:fillRect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3E33BC6-BA63-4BC4-95FB-E79565863E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9957" y="4463127"/>
            <a:ext cx="1832861" cy="18199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9A1BA7B-62BF-414A-B4C6-D14E3D9427D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52944" y="580439"/>
            <a:ext cx="8890551" cy="142084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A21DEC9-0413-4148-8D2E-CD981A8F8F23}"/>
              </a:ext>
            </a:extLst>
          </p:cNvPr>
          <p:cNvGrpSpPr/>
          <p:nvPr/>
        </p:nvGrpSpPr>
        <p:grpSpPr>
          <a:xfrm>
            <a:off x="201798" y="363339"/>
            <a:ext cx="1146415" cy="1156972"/>
            <a:chOff x="678134" y="2492544"/>
            <a:chExt cx="1146415" cy="1156972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3C743336-D0CB-46F6-8637-ED5D26E66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4" name="หัวข้อ">
              <a:extLst>
                <a:ext uri="{FF2B5EF4-FFF2-40B4-BE49-F238E27FC236}">
                  <a16:creationId xmlns:a16="http://schemas.microsoft.com/office/drawing/2014/main" id="{2C704EA7-8D7E-4F87-8986-C5C7A7D0B1BA}"/>
                </a:ext>
              </a:extLst>
            </p:cNvPr>
            <p:cNvSpPr txBox="1"/>
            <p:nvPr/>
          </p:nvSpPr>
          <p:spPr>
            <a:xfrm>
              <a:off x="963080" y="2492544"/>
              <a:ext cx="53411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6</a:t>
              </a:r>
              <a:endParaRPr lang="th-TH" sz="4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หัวข้อ">
                <a:extLst>
                  <a:ext uri="{FF2B5EF4-FFF2-40B4-BE49-F238E27FC236}">
                    <a16:creationId xmlns:a16="http://schemas.microsoft.com/office/drawing/2014/main" id="{9220586E-6959-4888-A2C4-97FC06395C4B}"/>
                  </a:ext>
                </a:extLst>
              </p:cNvPr>
              <p:cNvSpPr txBox="1"/>
              <p:nvPr/>
            </p:nvSpPr>
            <p:spPr>
              <a:xfrm>
                <a:off x="1381269" y="650495"/>
                <a:ext cx="8328426" cy="127092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ริ้บบิ้นสีเหลืองยาว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11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เมตร ริบบิ้นสีแดงยาว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11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เมตร </a:t>
                </a:r>
              </a:p>
              <a:p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ริบบิ้นทั้งสองยาวต่างกันกี่เมตร </a:t>
                </a:r>
              </a:p>
            </p:txBody>
          </p:sp>
        </mc:Choice>
        <mc:Fallback xmlns="">
          <p:sp>
            <p:nvSpPr>
              <p:cNvPr id="35" name="หัวข้อ">
                <a:extLst>
                  <a:ext uri="{FF2B5EF4-FFF2-40B4-BE49-F238E27FC236}">
                    <a16:creationId xmlns:a16="http://schemas.microsoft.com/office/drawing/2014/main" id="{9220586E-6959-4888-A2C4-97FC06395C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269" y="650495"/>
                <a:ext cx="8328426" cy="1270925"/>
              </a:xfrm>
              <a:prstGeom prst="rect">
                <a:avLst/>
              </a:prstGeom>
              <a:blipFill>
                <a:blip r:embed="rId15"/>
                <a:stretch>
                  <a:fillRect l="-1757" b="-14423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875822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46" grpId="0"/>
      <p:bldP spid="47" grpId="0"/>
      <p:bldP spid="22" grpId="0"/>
      <p:bldP spid="23" grpId="0"/>
      <p:bldP spid="24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AD25DE9-1004-46B9-A3EE-4388A4EC368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8454" y="0"/>
            <a:ext cx="12200455" cy="685800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8B6C035D-25FF-48A8-8E6E-9F69DC5F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2685" y="140311"/>
            <a:ext cx="1711152" cy="661499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EDE61260-6E2B-4A31-A972-896F1846E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81986" y="1342721"/>
            <a:ext cx="1711152" cy="66149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9FD0880-EF64-4EFE-9B54-0294C754A020}"/>
              </a:ext>
            </a:extLst>
          </p:cNvPr>
          <p:cNvSpPr/>
          <p:nvPr/>
        </p:nvSpPr>
        <p:spPr>
          <a:xfrm>
            <a:off x="1209021" y="1127760"/>
            <a:ext cx="9799320" cy="5044440"/>
          </a:xfrm>
          <a:prstGeom prst="roundRect">
            <a:avLst>
              <a:gd name="adj" fmla="val 90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63820AE-80EE-4EBC-85C7-F9F505418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6" y="1043143"/>
            <a:ext cx="12200455" cy="5814857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A1DD8B69-2C1F-4001-8482-9AC68037F6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213" y="204470"/>
            <a:ext cx="1743959" cy="1654810"/>
          </a:xfrm>
          <a:prstGeom prst="rect">
            <a:avLst/>
          </a:prstGeom>
        </p:spPr>
      </p:pic>
      <p:pic>
        <p:nvPicPr>
          <p:cNvPr id="23" name="Picture 22" descr="Icon&#10;&#10;Description automatically generated with medium confidence">
            <a:extLst>
              <a:ext uri="{FF2B5EF4-FFF2-40B4-BE49-F238E27FC236}">
                <a16:creationId xmlns:a16="http://schemas.microsoft.com/office/drawing/2014/main" id="{65478A21-ED0D-40D0-81F8-AC7F1C592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680" y="4431242"/>
            <a:ext cx="987679" cy="1440366"/>
          </a:xfrm>
          <a:prstGeom prst="rect">
            <a:avLst/>
          </a:prstGeom>
        </p:spPr>
      </p:pic>
      <p:pic>
        <p:nvPicPr>
          <p:cNvPr id="25" name="Picture 2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6F275A-7671-4AA1-8EDD-50ED453051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6" y="4406839"/>
            <a:ext cx="1316906" cy="1586689"/>
          </a:xfrm>
          <a:prstGeom prst="rect">
            <a:avLst/>
          </a:prstGeom>
        </p:spPr>
      </p:pic>
      <p:pic>
        <p:nvPicPr>
          <p:cNvPr id="27" name="Picture 26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102F56E2-367A-4EBB-9927-B10B4885FC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54" y="4342483"/>
            <a:ext cx="1572971" cy="1472374"/>
          </a:xfrm>
          <a:prstGeom prst="rect">
            <a:avLst/>
          </a:prstGeom>
        </p:spPr>
      </p:pic>
      <p:pic>
        <p:nvPicPr>
          <p:cNvPr id="29" name="Picture 28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A46AF44C-90FF-420F-9DC4-B29C41ADD0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382" y="4625105"/>
            <a:ext cx="1330624" cy="154553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91D4F6C-A9A9-45EB-B7A1-E9E5C4ACC1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10120" y="5302611"/>
            <a:ext cx="1054607" cy="113799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BBE5D98-2B76-4A6D-9296-0212A4DCEF20}"/>
              </a:ext>
            </a:extLst>
          </p:cNvPr>
          <p:cNvSpPr txBox="1"/>
          <p:nvPr/>
        </p:nvSpPr>
        <p:spPr>
          <a:xfrm>
            <a:off x="980460" y="282193"/>
            <a:ext cx="9799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  <a:endParaRPr lang="en-US" sz="44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AAE6ED-A387-440C-B72C-42F50A3869A5}"/>
              </a:ext>
            </a:extLst>
          </p:cNvPr>
          <p:cNvSpPr txBox="1"/>
          <p:nvPr/>
        </p:nvSpPr>
        <p:spPr>
          <a:xfrm>
            <a:off x="1342015" y="2131375"/>
            <a:ext cx="1110320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500" dirty="0">
                <a:latin typeface="Itim" panose="00000500000000000000" pitchFamily="2" charset="-34"/>
                <a:cs typeface="Itim" panose="00000500000000000000" pitchFamily="2" charset="-34"/>
              </a:rPr>
              <a:t>   การแก้โจทย์ปัญหาทำได้โดยอ่านทำความเข้าใจปัญหา</a:t>
            </a:r>
          </a:p>
          <a:p>
            <a:pPr>
              <a:spcBef>
                <a:spcPts val="300"/>
              </a:spcBef>
            </a:pPr>
            <a:r>
              <a:rPr lang="th-TH" sz="3500" dirty="0">
                <a:latin typeface="Itim" panose="00000500000000000000" pitchFamily="2" charset="-34"/>
                <a:cs typeface="Itim" panose="00000500000000000000" pitchFamily="2" charset="-34"/>
              </a:rPr>
              <a:t>วางแผนแก้ปัญหา หาคำตอบและตรวจสอบความสมเหตุ</a:t>
            </a:r>
          </a:p>
          <a:p>
            <a:pPr>
              <a:spcBef>
                <a:spcPts val="300"/>
              </a:spcBef>
            </a:pPr>
            <a:r>
              <a:rPr lang="th-TH" sz="3500" dirty="0">
                <a:latin typeface="Itim" panose="00000500000000000000" pitchFamily="2" charset="-34"/>
                <a:cs typeface="Itim" panose="00000500000000000000" pitchFamily="2" charset="-34"/>
              </a:rPr>
              <a:t>สมผลของคำตอบ</a:t>
            </a:r>
            <a:endParaRPr lang="en-US" sz="35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21514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1.18971 0.00926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479" y="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1.19792 -0.00301 " pathEditMode="relative" rAng="0" ptsTypes="AA">
                                      <p:cBhvr>
                                        <p:cTn id="10" dur="8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896" y="-1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80" fill="hold">
                                          <p:stCondLst>
                                            <p:cond delay="2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8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8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8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26 0.04467 L 0.02526 0.04491 C 0.05573 0.00231 0.02474 0.04375 0.05508 0.00764 C 0.06784 -0.00741 0.07461 -0.02408 0.09089 -0.03403 C 0.09909 -0.03889 0.10677 -0.0456 0.11524 -0.04884 C 0.12318 -0.05185 0.13112 -0.05533 0.1392 -0.05764 C 0.14493 -0.05926 0.15039 -0.05949 0.15599 -0.06065 C 0.16042 -0.06158 0.16498 -0.06273 0.1694 -0.06366 C 0.17552 -0.0632 0.18164 -0.06343 0.18763 -0.06204 C 0.18972 -0.06158 0.19961 -0.05463 0.20183 -0.05324 C 0.21016 -0.04815 0.21029 -0.04977 0.21836 -0.04283 C 0.2211 -0.04051 0.2267 -0.03426 0.22917 -0.03102 C 0.2319 -0.02755 0.23412 -0.02361 0.23672 -0.0206 C 0.23828 -0.01921 0.23985 -0.01806 0.24089 -0.01621 C 0.24375 -0.01204 0.24597 -0.00718 0.24844 -0.00278 L 0.25599 0.01042 L 0.26016 0.01782 C 0.26146 0.02037 0.26302 0.02268 0.26433 0.02546 C 0.26537 0.02778 0.26654 0.03032 0.26758 0.03287 C 0.26862 0.03495 0.26993 0.03634 0.27084 0.03866 C 0.27162 0.04051 0.27188 0.04282 0.27266 0.04467 C 0.27474 0.04977 0.27696 0.0544 0.27917 0.05949 C 0.2836 0.06898 0.28125 0.06458 0.28594 0.07268 C 0.28685 0.07222 0.28776 0.07222 0.28855 0.07129 C 0.29453 0.06273 0.29271 0.06227 0.29766 0.05208 C 0.29935 0.04838 0.3017 0.04514 0.30339 0.04167 C 0.30912 0.03102 0.30964 0.02847 0.31511 0.01944 C 0.3168 0.0169 0.31849 0.01458 0.32019 0.01204 C 0.32188 0.00926 0.32318 0.00555 0.32513 0.00301 C 0.32657 0.00116 0.32865 0.00046 0.33021 -0.00139 C 0.33256 -0.00394 0.33438 -0.00764 0.33685 -0.01019 C 0.3418 -0.01597 0.35144 -0.02639 0.35769 -0.03102 C 0.36003 -0.03287 0.36263 -0.0338 0.36524 -0.03542 C 0.36784 -0.03727 0.37071 -0.03958 0.37357 -0.04144 C 0.37592 -0.04306 0.37852 -0.04421 0.38099 -0.04583 C 0.38972 -0.05116 0.38633 -0.05 0.39584 -0.05463 C 0.40026 -0.05695 0.40469 -0.05972 0.40925 -0.06065 L 0.41771 -0.06204 C 0.42214 -0.06158 0.42657 -0.06134 0.43099 -0.06065 C 0.43308 -0.06042 0.43542 -0.06019 0.4375 -0.05926 C 0.43933 -0.05833 0.44076 -0.05579 0.44271 -0.05463 C 0.4444 -0.05347 0.44662 -0.05301 0.44844 -0.05185 C 0.45144 -0.04954 0.45391 -0.04676 0.45677 -0.04445 C 0.45782 -0.04329 0.45925 -0.04283 0.46003 -0.04144 C 0.46146 -0.03935 0.46289 -0.03727 0.4642 -0.03542 C 0.46732 -0.03171 0.47097 -0.02963 0.47344 -0.025 L 0.48269 -0.0088 C 0.48399 -0.00625 0.48542 -0.00394 0.48685 -0.00139 C 0.49323 0.01227 0.48998 0.00579 0.49675 0.01782 C 0.49727 0.02037 0.49753 0.02315 0.49844 0.02546 C 0.50013 0.03009 0.50248 0.03403 0.50417 0.03866 C 0.50482 0.04028 0.50534 0.04167 0.50586 0.04305 C 0.50664 0.04514 0.50782 0.04699 0.50834 0.04907 C 0.51381 0.0662 0.50495 0.0456 0.5142 0.06528 C 0.51446 0.0669 0.51446 0.06852 0.51524 0.06991 C 0.52006 0.08055 0.52214 0.05926 0.52422 0.05347 C 0.52657 0.04699 0.5293 0.04074 0.5319 0.03426 C 0.53373 0.02893 0.53568 0.02338 0.5375 0.01782 C 0.54167 0.00625 0.54427 -0.0007 0.54844 -0.01181 C 0.54987 -0.01551 0.55703 -0.03333 0.55834 -0.03542 C 0.57331 -0.05833 0.55456 -0.02986 0.57084 -0.05324 C 0.57696 -0.06181 0.58021 -0.06968 0.58842 -0.07408 C 0.59128 -0.07546 0.59414 -0.07662 0.59675 -0.07847 C 0.59961 -0.08009 0.60235 -0.08241 0.60508 -0.08426 C 0.62162 -0.09537 0.61133 -0.08866 0.62253 -0.09468 C 0.62435 -0.0956 0.62592 -0.09722 0.62761 -0.09769 C 0.63203 -0.09884 0.63646 -0.09861 0.64102 -0.09908 L 0.65769 -0.0963 C 0.65912 -0.09583 0.66042 -0.09537 0.66172 -0.09468 C 0.66745 -0.09167 0.66459 -0.09259 0.66927 -0.08727 C 0.67032 -0.08611 0.67162 -0.08565 0.67266 -0.08426 C 0.67552 -0.08079 0.67813 -0.07639 0.68099 -0.07246 C 0.68503 -0.06667 0.68855 -0.06366 0.6918 -0.05463 C 0.69232 -0.05324 0.69271 -0.05162 0.69336 -0.05023 C 0.6944 -0.04861 0.69571 -0.04746 0.69688 -0.04583 C 0.69909 -0.04167 0.7 -0.03727 0.7017 -0.03241 C 0.71016 -0.01111 0.69987 -0.04028 0.70834 -0.01621 C 0.71784 0.01018 0.70469 -0.02685 0.71263 -0.00139 C 0.71342 0.00092 0.71446 0.00254 0.71524 0.00463 C 0.7168 0.00949 0.71888 0.01412 0.72006 0.01944 C 0.72071 0.02199 0.7211 0.02454 0.72188 0.02685 C 0.72279 0.02986 0.72422 0.03264 0.725 0.03565 C 0.72578 0.03796 0.72605 0.04074 0.7267 0.04305 C 0.72774 0.04629 0.72917 0.04884 0.73021 0.05208 C 0.73412 0.06551 0.73034 0.05972 0.73503 0.06528 C 0.73594 0.05787 0.73633 0.05046 0.73763 0.04305 C 0.73842 0.03889 0.73972 0.03518 0.74089 0.03125 C 0.74414 0.02129 0.74844 0.0118 0.75261 0.00301 C 0.76003 -0.0125 0.76589 -0.02292 0.77592 -0.03542 C 0.77878 -0.03889 0.78125 -0.04283 0.78425 -0.04583 C 0.79336 -0.05509 0.79571 -0.0544 0.80508 -0.06065 C 0.80782 -0.0625 0.81055 -0.06551 0.81342 -0.06667 C 0.81771 -0.06806 0.82227 -0.06759 0.82683 -0.06806 C 0.83946 -0.06713 0.85248 -0.06736 0.86511 -0.06505 C 0.86706 -0.06482 0.86849 -0.06181 0.87006 -0.06065 C 0.87162 -0.05949 0.87344 -0.05857 0.87513 -0.05764 C 0.87865 -0.05278 0.88256 -0.04838 0.88594 -0.04283 C 0.89935 -0.02153 0.89167 -0.03426 0.90847 -0.0044 C 0.91003 -0.00139 0.91237 0.00092 0.91342 0.00463 C 0.91563 0.01227 0.91628 0.01528 0.91927 0.02245 C 0.91993 0.02407 0.92097 0.02523 0.92175 0.02685 C 0.9224 0.0287 0.92266 0.03079 0.92344 0.03287 C 0.92422 0.03495 0.92513 0.0368 0.92605 0.03866 C 0.92618 0.04028 0.92631 0.04167 0.9267 0.04305 C 0.92774 0.04629 0.93008 0.05208 0.93008 0.05231 C 0.93112 0.05949 0.93073 0.05879 0.93347 0.0669 C 0.93438 0.06991 0.93555 0.07268 0.93672 0.07569 L 0.93842 0.08032 C 0.95144 0.05116 0.93295 0.09329 0.94427 0.06528 C 0.94545 0.06227 0.94714 0.05972 0.94857 0.05648 C 0.94974 0.05324 0.95039 0.0493 0.9517 0.04606 C 0.95313 0.04282 0.95521 0.04051 0.9569 0.03727 C 0.97123 0.0044 0.94714 0.05069 0.96836 0.01042 C 0.97266 0.00278 0.98008 -0.00972 0.98425 -0.01458 C 0.98594 -0.01667 0.98763 -0.01852 0.98933 -0.0206 C 0.99089 -0.02292 0.99245 -0.02593 0.99427 -0.02801 C 0.99571 -0.02986 0.99766 -0.03079 0.99922 -0.03241 C 1.00261 -0.03588 1.00599 -0.03935 1.00925 -0.04283 C 1.0112 -0.04491 1.01315 -0.04722 1.01511 -0.04884 C 1.01888 -0.05185 1.02279 -0.05533 1.0267 -0.05764 C 1.03021 -0.05972 1.03373 -0.06042 1.03672 -0.06366 C 1.03828 -0.06505 1.03933 -0.0669 1.04089 -0.06806 C 1.04219 -0.06898 1.04362 -0.06898 1.04506 -0.06945 C 1.05547 -0.07408 1.03633 -0.06713 1.0517 -0.07246 C 1.06094 -0.07176 1.06602 -0.07384 1.07344 -0.06806 C 1.07435 -0.06736 1.075 -0.06574 1.07592 -0.06505 C 1.0862 -0.05695 1.07539 -0.06921 1.08763 -0.05463 L 1.09011 -0.05185 " pathEditMode="relative" rAng="0" ptsTypes="AAAAAAAAAAAAAAAAAAAAAAAAAAAAAAAAAAAAAAAAAAAAAAAAAAAAAAAAAAAAAAAAAAAAAAAAAAAAAAAAAAAAAAAAAAAAAAAAAAAAAAAAAAAAAAAAAAAAAAAAAAAAAAAA">
                                      <p:cBhvr>
                                        <p:cTn id="36" dur="8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42" y="-541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28D8753B-55C0-47B2-A7CD-55B87BFEC13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1097" y="-57059"/>
            <a:ext cx="12184602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E128D4-2347-4E6F-8AA5-382FFA026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304" y="-1860110"/>
            <a:ext cx="260774" cy="4128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3B7B72-0405-423E-AF7E-D7160D6C4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0984" y="-761305"/>
            <a:ext cx="260774" cy="4128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E81290-D7D6-4FD4-98FE-18467BD03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34" y="-1880816"/>
            <a:ext cx="260774" cy="4128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FB50A5-709F-4E23-BB9A-A97C385A1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5934" y="-699364"/>
            <a:ext cx="260774" cy="4128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E09ADA-AD76-413E-B2F7-902382566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6664" y="-1274338"/>
            <a:ext cx="260774" cy="4128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FABC43-A6B3-4B0F-875F-7317F9D12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062" y="-1198627"/>
            <a:ext cx="260774" cy="4128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EE4ACF-C956-4CAA-84E9-105D5EDB0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244" y="-680422"/>
            <a:ext cx="260774" cy="4128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635470-0BB2-42A9-90CD-E13830B20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328" y="-589504"/>
            <a:ext cx="260774" cy="4128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CEEACC8-771A-4A72-8C7C-FF0E8165DA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8353" y="5891739"/>
            <a:ext cx="12254052" cy="1019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10079D-5EF8-4D7B-9915-A7A03C31EF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0171" y="347241"/>
            <a:ext cx="9257783" cy="134182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328019C-5013-4526-83EC-BF4F0D12538D}"/>
              </a:ext>
            </a:extLst>
          </p:cNvPr>
          <p:cNvSpPr txBox="1"/>
          <p:nvPr/>
        </p:nvSpPr>
        <p:spPr>
          <a:xfrm>
            <a:off x="746508" y="759594"/>
            <a:ext cx="112259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บอกเศษส่วนแสดงจำนวนของส่วนที่ระบายสี</a:t>
            </a:r>
          </a:p>
        </p:txBody>
      </p:sp>
      <p:pic>
        <p:nvPicPr>
          <p:cNvPr id="15" name="เลขข้อ">
            <a:extLst>
              <a:ext uri="{FF2B5EF4-FFF2-40B4-BE49-F238E27FC236}">
                <a16:creationId xmlns:a16="http://schemas.microsoft.com/office/drawing/2014/main" id="{6EF192DB-F530-4C70-8E1C-AC8DE6B329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046" y="-58276"/>
            <a:ext cx="1255176" cy="1536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3589D1-67B5-4AC3-8E5C-7BF8175E38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474" y="1547922"/>
            <a:ext cx="5020885" cy="5116703"/>
          </a:xfrm>
          <a:prstGeom prst="rect">
            <a:avLst/>
          </a:prstGeom>
        </p:spPr>
      </p:pic>
      <p:pic>
        <p:nvPicPr>
          <p:cNvPr id="44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657AD41-5755-49A7-96F9-6B1BD9EF6B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26373" y="6123983"/>
            <a:ext cx="1395736" cy="555152"/>
          </a:xfrm>
          <a:prstGeom prst="rect">
            <a:avLst/>
          </a:prstGeom>
        </p:spPr>
      </p:pic>
      <p:grpSp>
        <p:nvGrpSpPr>
          <p:cNvPr id="2" name="A">
            <a:extLst>
              <a:ext uri="{FF2B5EF4-FFF2-40B4-BE49-F238E27FC236}">
                <a16:creationId xmlns:a16="http://schemas.microsoft.com/office/drawing/2014/main" id="{8D3D959C-7A20-481C-AD5F-7109EB5B8B17}"/>
              </a:ext>
            </a:extLst>
          </p:cNvPr>
          <p:cNvGrpSpPr/>
          <p:nvPr/>
        </p:nvGrpSpPr>
        <p:grpSpPr>
          <a:xfrm>
            <a:off x="5776809" y="1885033"/>
            <a:ext cx="2203769" cy="2412000"/>
            <a:chOff x="6037745" y="2253354"/>
            <a:chExt cx="2203769" cy="2412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28580B0-077C-43C9-8065-1B5F974E7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7745" y="2253354"/>
              <a:ext cx="2203769" cy="2412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769FCB6-B63C-4B0A-9508-ED6B8633D35D}"/>
                    </a:ext>
                  </a:extLst>
                </p:cNvPr>
                <p:cNvSpPr txBox="1"/>
                <p:nvPr/>
              </p:nvSpPr>
              <p:spPr>
                <a:xfrm>
                  <a:off x="6720569" y="2990026"/>
                  <a:ext cx="808076" cy="1480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5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58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58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th-TH" sz="5800" dirty="0">
                      <a:solidFill>
                        <a:srgbClr val="FFFF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en-US" sz="5800" dirty="0">
                    <a:solidFill>
                      <a:srgbClr val="FFFF00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769FCB6-B63C-4B0A-9508-ED6B8633D3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0569" y="2990026"/>
                  <a:ext cx="808076" cy="1480470"/>
                </a:xfrm>
                <a:prstGeom prst="rect">
                  <a:avLst/>
                </a:prstGeom>
                <a:blipFill>
                  <a:blip r:embed="rId14"/>
                  <a:stretch>
                    <a:fillRect r="-53030" b="-135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B">
            <a:extLst>
              <a:ext uri="{FF2B5EF4-FFF2-40B4-BE49-F238E27FC236}">
                <a16:creationId xmlns:a16="http://schemas.microsoft.com/office/drawing/2014/main" id="{39BF70A7-7344-4920-AEA4-09A55F2C199F}"/>
              </a:ext>
            </a:extLst>
          </p:cNvPr>
          <p:cNvGrpSpPr/>
          <p:nvPr/>
        </p:nvGrpSpPr>
        <p:grpSpPr>
          <a:xfrm>
            <a:off x="9224637" y="1980425"/>
            <a:ext cx="2203470" cy="2412000"/>
            <a:chOff x="6037894" y="2253354"/>
            <a:chExt cx="2203470" cy="24120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0548FDB-5DAC-4B1E-93DC-BADD2CAAB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7894" y="2253354"/>
              <a:ext cx="2203470" cy="2412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CF765D0-3CA5-4596-98FA-DBAEED157793}"/>
                    </a:ext>
                  </a:extLst>
                </p:cNvPr>
                <p:cNvSpPr txBox="1"/>
                <p:nvPr/>
              </p:nvSpPr>
              <p:spPr>
                <a:xfrm>
                  <a:off x="6720569" y="2990026"/>
                  <a:ext cx="808076" cy="1480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5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58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58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th-TH" sz="5800" dirty="0">
                      <a:solidFill>
                        <a:srgbClr val="FFFF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en-US" sz="5800" dirty="0">
                    <a:solidFill>
                      <a:srgbClr val="FFFF00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CF765D0-3CA5-4596-98FA-DBAEED1577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0569" y="2990026"/>
                  <a:ext cx="808076" cy="1480470"/>
                </a:xfrm>
                <a:prstGeom prst="rect">
                  <a:avLst/>
                </a:prstGeom>
                <a:blipFill>
                  <a:blip r:embed="rId16"/>
                  <a:stretch>
                    <a:fillRect r="-48872" b="-127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C">
            <a:extLst>
              <a:ext uri="{FF2B5EF4-FFF2-40B4-BE49-F238E27FC236}">
                <a16:creationId xmlns:a16="http://schemas.microsoft.com/office/drawing/2014/main" id="{576D0EA7-BE93-4C3A-923D-C458E4FB3AED}"/>
              </a:ext>
            </a:extLst>
          </p:cNvPr>
          <p:cNvGrpSpPr/>
          <p:nvPr/>
        </p:nvGrpSpPr>
        <p:grpSpPr>
          <a:xfrm>
            <a:off x="7331382" y="4100495"/>
            <a:ext cx="2203769" cy="2408527"/>
            <a:chOff x="6037745" y="2255090"/>
            <a:chExt cx="2203769" cy="240852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0634C3B-F796-4988-B40C-3C5BC05FF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7745" y="2255090"/>
              <a:ext cx="2203769" cy="240852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153283C-43D0-4F2A-8AC0-4C53E3C90AD9}"/>
                    </a:ext>
                  </a:extLst>
                </p:cNvPr>
                <p:cNvSpPr txBox="1"/>
                <p:nvPr/>
              </p:nvSpPr>
              <p:spPr>
                <a:xfrm>
                  <a:off x="6720569" y="2990026"/>
                  <a:ext cx="808076" cy="1480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5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58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58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th-TH" sz="5800" dirty="0">
                      <a:solidFill>
                        <a:srgbClr val="FFFF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en-US" sz="5800" dirty="0">
                    <a:solidFill>
                      <a:srgbClr val="FFFF00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153283C-43D0-4F2A-8AC0-4C53E3C90A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0569" y="2990026"/>
                  <a:ext cx="808076" cy="1480470"/>
                </a:xfrm>
                <a:prstGeom prst="rect">
                  <a:avLst/>
                </a:prstGeom>
                <a:blipFill>
                  <a:blip r:embed="rId18"/>
                  <a:stretch>
                    <a:fillRect r="-53030" b="-131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ผิด 1">
            <a:extLst>
              <a:ext uri="{FF2B5EF4-FFF2-40B4-BE49-F238E27FC236}">
                <a16:creationId xmlns:a16="http://schemas.microsoft.com/office/drawing/2014/main" id="{96289A08-5C32-499D-86D3-365F05A1C6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74794" y="4890016"/>
            <a:ext cx="1357852" cy="1357852"/>
          </a:xfrm>
          <a:prstGeom prst="rect">
            <a:avLst/>
          </a:prstGeom>
        </p:spPr>
      </p:pic>
      <p:pic>
        <p:nvPicPr>
          <p:cNvPr id="34" name="ถูก1">
            <a:extLst>
              <a:ext uri="{FF2B5EF4-FFF2-40B4-BE49-F238E27FC236}">
                <a16:creationId xmlns:a16="http://schemas.microsoft.com/office/drawing/2014/main" id="{F1E5CC22-5723-4461-B4D5-658310DD333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67596" y="2580229"/>
            <a:ext cx="1357852" cy="1357852"/>
          </a:xfrm>
          <a:prstGeom prst="rect">
            <a:avLst/>
          </a:prstGeom>
        </p:spPr>
      </p:pic>
      <p:pic>
        <p:nvPicPr>
          <p:cNvPr id="35" name="ผิด 2">
            <a:extLst>
              <a:ext uri="{FF2B5EF4-FFF2-40B4-BE49-F238E27FC236}">
                <a16:creationId xmlns:a16="http://schemas.microsoft.com/office/drawing/2014/main" id="{6706EA4A-496C-4AF7-91F2-8BD37272BCD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99082" y="2717097"/>
            <a:ext cx="1357852" cy="1357852"/>
          </a:xfrm>
          <a:prstGeom prst="rect">
            <a:avLst/>
          </a:prstGeom>
        </p:spPr>
      </p:pic>
      <p:pic>
        <p:nvPicPr>
          <p:cNvPr id="6" name="Picture 5" descr="Shape, square&#10;&#10;Description automatically generated">
            <a:extLst>
              <a:ext uri="{FF2B5EF4-FFF2-40B4-BE49-F238E27FC236}">
                <a16:creationId xmlns:a16="http://schemas.microsoft.com/office/drawing/2014/main" id="{4FFD65AF-8749-4561-AFF6-42CD7CD5CD6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739" y="2917702"/>
            <a:ext cx="2691011" cy="269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39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01029 1.1655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58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00638 1.29144 " pathEditMode="relative" rAng="0" ptsTypes="AA">
                                      <p:cBhvr>
                                        <p:cTn id="8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00638 1.29144 " pathEditMode="relative" rAng="0" ptsTypes="AA">
                                      <p:cBhvr>
                                        <p:cTn id="10" dur="6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0.00638 1.29143 " pathEditMode="relative" rAng="0" ptsTypes="AA">
                                      <p:cBhvr>
                                        <p:cTn id="12" dur="5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00639 1.29144 " pathEditMode="relative" rAng="0" ptsTypes="AA">
                                      <p:cBhvr>
                                        <p:cTn id="14" dur="5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0.00639 1.29143 " pathEditMode="relative" rAng="0" ptsTypes="AA">
                                      <p:cBhvr>
                                        <p:cTn id="16" dur="5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0.00638 1.29144 " pathEditMode="relative" rAng="0" ptsTypes="AA">
                                      <p:cBhvr>
                                        <p:cTn id="18" dur="5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00638 1.29143 " pathEditMode="relative" rAng="0" ptsTypes="AA">
                                      <p:cBhvr>
                                        <p:cTn id="20" dur="5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83257C1-984F-471C-BEB8-EC693E0A76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4" t="1188" r="1456" b="93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-168381" y="1040711"/>
            <a:ext cx="123603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500" dirty="0">
                <a:latin typeface="Itim" panose="00000500000000000000" pitchFamily="2" charset="-34"/>
                <a:cs typeface="Itim" panose="00000500000000000000" pitchFamily="2" charset="-34"/>
              </a:rPr>
              <a:t>โจทย์ปัญหาการบวกและโจทย์ปัญหาการลบ</a:t>
            </a:r>
          </a:p>
          <a:p>
            <a:pPr algn="ctr"/>
            <a:r>
              <a:rPr lang="th-TH" sz="4500" dirty="0">
                <a:latin typeface="Itim" panose="00000500000000000000" pitchFamily="2" charset="-34"/>
                <a:cs typeface="Itim" panose="00000500000000000000" pitchFamily="2" charset="-34"/>
              </a:rPr>
              <a:t>เศษส่วนที่ตัวส่วนเท่ากัน (2)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4B79D5-3374-4107-8A4A-72F52BA9F270}"/>
              </a:ext>
            </a:extLst>
          </p:cNvPr>
          <p:cNvSpPr txBox="1"/>
          <p:nvPr/>
        </p:nvSpPr>
        <p:spPr>
          <a:xfrm>
            <a:off x="1336160" y="3684318"/>
            <a:ext cx="1007100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th-TH" sz="3500" dirty="0">
                <a:latin typeface="Itim" panose="00000500000000000000" pitchFamily="2" charset="-34"/>
                <a:cs typeface="Itim" panose="00000500000000000000" pitchFamily="2" charset="-34"/>
              </a:rPr>
              <a:t>แสดงวิธีหาคำตอบของโจทย์ปัญหาการบวกเศษส่วน</a:t>
            </a:r>
          </a:p>
          <a:p>
            <a:r>
              <a:rPr lang="th-TH" sz="3500" dirty="0">
                <a:latin typeface="Itim" panose="00000500000000000000" pitchFamily="2" charset="-34"/>
                <a:cs typeface="Itim" panose="00000500000000000000" pitchFamily="2" charset="-34"/>
              </a:rPr>
              <a:t>     ที่ตัวส่วนเท่ากันและผลบวกไม่เกิน 1</a:t>
            </a:r>
          </a:p>
          <a:p>
            <a:r>
              <a:rPr lang="th-TH" sz="3500" dirty="0">
                <a:latin typeface="Itim" panose="00000500000000000000" pitchFamily="2" charset="-34"/>
                <a:cs typeface="Itim" panose="00000500000000000000" pitchFamily="2" charset="-34"/>
              </a:rPr>
              <a:t>2) แสดงวิธีหาคำตอบของโจทย์ปัญหาการลบเศษส่วน</a:t>
            </a:r>
          </a:p>
          <a:p>
            <a:r>
              <a:rPr lang="th-TH" sz="3500" dirty="0">
                <a:latin typeface="Itim" panose="00000500000000000000" pitchFamily="2" charset="-34"/>
                <a:cs typeface="Itim" panose="00000500000000000000" pitchFamily="2" charset="-34"/>
              </a:rPr>
              <a:t>     ที่ตัวส่วนเท่ากัน</a:t>
            </a:r>
            <a:endParaRPr lang="en-US" sz="35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endParaRPr lang="th-TH" sz="35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E167BF-0D1A-48CA-8CDD-690B0495B598}"/>
              </a:ext>
            </a:extLst>
          </p:cNvPr>
          <p:cNvSpPr txBox="1"/>
          <p:nvPr/>
        </p:nvSpPr>
        <p:spPr>
          <a:xfrm>
            <a:off x="1193920" y="2802391"/>
            <a:ext cx="96188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5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  <a:r>
              <a:rPr lang="th-TH" sz="45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4500" dirty="0">
                <a:latin typeface="Itim" panose="00000500000000000000" pitchFamily="2" charset="-34"/>
                <a:cs typeface="Itim" panose="00000500000000000000" pitchFamily="2" charset="-34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0921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3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7.40741E-7 L 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9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1CF1943-FD94-448F-9B93-C0522B6D61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52944" y="580439"/>
            <a:ext cx="11337257" cy="109632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201798" y="363339"/>
            <a:ext cx="1146415" cy="1156972"/>
            <a:chOff x="678134" y="2492544"/>
            <a:chExt cx="1146415" cy="1156972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1003720" y="2492544"/>
              <a:ext cx="53411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หัวข้อ">
                <a:extLst>
                  <a:ext uri="{FF2B5EF4-FFF2-40B4-BE49-F238E27FC236}">
                    <a16:creationId xmlns:a16="http://schemas.microsoft.com/office/drawing/2014/main" id="{3BCCE850-CD07-4469-B91A-2C713398B5B3}"/>
                  </a:ext>
                </a:extLst>
              </p:cNvPr>
              <p:cNvSpPr txBox="1"/>
              <p:nvPr/>
            </p:nvSpPr>
            <p:spPr>
              <a:xfrm>
                <a:off x="1401589" y="691135"/>
                <a:ext cx="11036288" cy="80964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หยกมีส้ม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 ปอมีส้มมากกว่าหยก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 ปอมีส้มกี่กิโลกรัม</a:t>
                </a:r>
              </a:p>
            </p:txBody>
          </p:sp>
        </mc:Choice>
        <mc:Fallback xmlns="">
          <p:sp>
            <p:nvSpPr>
              <p:cNvPr id="35" name="หัวข้อ">
                <a:extLst>
                  <a:ext uri="{FF2B5EF4-FFF2-40B4-BE49-F238E27FC236}">
                    <a16:creationId xmlns:a16="http://schemas.microsoft.com/office/drawing/2014/main" id="{3BCCE850-CD07-4469-B91A-2C713398B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589" y="691135"/>
                <a:ext cx="11036288" cy="809645"/>
              </a:xfrm>
              <a:prstGeom prst="rect">
                <a:avLst/>
              </a:prstGeom>
              <a:blipFill>
                <a:blip r:embed="rId8"/>
                <a:stretch>
                  <a:fillRect l="-1326" b="-10526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CBD1FFFA-F83F-4A7D-AF70-2D96B4BAF09E}"/>
              </a:ext>
            </a:extLst>
          </p:cNvPr>
          <p:cNvGrpSpPr/>
          <p:nvPr/>
        </p:nvGrpSpPr>
        <p:grpSpPr>
          <a:xfrm>
            <a:off x="435828" y="1862992"/>
            <a:ext cx="2008412" cy="600165"/>
            <a:chOff x="4748283" y="3889960"/>
            <a:chExt cx="2008412" cy="6001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D2820DA-AB7F-4618-A5B8-363E5CBB8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87E2EA-C47B-432F-9F9B-EC55DD6899E8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24C0D5C-B47E-404E-AE07-0317B2920EFB}"/>
              </a:ext>
            </a:extLst>
          </p:cNvPr>
          <p:cNvSpPr txBox="1"/>
          <p:nvPr/>
        </p:nvSpPr>
        <p:spPr>
          <a:xfrm>
            <a:off x="2580818" y="1872220"/>
            <a:ext cx="673779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ปอมีส้มกี่กิโลกรัม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3E30E9-7405-429D-A461-8244782C33B7}"/>
              </a:ext>
            </a:extLst>
          </p:cNvPr>
          <p:cNvGrpSpPr/>
          <p:nvPr/>
        </p:nvGrpSpPr>
        <p:grpSpPr>
          <a:xfrm>
            <a:off x="435828" y="2787986"/>
            <a:ext cx="2008412" cy="600165"/>
            <a:chOff x="4748283" y="3889960"/>
            <a:chExt cx="2008412" cy="60016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3F2E5D-206B-4C2D-A297-86E56693C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715786-D139-4B1F-AD90-80E3091D23C8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DBD4E11-7E4E-4FA8-AA0A-8A63171FFEC1}"/>
                  </a:ext>
                </a:extLst>
              </p:cNvPr>
              <p:cNvSpPr txBox="1"/>
              <p:nvPr/>
            </p:nvSpPr>
            <p:spPr>
              <a:xfrm>
                <a:off x="2580818" y="2628331"/>
                <a:ext cx="9450853" cy="8123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หยกมีส้ม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 ปอมีส้มมากกว่าหยก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</a:t>
                </a:r>
              </a:p>
            </p:txBody>
          </p:sp>
        </mc:Choice>
        <mc:Fallback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DBD4E11-7E4E-4FA8-AA0A-8A63171FF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818" y="2628331"/>
                <a:ext cx="9450853" cy="812338"/>
              </a:xfrm>
              <a:prstGeom prst="rect">
                <a:avLst/>
              </a:prstGeom>
              <a:blipFill>
                <a:blip r:embed="rId9"/>
                <a:stretch>
                  <a:fillRect l="-1483" b="-105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34ED7201-F7DD-418A-8CE5-CE4CB3AC871C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532464" y="3590709"/>
            <a:ext cx="11206480" cy="347861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EE5ABE7-5231-4DCB-9101-8131A2F3BB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03058"/>
              </p:ext>
            </p:extLst>
          </p:nvPr>
        </p:nvGraphicFramePr>
        <p:xfrm>
          <a:off x="2391942" y="4668943"/>
          <a:ext cx="80335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197">
                  <a:extLst>
                    <a:ext uri="{9D8B030D-6E8A-4147-A177-3AD203B41FA5}">
                      <a16:colId xmlns:a16="http://schemas.microsoft.com/office/drawing/2014/main" val="389905912"/>
                    </a:ext>
                  </a:extLst>
                </a:gridCol>
                <a:gridCol w="1004197">
                  <a:extLst>
                    <a:ext uri="{9D8B030D-6E8A-4147-A177-3AD203B41FA5}">
                      <a16:colId xmlns:a16="http://schemas.microsoft.com/office/drawing/2014/main" val="621735569"/>
                    </a:ext>
                  </a:extLst>
                </a:gridCol>
                <a:gridCol w="1004197">
                  <a:extLst>
                    <a:ext uri="{9D8B030D-6E8A-4147-A177-3AD203B41FA5}">
                      <a16:colId xmlns:a16="http://schemas.microsoft.com/office/drawing/2014/main" val="3193399673"/>
                    </a:ext>
                  </a:extLst>
                </a:gridCol>
                <a:gridCol w="1004197">
                  <a:extLst>
                    <a:ext uri="{9D8B030D-6E8A-4147-A177-3AD203B41FA5}">
                      <a16:colId xmlns:a16="http://schemas.microsoft.com/office/drawing/2014/main" val="1655339586"/>
                    </a:ext>
                  </a:extLst>
                </a:gridCol>
                <a:gridCol w="1004197">
                  <a:extLst>
                    <a:ext uri="{9D8B030D-6E8A-4147-A177-3AD203B41FA5}">
                      <a16:colId xmlns:a16="http://schemas.microsoft.com/office/drawing/2014/main" val="845760738"/>
                    </a:ext>
                  </a:extLst>
                </a:gridCol>
                <a:gridCol w="1004197">
                  <a:extLst>
                    <a:ext uri="{9D8B030D-6E8A-4147-A177-3AD203B41FA5}">
                      <a16:colId xmlns:a16="http://schemas.microsoft.com/office/drawing/2014/main" val="152871019"/>
                    </a:ext>
                  </a:extLst>
                </a:gridCol>
                <a:gridCol w="1004197">
                  <a:extLst>
                    <a:ext uri="{9D8B030D-6E8A-4147-A177-3AD203B41FA5}">
                      <a16:colId xmlns:a16="http://schemas.microsoft.com/office/drawing/2014/main" val="2903620775"/>
                    </a:ext>
                  </a:extLst>
                </a:gridCol>
                <a:gridCol w="1004197">
                  <a:extLst>
                    <a:ext uri="{9D8B030D-6E8A-4147-A177-3AD203B41FA5}">
                      <a16:colId xmlns:a16="http://schemas.microsoft.com/office/drawing/2014/main" val="2462559746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341934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3A722961-ED69-4204-83D7-EE0A226E89E7}"/>
              </a:ext>
            </a:extLst>
          </p:cNvPr>
          <p:cNvGrpSpPr/>
          <p:nvPr/>
        </p:nvGrpSpPr>
        <p:grpSpPr>
          <a:xfrm>
            <a:off x="2388941" y="3761997"/>
            <a:ext cx="3538464" cy="865080"/>
            <a:chOff x="1394323" y="4655546"/>
            <a:chExt cx="3538464" cy="865080"/>
          </a:xfrm>
        </p:grpSpPr>
        <p:sp>
          <p:nvSpPr>
            <p:cNvPr id="5" name="Left Brace 4">
              <a:extLst>
                <a:ext uri="{FF2B5EF4-FFF2-40B4-BE49-F238E27FC236}">
                  <a16:creationId xmlns:a16="http://schemas.microsoft.com/office/drawing/2014/main" id="{E5FDEEEC-B758-4782-96FE-38715890A3F0}"/>
                </a:ext>
              </a:extLst>
            </p:cNvPr>
            <p:cNvSpPr/>
            <p:nvPr/>
          </p:nvSpPr>
          <p:spPr>
            <a:xfrm rot="5400000">
              <a:off x="2771323" y="3891626"/>
              <a:ext cx="252000" cy="3006000"/>
            </a:xfrm>
            <a:prstGeom prst="leftBrace">
              <a:avLst>
                <a:gd name="adj1" fmla="val 8333"/>
                <a:gd name="adj2" fmla="val 4787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45AED5C-82D4-4B4B-8402-A337DEF0C1A4}"/>
                    </a:ext>
                  </a:extLst>
                </p:cNvPr>
                <p:cNvSpPr txBox="1"/>
                <p:nvPr/>
              </p:nvSpPr>
              <p:spPr>
                <a:xfrm>
                  <a:off x="1577026" y="4655546"/>
                  <a:ext cx="3355761" cy="69230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25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th-TH" sz="25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กิโลกรัม </a:t>
                  </a:r>
                  <a:endParaRPr lang="th-TH" sz="25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45AED5C-82D4-4B4B-8402-A337DEF0C1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7026" y="4655546"/>
                  <a:ext cx="3355761" cy="692305"/>
                </a:xfrm>
                <a:prstGeom prst="rect">
                  <a:avLst/>
                </a:prstGeom>
                <a:blipFill>
                  <a:blip r:embed="rId11"/>
                  <a:stretch>
                    <a:fillRect b="-701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27999D0-6394-4675-81A2-12882307290F}"/>
              </a:ext>
            </a:extLst>
          </p:cNvPr>
          <p:cNvGrpSpPr/>
          <p:nvPr/>
        </p:nvGrpSpPr>
        <p:grpSpPr>
          <a:xfrm>
            <a:off x="4310954" y="5791991"/>
            <a:ext cx="5572415" cy="848735"/>
            <a:chOff x="2455704" y="5051339"/>
            <a:chExt cx="2935522" cy="848735"/>
          </a:xfrm>
        </p:grpSpPr>
        <p:sp>
          <p:nvSpPr>
            <p:cNvPr id="47" name="Left Brace 46">
              <a:extLst>
                <a:ext uri="{FF2B5EF4-FFF2-40B4-BE49-F238E27FC236}">
                  <a16:creationId xmlns:a16="http://schemas.microsoft.com/office/drawing/2014/main" id="{72B0FB3C-FD8B-4FAF-9974-B8F035AFF359}"/>
                </a:ext>
              </a:extLst>
            </p:cNvPr>
            <p:cNvSpPr/>
            <p:nvPr/>
          </p:nvSpPr>
          <p:spPr>
            <a:xfrm rot="16200000">
              <a:off x="3986778" y="4086628"/>
              <a:ext cx="194091" cy="2123514"/>
            </a:xfrm>
            <a:prstGeom prst="leftBrace">
              <a:avLst>
                <a:gd name="adj1" fmla="val 8333"/>
                <a:gd name="adj2" fmla="val 47697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87AF6DC-8AC1-42F5-A029-DB53ECD14753}"/>
                    </a:ext>
                  </a:extLst>
                </p:cNvPr>
                <p:cNvSpPr txBox="1"/>
                <p:nvPr/>
              </p:nvSpPr>
              <p:spPr>
                <a:xfrm>
                  <a:off x="2455704" y="5208410"/>
                  <a:ext cx="2935522" cy="69166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5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ปอมีส้มมากกว่าหยก</a:t>
                  </a:r>
                  <a14:m>
                    <m:oMath xmlns:m="http://schemas.openxmlformats.org/officeDocument/2006/math">
                      <m:r>
                        <a:rPr lang="th-TH" sz="2500" b="0" i="1" smtClean="0">
                          <a:latin typeface="Cambria Math" panose="02040503050406030204" pitchFamily="18" charset="0"/>
                          <a:cs typeface="Itim" panose="00000500000000000000" pitchFamily="2" charset="-34"/>
                        </a:rPr>
                        <m:t> </m:t>
                      </m:r>
                      <m:f>
                        <m:fPr>
                          <m:ctrlPr>
                            <a:rPr lang="en-US" sz="25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th-TH" sz="25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กิโลกรัม </a:t>
                  </a:r>
                  <a:endParaRPr lang="th-TH" sz="25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87AF6DC-8AC1-42F5-A029-DB53ECD147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55704" y="5208410"/>
                  <a:ext cx="2935522" cy="691664"/>
                </a:xfrm>
                <a:prstGeom prst="rect">
                  <a:avLst/>
                </a:prstGeom>
                <a:blipFill>
                  <a:blip r:embed="rId12"/>
                  <a:stretch>
                    <a:fillRect b="-885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12DB83E-CC6C-4C99-831E-AE707C19FA63}"/>
              </a:ext>
            </a:extLst>
          </p:cNvPr>
          <p:cNvSpPr txBox="1"/>
          <p:nvPr/>
        </p:nvSpPr>
        <p:spPr>
          <a:xfrm>
            <a:off x="1296541" y="4614734"/>
            <a:ext cx="1022054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หยก</a:t>
            </a:r>
          </a:p>
        </p:txBody>
      </p:sp>
      <p:graphicFrame>
        <p:nvGraphicFramePr>
          <p:cNvPr id="28" name="Table 4">
            <a:extLst>
              <a:ext uri="{FF2B5EF4-FFF2-40B4-BE49-F238E27FC236}">
                <a16:creationId xmlns:a16="http://schemas.microsoft.com/office/drawing/2014/main" id="{16DAFD47-9B6A-4154-9FD6-5CA54ADAB5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020223"/>
              </p:ext>
            </p:extLst>
          </p:nvPr>
        </p:nvGraphicFramePr>
        <p:xfrm>
          <a:off x="2391942" y="5377407"/>
          <a:ext cx="80335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197">
                  <a:extLst>
                    <a:ext uri="{9D8B030D-6E8A-4147-A177-3AD203B41FA5}">
                      <a16:colId xmlns:a16="http://schemas.microsoft.com/office/drawing/2014/main" val="389905912"/>
                    </a:ext>
                  </a:extLst>
                </a:gridCol>
                <a:gridCol w="1004197">
                  <a:extLst>
                    <a:ext uri="{9D8B030D-6E8A-4147-A177-3AD203B41FA5}">
                      <a16:colId xmlns:a16="http://schemas.microsoft.com/office/drawing/2014/main" val="621735569"/>
                    </a:ext>
                  </a:extLst>
                </a:gridCol>
                <a:gridCol w="1004197">
                  <a:extLst>
                    <a:ext uri="{9D8B030D-6E8A-4147-A177-3AD203B41FA5}">
                      <a16:colId xmlns:a16="http://schemas.microsoft.com/office/drawing/2014/main" val="3193399673"/>
                    </a:ext>
                  </a:extLst>
                </a:gridCol>
                <a:gridCol w="1004197">
                  <a:extLst>
                    <a:ext uri="{9D8B030D-6E8A-4147-A177-3AD203B41FA5}">
                      <a16:colId xmlns:a16="http://schemas.microsoft.com/office/drawing/2014/main" val="1655339586"/>
                    </a:ext>
                  </a:extLst>
                </a:gridCol>
                <a:gridCol w="1004197">
                  <a:extLst>
                    <a:ext uri="{9D8B030D-6E8A-4147-A177-3AD203B41FA5}">
                      <a16:colId xmlns:a16="http://schemas.microsoft.com/office/drawing/2014/main" val="845760738"/>
                    </a:ext>
                  </a:extLst>
                </a:gridCol>
                <a:gridCol w="1004197">
                  <a:extLst>
                    <a:ext uri="{9D8B030D-6E8A-4147-A177-3AD203B41FA5}">
                      <a16:colId xmlns:a16="http://schemas.microsoft.com/office/drawing/2014/main" val="152871019"/>
                    </a:ext>
                  </a:extLst>
                </a:gridCol>
                <a:gridCol w="1004197">
                  <a:extLst>
                    <a:ext uri="{9D8B030D-6E8A-4147-A177-3AD203B41FA5}">
                      <a16:colId xmlns:a16="http://schemas.microsoft.com/office/drawing/2014/main" val="2903620775"/>
                    </a:ext>
                  </a:extLst>
                </a:gridCol>
                <a:gridCol w="1004197">
                  <a:extLst>
                    <a:ext uri="{9D8B030D-6E8A-4147-A177-3AD203B41FA5}">
                      <a16:colId xmlns:a16="http://schemas.microsoft.com/office/drawing/2014/main" val="3729084836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D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D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D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D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D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D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D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341934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A7CD6547-F6D0-4D32-8441-5DCBD7AEA2F6}"/>
              </a:ext>
            </a:extLst>
          </p:cNvPr>
          <p:cNvSpPr txBox="1"/>
          <p:nvPr/>
        </p:nvSpPr>
        <p:spPr>
          <a:xfrm>
            <a:off x="1296541" y="5287314"/>
            <a:ext cx="1022054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ปอ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53653F-92D2-403E-A78E-81FA61E9831E}"/>
              </a:ext>
            </a:extLst>
          </p:cNvPr>
          <p:cNvGrpSpPr/>
          <p:nvPr/>
        </p:nvGrpSpPr>
        <p:grpSpPr>
          <a:xfrm>
            <a:off x="5403743" y="5034703"/>
            <a:ext cx="4022202" cy="371780"/>
            <a:chOff x="5106584" y="5101683"/>
            <a:chExt cx="3168965" cy="34270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D6D639A-EB37-4698-B15E-BF3294ED390F}"/>
                </a:ext>
              </a:extLst>
            </p:cNvPr>
            <p:cNvCxnSpPr>
              <a:cxnSpLocks/>
            </p:cNvCxnSpPr>
            <p:nvPr/>
          </p:nvCxnSpPr>
          <p:spPr>
            <a:xfrm>
              <a:off x="5106584" y="5101683"/>
              <a:ext cx="0" cy="34270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8E3D37-1EA2-4244-9EF0-0BBFCF2FC271}"/>
                </a:ext>
              </a:extLst>
            </p:cNvPr>
            <p:cNvCxnSpPr>
              <a:cxnSpLocks/>
            </p:cNvCxnSpPr>
            <p:nvPr/>
          </p:nvCxnSpPr>
          <p:spPr>
            <a:xfrm>
              <a:off x="8275549" y="5101683"/>
              <a:ext cx="0" cy="34270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870602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9" grpId="0"/>
      <p:bldP spid="27" grpId="0"/>
      <p:bldP spid="29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1CF1943-FD94-448F-9B93-C0522B6D61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2C3D2B5-89FC-46D6-ADE5-F407E8E00F4A}"/>
              </a:ext>
            </a:extLst>
          </p:cNvPr>
          <p:cNvGrpSpPr/>
          <p:nvPr/>
        </p:nvGrpSpPr>
        <p:grpSpPr>
          <a:xfrm>
            <a:off x="760243" y="2958715"/>
            <a:ext cx="1242051" cy="600165"/>
            <a:chOff x="4748283" y="3889960"/>
            <a:chExt cx="2008412" cy="60016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918771A-8579-428E-B719-F5D4E39C7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8B90BD2-F1FB-45E4-BBE3-D02C12CA2CDD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02F640-FB7E-45BB-B164-FFF86484EE29}"/>
                  </a:ext>
                </a:extLst>
              </p:cNvPr>
              <p:cNvSpPr txBox="1"/>
              <p:nvPr/>
            </p:nvSpPr>
            <p:spPr>
              <a:xfrm>
                <a:off x="2131531" y="2840129"/>
                <a:ext cx="7675516" cy="7613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หยกมีส้ม 	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</a:t>
                </a:r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    </a:t>
                </a:r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กิโลกรัม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02F640-FB7E-45BB-B164-FFF86484E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531" y="2840129"/>
                <a:ext cx="7675516" cy="761362"/>
              </a:xfrm>
              <a:prstGeom prst="rect">
                <a:avLst/>
              </a:prstGeom>
              <a:blipFill>
                <a:blip r:embed="rId6"/>
                <a:stretch>
                  <a:fillRect l="-1668"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5DEDE85-D6CC-4100-9FE6-B7D8B453A461}"/>
                  </a:ext>
                </a:extLst>
              </p:cNvPr>
              <p:cNvSpPr txBox="1"/>
              <p:nvPr/>
            </p:nvSpPr>
            <p:spPr>
              <a:xfrm>
                <a:off x="2131531" y="5526544"/>
                <a:ext cx="8369859" cy="7606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ปอมีส้ม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5DEDE85-D6CC-4100-9FE6-B7D8B453A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531" y="5526544"/>
                <a:ext cx="8369859" cy="760657"/>
              </a:xfrm>
              <a:prstGeom prst="rect">
                <a:avLst/>
              </a:prstGeom>
              <a:blipFill>
                <a:blip r:embed="rId7"/>
                <a:stretch>
                  <a:fillRect l="-1529" b="-104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57FB1C55-B142-4466-80AE-27712BD60FA8}"/>
              </a:ext>
            </a:extLst>
          </p:cNvPr>
          <p:cNvGrpSpPr/>
          <p:nvPr/>
        </p:nvGrpSpPr>
        <p:grpSpPr>
          <a:xfrm>
            <a:off x="787261" y="5659650"/>
            <a:ext cx="1020109" cy="600165"/>
            <a:chOff x="4748283" y="3889960"/>
            <a:chExt cx="2008410" cy="60016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8CAF9FD-4324-4D87-94CC-BF7F2BBF1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99444B6-B14D-4FDE-B94F-439B85555008}"/>
                </a:ext>
              </a:extLst>
            </p:cNvPr>
            <p:cNvSpPr txBox="1"/>
            <p:nvPr/>
          </p:nvSpPr>
          <p:spPr>
            <a:xfrm>
              <a:off x="4757159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3DB56FF-119C-4DE0-9316-13EDCB0A549B}"/>
              </a:ext>
            </a:extLst>
          </p:cNvPr>
          <p:cNvGrpSpPr/>
          <p:nvPr/>
        </p:nvGrpSpPr>
        <p:grpSpPr>
          <a:xfrm>
            <a:off x="775002" y="2044052"/>
            <a:ext cx="3143753" cy="600165"/>
            <a:chOff x="4748282" y="3889960"/>
            <a:chExt cx="2190371" cy="60016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C7C7461-3CF3-4EBD-975A-FCDA31BAB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2" y="3889960"/>
              <a:ext cx="2190371" cy="600165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0743FB7-0A4C-4529-8BEB-927692C320B1}"/>
                </a:ext>
              </a:extLst>
            </p:cNvPr>
            <p:cNvSpPr txBox="1"/>
            <p:nvPr/>
          </p:nvSpPr>
          <p:spPr>
            <a:xfrm>
              <a:off x="4756823" y="3917148"/>
              <a:ext cx="217328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ประโยคสัญลักษณ์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6203040-8437-4B4E-B25D-37CE228866C2}"/>
                  </a:ext>
                </a:extLst>
              </p:cNvPr>
              <p:cNvSpPr txBox="1"/>
              <p:nvPr/>
            </p:nvSpPr>
            <p:spPr>
              <a:xfrm>
                <a:off x="4006246" y="1944518"/>
                <a:ext cx="5786333" cy="764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Itim" panose="00000500000000000000" pitchFamily="2" charset="-34"/>
                        <a:ea typeface="Cambria Math" panose="02040503050406030204" pitchFamily="18" charset="0"/>
                        <a:cs typeface="Itim" panose="00000500000000000000" pitchFamily="2" charset="-34"/>
                      </a:rPr>
                      <m:t>□</m:t>
                    </m:r>
                  </m:oMath>
                </a14:m>
                <a:endParaRPr lang="th-TH" sz="28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6203040-8437-4B4E-B25D-37CE22886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246" y="1944518"/>
                <a:ext cx="5786333" cy="764248"/>
              </a:xfrm>
              <a:prstGeom prst="rect">
                <a:avLst/>
              </a:prstGeom>
              <a:blipFill>
                <a:blip r:embed="rId8"/>
                <a:stretch>
                  <a:fillRect b="-104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B13C82-2BB6-4C68-B2E9-F177E38278FC}"/>
                  </a:ext>
                </a:extLst>
              </p:cNvPr>
              <p:cNvSpPr txBox="1"/>
              <p:nvPr/>
            </p:nvSpPr>
            <p:spPr>
              <a:xfrm>
                <a:off x="2131531" y="3754956"/>
                <a:ext cx="7675516" cy="7620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ปอมีส้มมากกว่าหยก     	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    </a:t>
                </a:r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กิโลกรัม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B13C82-2BB6-4C68-B2E9-F177E3827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531" y="3754956"/>
                <a:ext cx="7675516" cy="762003"/>
              </a:xfrm>
              <a:prstGeom prst="rect">
                <a:avLst/>
              </a:prstGeom>
              <a:blipFill>
                <a:blip r:embed="rId9"/>
                <a:stretch>
                  <a:fillRect l="-1668" b="-104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C3D7769-E0AA-4A98-9409-2359A12744A1}"/>
              </a:ext>
            </a:extLst>
          </p:cNvPr>
          <p:cNvSpPr txBox="1"/>
          <p:nvPr/>
        </p:nvSpPr>
        <p:spPr>
          <a:xfrm>
            <a:off x="2131531" y="4817269"/>
            <a:ext cx="213737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ปอมีส้ม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026E91-7A46-41E7-92C6-CEC0581CFBF1}"/>
                  </a:ext>
                </a:extLst>
              </p:cNvPr>
              <p:cNvSpPr txBox="1"/>
              <p:nvPr/>
            </p:nvSpPr>
            <p:spPr>
              <a:xfrm>
                <a:off x="5491479" y="4671066"/>
                <a:ext cx="2137378" cy="778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+</a:t>
                </a:r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</a:t>
                </a:r>
                <a:endParaRPr lang="th-TH" sz="28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026E91-7A46-41E7-92C6-CEC0581CF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1479" y="4671066"/>
                <a:ext cx="2137378" cy="778996"/>
              </a:xfrm>
              <a:prstGeom prst="rect">
                <a:avLst/>
              </a:prstGeom>
              <a:blipFill>
                <a:blip r:embed="rId10"/>
                <a:stretch>
                  <a:fillRect b="-78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9A785CF-E77B-4EAB-B713-4E175C6FDF2D}"/>
                  </a:ext>
                </a:extLst>
              </p:cNvPr>
              <p:cNvSpPr txBox="1"/>
              <p:nvPr/>
            </p:nvSpPr>
            <p:spPr>
              <a:xfrm>
                <a:off x="6650034" y="4679944"/>
                <a:ext cx="2336027" cy="7761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  </a:t>
                </a:r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กิโลกรัม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9A785CF-E77B-4EAB-B713-4E175C6FD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0034" y="4679944"/>
                <a:ext cx="2336027" cy="776175"/>
              </a:xfrm>
              <a:prstGeom prst="rect">
                <a:avLst/>
              </a:prstGeom>
              <a:blipFill>
                <a:blip r:embed="rId11"/>
                <a:stretch>
                  <a:fillRect b="-78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>
            <a:extLst>
              <a:ext uri="{FF2B5EF4-FFF2-40B4-BE49-F238E27FC236}">
                <a16:creationId xmlns:a16="http://schemas.microsoft.com/office/drawing/2014/main" id="{65E51F62-B018-4BD9-B451-5BC8297F67B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52944" y="580439"/>
            <a:ext cx="11337257" cy="109632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38414D1-4E75-4DE0-917F-4D8F71006D65}"/>
              </a:ext>
            </a:extLst>
          </p:cNvPr>
          <p:cNvGrpSpPr/>
          <p:nvPr/>
        </p:nvGrpSpPr>
        <p:grpSpPr>
          <a:xfrm>
            <a:off x="201798" y="363339"/>
            <a:ext cx="1146415" cy="1156972"/>
            <a:chOff x="678134" y="2492544"/>
            <a:chExt cx="1146415" cy="1156972"/>
          </a:xfrm>
        </p:grpSpPr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F4D22927-E5A4-4FB4-BBAC-127690735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42" name="หัวข้อ">
              <a:extLst>
                <a:ext uri="{FF2B5EF4-FFF2-40B4-BE49-F238E27FC236}">
                  <a16:creationId xmlns:a16="http://schemas.microsoft.com/office/drawing/2014/main" id="{76787616-A3D4-4CC0-B8B3-1C88AAC10C93}"/>
                </a:ext>
              </a:extLst>
            </p:cNvPr>
            <p:cNvSpPr txBox="1"/>
            <p:nvPr/>
          </p:nvSpPr>
          <p:spPr>
            <a:xfrm>
              <a:off x="1003720" y="2492544"/>
              <a:ext cx="53411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หัวข้อ">
                <a:extLst>
                  <a:ext uri="{FF2B5EF4-FFF2-40B4-BE49-F238E27FC236}">
                    <a16:creationId xmlns:a16="http://schemas.microsoft.com/office/drawing/2014/main" id="{C7C507D9-C829-4C15-839D-87227ACCB42C}"/>
                  </a:ext>
                </a:extLst>
              </p:cNvPr>
              <p:cNvSpPr txBox="1"/>
              <p:nvPr/>
            </p:nvSpPr>
            <p:spPr>
              <a:xfrm>
                <a:off x="1401589" y="691135"/>
                <a:ext cx="11036288" cy="80964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มีส้ม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 ปอมีส้มมากกว่าหยก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 ปอมีส้มกี่กิโลกรัม</a:t>
                </a:r>
              </a:p>
            </p:txBody>
          </p:sp>
        </mc:Choice>
        <mc:Fallback xmlns="">
          <p:sp>
            <p:nvSpPr>
              <p:cNvPr id="45" name="หัวข้อ">
                <a:extLst>
                  <a:ext uri="{FF2B5EF4-FFF2-40B4-BE49-F238E27FC236}">
                    <a16:creationId xmlns:a16="http://schemas.microsoft.com/office/drawing/2014/main" id="{C7C507D9-C829-4C15-839D-87227ACCB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589" y="691135"/>
                <a:ext cx="11036288" cy="809645"/>
              </a:xfrm>
              <a:prstGeom prst="rect">
                <a:avLst/>
              </a:prstGeom>
              <a:blipFill>
                <a:blip r:embed="rId14"/>
                <a:stretch>
                  <a:fillRect l="-1326" b="-10526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38790689-CE8D-403A-AD14-DD1261BE0B95}"/>
              </a:ext>
            </a:extLst>
          </p:cNvPr>
          <p:cNvGrpSpPr/>
          <p:nvPr/>
        </p:nvGrpSpPr>
        <p:grpSpPr>
          <a:xfrm>
            <a:off x="9011139" y="3858312"/>
            <a:ext cx="2335556" cy="2308553"/>
            <a:chOff x="9058263" y="4788999"/>
            <a:chExt cx="1684374" cy="1664900"/>
          </a:xfrm>
        </p:grpSpPr>
        <p:pic>
          <p:nvPicPr>
            <p:cNvPr id="49" name="Picture 48" descr="A close-up of an orange&#10;&#10;Description automatically generated with medium confidence">
              <a:extLst>
                <a:ext uri="{FF2B5EF4-FFF2-40B4-BE49-F238E27FC236}">
                  <a16:creationId xmlns:a16="http://schemas.microsoft.com/office/drawing/2014/main" id="{DA447BAF-D552-4D0C-85B5-906F4A70C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4020">
              <a:off x="9395738" y="4788999"/>
              <a:ext cx="1126985" cy="1126985"/>
            </a:xfrm>
            <a:prstGeom prst="rect">
              <a:avLst/>
            </a:prstGeom>
          </p:spPr>
        </p:pic>
        <p:pic>
          <p:nvPicPr>
            <p:cNvPr id="50" name="Picture 49" descr="A close-up of an orange&#10;&#10;Description automatically generated with medium confidence">
              <a:extLst>
                <a:ext uri="{FF2B5EF4-FFF2-40B4-BE49-F238E27FC236}">
                  <a16:creationId xmlns:a16="http://schemas.microsoft.com/office/drawing/2014/main" id="{B1D71F50-2274-4383-A1C8-DD18A3DF6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54165">
              <a:off x="9058263" y="5247497"/>
              <a:ext cx="1126985" cy="1126985"/>
            </a:xfrm>
            <a:prstGeom prst="rect">
              <a:avLst/>
            </a:prstGeom>
          </p:spPr>
        </p:pic>
        <p:pic>
          <p:nvPicPr>
            <p:cNvPr id="51" name="Picture 50" descr="A close-up of an orange&#10;&#10;Description automatically generated with medium confidence">
              <a:extLst>
                <a:ext uri="{FF2B5EF4-FFF2-40B4-BE49-F238E27FC236}">
                  <a16:creationId xmlns:a16="http://schemas.microsoft.com/office/drawing/2014/main" id="{D6AE1CFA-4494-4342-B0F5-1346531DD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4020">
              <a:off x="9615652" y="5326914"/>
              <a:ext cx="1126985" cy="112698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494702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46" grpId="0"/>
      <p:bldP spid="47" grpId="0"/>
      <p:bldP spid="22" grpId="0"/>
      <p:bldP spid="23" grpId="0"/>
      <p:bldP spid="24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1CF1943-FD94-448F-9B93-C0522B6D61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52944" y="580439"/>
            <a:ext cx="10858336" cy="142084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201798" y="363339"/>
            <a:ext cx="1146415" cy="1156972"/>
            <a:chOff x="678134" y="2492544"/>
            <a:chExt cx="1146415" cy="1156972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963080" y="2492544"/>
              <a:ext cx="53411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หัวข้อ">
                <a:extLst>
                  <a:ext uri="{FF2B5EF4-FFF2-40B4-BE49-F238E27FC236}">
                    <a16:creationId xmlns:a16="http://schemas.microsoft.com/office/drawing/2014/main" id="{3BCCE850-CD07-4469-B91A-2C713398B5B3}"/>
                  </a:ext>
                </a:extLst>
              </p:cNvPr>
              <p:cNvSpPr txBox="1"/>
              <p:nvPr/>
            </p:nvSpPr>
            <p:spPr>
              <a:xfrm>
                <a:off x="1401588" y="640335"/>
                <a:ext cx="9886171" cy="127208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ออมทำขนมใช้แป้ง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10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 ใช้แป้งมากกว่าน้ำตาล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10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</a:t>
                </a:r>
              </a:p>
              <a:p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ออมทำขนมใช้น้ำตาลกี่กิโลกรัม  </a:t>
                </a:r>
              </a:p>
            </p:txBody>
          </p:sp>
        </mc:Choice>
        <mc:Fallback xmlns="">
          <p:sp>
            <p:nvSpPr>
              <p:cNvPr id="35" name="หัวข้อ">
                <a:extLst>
                  <a:ext uri="{FF2B5EF4-FFF2-40B4-BE49-F238E27FC236}">
                    <a16:creationId xmlns:a16="http://schemas.microsoft.com/office/drawing/2014/main" id="{3BCCE850-CD07-4469-B91A-2C713398B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588" y="640335"/>
                <a:ext cx="9886171" cy="1272080"/>
              </a:xfrm>
              <a:prstGeom prst="rect">
                <a:avLst/>
              </a:prstGeom>
              <a:blipFill>
                <a:blip r:embed="rId8"/>
                <a:stretch>
                  <a:fillRect l="-1480" r="-1418" b="-13876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CBD1FFFA-F83F-4A7D-AF70-2D96B4BAF09E}"/>
              </a:ext>
            </a:extLst>
          </p:cNvPr>
          <p:cNvGrpSpPr/>
          <p:nvPr/>
        </p:nvGrpSpPr>
        <p:grpSpPr>
          <a:xfrm>
            <a:off x="435828" y="2116992"/>
            <a:ext cx="2008412" cy="600165"/>
            <a:chOff x="4748283" y="3889960"/>
            <a:chExt cx="2008412" cy="6001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D2820DA-AB7F-4618-A5B8-363E5CBB8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87E2EA-C47B-432F-9F9B-EC55DD6899E8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24C0D5C-B47E-404E-AE07-0317B2920EFB}"/>
              </a:ext>
            </a:extLst>
          </p:cNvPr>
          <p:cNvSpPr txBox="1"/>
          <p:nvPr/>
        </p:nvSpPr>
        <p:spPr>
          <a:xfrm>
            <a:off x="2580818" y="2126220"/>
            <a:ext cx="673779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ออมทำขนมใช้น้ำตาลกี่กิโลกรัม 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3E30E9-7405-429D-A461-8244782C33B7}"/>
              </a:ext>
            </a:extLst>
          </p:cNvPr>
          <p:cNvGrpSpPr/>
          <p:nvPr/>
        </p:nvGrpSpPr>
        <p:grpSpPr>
          <a:xfrm>
            <a:off x="435828" y="2909906"/>
            <a:ext cx="2008412" cy="600165"/>
            <a:chOff x="4748283" y="3889960"/>
            <a:chExt cx="2008412" cy="60016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3F2E5D-206B-4C2D-A297-86E56693C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715786-D139-4B1F-AD90-80E3091D23C8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DBD4E11-7E4E-4FA8-AA0A-8A63171FFEC1}"/>
                  </a:ext>
                </a:extLst>
              </p:cNvPr>
              <p:cNvSpPr txBox="1"/>
              <p:nvPr/>
            </p:nvSpPr>
            <p:spPr>
              <a:xfrm>
                <a:off x="2580818" y="2770571"/>
                <a:ext cx="9448622" cy="11933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ออมทำขนม ใช้แป้ง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10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 ใช้แป้งมากกว่าน้ำตาล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10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</a:t>
                </a:r>
              </a:p>
              <a:p>
                <a:endParaRPr lang="th-TH" sz="28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DBD4E11-7E4E-4FA8-AA0A-8A63171FF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818" y="2770571"/>
                <a:ext cx="9448622" cy="1193340"/>
              </a:xfrm>
              <a:prstGeom prst="rect">
                <a:avLst/>
              </a:prstGeom>
              <a:blipFill>
                <a:blip r:embed="rId9"/>
                <a:stretch>
                  <a:fillRect l="-1290" b="-1326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34ED7201-F7DD-418A-8CE5-CE4CB3AC871C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532464" y="3632623"/>
            <a:ext cx="11206480" cy="3436696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EE5ABE7-5231-4DCB-9101-8131A2F3BB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104178"/>
              </p:ext>
            </p:extLst>
          </p:nvPr>
        </p:nvGraphicFramePr>
        <p:xfrm>
          <a:off x="2317018" y="4674963"/>
          <a:ext cx="798896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896">
                  <a:extLst>
                    <a:ext uri="{9D8B030D-6E8A-4147-A177-3AD203B41FA5}">
                      <a16:colId xmlns:a16="http://schemas.microsoft.com/office/drawing/2014/main" val="389905912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621735569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3193399673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1655339586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845760738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152871019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3852987283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966127820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2672016490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344548870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341934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3A722961-ED69-4204-83D7-EE0A226E89E7}"/>
              </a:ext>
            </a:extLst>
          </p:cNvPr>
          <p:cNvGrpSpPr/>
          <p:nvPr/>
        </p:nvGrpSpPr>
        <p:grpSpPr>
          <a:xfrm>
            <a:off x="2317018" y="3722377"/>
            <a:ext cx="6390101" cy="865339"/>
            <a:chOff x="1352880" y="4609906"/>
            <a:chExt cx="6390101" cy="865339"/>
          </a:xfrm>
        </p:grpSpPr>
        <p:sp>
          <p:nvSpPr>
            <p:cNvPr id="5" name="Left Brace 4">
              <a:extLst>
                <a:ext uri="{FF2B5EF4-FFF2-40B4-BE49-F238E27FC236}">
                  <a16:creationId xmlns:a16="http://schemas.microsoft.com/office/drawing/2014/main" id="{E5FDEEEC-B758-4782-96FE-38715890A3F0}"/>
                </a:ext>
              </a:extLst>
            </p:cNvPr>
            <p:cNvSpPr/>
            <p:nvPr/>
          </p:nvSpPr>
          <p:spPr>
            <a:xfrm rot="5400000">
              <a:off x="4444621" y="2176885"/>
              <a:ext cx="206619" cy="6390101"/>
            </a:xfrm>
            <a:prstGeom prst="leftBrace">
              <a:avLst>
                <a:gd name="adj1" fmla="val 8333"/>
                <a:gd name="adj2" fmla="val 4787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45AED5C-82D4-4B4B-8402-A337DEF0C1A4}"/>
                    </a:ext>
                  </a:extLst>
                </p:cNvPr>
                <p:cNvSpPr txBox="1"/>
                <p:nvPr/>
              </p:nvSpPr>
              <p:spPr>
                <a:xfrm>
                  <a:off x="3237660" y="4609906"/>
                  <a:ext cx="3355761" cy="69230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25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10</m:t>
                          </m:r>
                        </m:den>
                      </m:f>
                    </m:oMath>
                  </a14:m>
                  <a:r>
                    <a:rPr lang="th-TH" sz="25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กิโลกรัม </a:t>
                  </a:r>
                  <a:endParaRPr lang="th-TH" sz="25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45AED5C-82D4-4B4B-8402-A337DEF0C1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7660" y="4609906"/>
                  <a:ext cx="3355761" cy="692305"/>
                </a:xfrm>
                <a:prstGeom prst="rect">
                  <a:avLst/>
                </a:prstGeom>
                <a:blipFill>
                  <a:blip r:embed="rId11"/>
                  <a:stretch>
                    <a:fillRect b="-885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27999D0-6394-4675-81A2-12882307290F}"/>
              </a:ext>
            </a:extLst>
          </p:cNvPr>
          <p:cNvGrpSpPr/>
          <p:nvPr/>
        </p:nvGrpSpPr>
        <p:grpSpPr>
          <a:xfrm>
            <a:off x="5608409" y="5798000"/>
            <a:ext cx="4612640" cy="918240"/>
            <a:chOff x="440473" y="4966084"/>
            <a:chExt cx="4039266" cy="923443"/>
          </a:xfrm>
        </p:grpSpPr>
        <p:sp>
          <p:nvSpPr>
            <p:cNvPr id="47" name="Left Brace 46">
              <a:extLst>
                <a:ext uri="{FF2B5EF4-FFF2-40B4-BE49-F238E27FC236}">
                  <a16:creationId xmlns:a16="http://schemas.microsoft.com/office/drawing/2014/main" id="{72B0FB3C-FD8B-4FAF-9974-B8F035AFF359}"/>
                </a:ext>
              </a:extLst>
            </p:cNvPr>
            <p:cNvSpPr/>
            <p:nvPr/>
          </p:nvSpPr>
          <p:spPr>
            <a:xfrm rot="16200000">
              <a:off x="2278230" y="4458147"/>
              <a:ext cx="367832" cy="1383705"/>
            </a:xfrm>
            <a:prstGeom prst="leftBrace">
              <a:avLst>
                <a:gd name="adj1" fmla="val 8333"/>
                <a:gd name="adj2" fmla="val 47697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87AF6DC-8AC1-42F5-A029-DB53ECD14753}"/>
                    </a:ext>
                  </a:extLst>
                </p:cNvPr>
                <p:cNvSpPr txBox="1"/>
                <p:nvPr/>
              </p:nvSpPr>
              <p:spPr>
                <a:xfrm>
                  <a:off x="440473" y="5194911"/>
                  <a:ext cx="4039266" cy="69461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8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แป้งมากกว่าน้ำตาล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5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10</m:t>
                          </m:r>
                        </m:den>
                      </m:f>
                    </m:oMath>
                  </a14:m>
                  <a:r>
                    <a:rPr lang="th-TH" sz="25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กิโลกรัม</a:t>
                  </a:r>
                  <a:endParaRPr lang="th-TH" sz="25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87AF6DC-8AC1-42F5-A029-DB53ECD147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473" y="5194911"/>
                  <a:ext cx="4039266" cy="694616"/>
                </a:xfrm>
                <a:prstGeom prst="rect">
                  <a:avLst/>
                </a:prstGeom>
                <a:blipFill>
                  <a:blip r:embed="rId12"/>
                  <a:stretch>
                    <a:fillRect r="-396" b="-1315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12DB83E-CC6C-4C99-831E-AE707C19FA63}"/>
              </a:ext>
            </a:extLst>
          </p:cNvPr>
          <p:cNvSpPr txBox="1"/>
          <p:nvPr/>
        </p:nvSpPr>
        <p:spPr>
          <a:xfrm>
            <a:off x="934551" y="4620754"/>
            <a:ext cx="1296156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แป้ง</a:t>
            </a:r>
          </a:p>
        </p:txBody>
      </p:sp>
      <p:graphicFrame>
        <p:nvGraphicFramePr>
          <p:cNvPr id="28" name="Table 4">
            <a:extLst>
              <a:ext uri="{FF2B5EF4-FFF2-40B4-BE49-F238E27FC236}">
                <a16:creationId xmlns:a16="http://schemas.microsoft.com/office/drawing/2014/main" id="{16DAFD47-9B6A-4154-9FD6-5CA54ADAB5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163258"/>
              </p:ext>
            </p:extLst>
          </p:nvPr>
        </p:nvGraphicFramePr>
        <p:xfrm>
          <a:off x="2317018" y="5383427"/>
          <a:ext cx="798896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896">
                  <a:extLst>
                    <a:ext uri="{9D8B030D-6E8A-4147-A177-3AD203B41FA5}">
                      <a16:colId xmlns:a16="http://schemas.microsoft.com/office/drawing/2014/main" val="389905912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1967102297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464243675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1008839337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1921287623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621735569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3193399673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1655339586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845760738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val="15287101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341934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A7CD6547-F6D0-4D32-8441-5DCBD7AEA2F6}"/>
              </a:ext>
            </a:extLst>
          </p:cNvPr>
          <p:cNvSpPr txBox="1"/>
          <p:nvPr/>
        </p:nvSpPr>
        <p:spPr>
          <a:xfrm>
            <a:off x="934551" y="5293334"/>
            <a:ext cx="1296156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น้ำตาล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53653F-92D2-403E-A78E-81FA61E9831E}"/>
              </a:ext>
            </a:extLst>
          </p:cNvPr>
          <p:cNvGrpSpPr/>
          <p:nvPr/>
        </p:nvGrpSpPr>
        <p:grpSpPr>
          <a:xfrm>
            <a:off x="7114954" y="5032105"/>
            <a:ext cx="1582099" cy="365760"/>
            <a:chOff x="5106584" y="5101683"/>
            <a:chExt cx="3168965" cy="34270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D6D639A-EB37-4698-B15E-BF3294ED390F}"/>
                </a:ext>
              </a:extLst>
            </p:cNvPr>
            <p:cNvCxnSpPr>
              <a:cxnSpLocks/>
            </p:cNvCxnSpPr>
            <p:nvPr/>
          </p:nvCxnSpPr>
          <p:spPr>
            <a:xfrm>
              <a:off x="5106584" y="5101683"/>
              <a:ext cx="0" cy="34270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8E3D37-1EA2-4244-9EF0-0BBFCF2FC271}"/>
                </a:ext>
              </a:extLst>
            </p:cNvPr>
            <p:cNvCxnSpPr>
              <a:cxnSpLocks/>
            </p:cNvCxnSpPr>
            <p:nvPr/>
          </p:nvCxnSpPr>
          <p:spPr>
            <a:xfrm>
              <a:off x="8275549" y="5101683"/>
              <a:ext cx="0" cy="34270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43536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9" grpId="0"/>
      <p:bldP spid="27" grpId="0"/>
      <p:bldP spid="29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1CF1943-FD94-448F-9B93-C0522B6D61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2C3D2B5-89FC-46D6-ADE5-F407E8E00F4A}"/>
              </a:ext>
            </a:extLst>
          </p:cNvPr>
          <p:cNvGrpSpPr/>
          <p:nvPr/>
        </p:nvGrpSpPr>
        <p:grpSpPr>
          <a:xfrm>
            <a:off x="760243" y="2958715"/>
            <a:ext cx="1242051" cy="600165"/>
            <a:chOff x="4748283" y="3889960"/>
            <a:chExt cx="2008412" cy="60016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918771A-8579-428E-B719-F5D4E39C7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8B90BD2-F1FB-45E4-BBE3-D02C12CA2CDD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02F640-FB7E-45BB-B164-FFF86484EE29}"/>
                  </a:ext>
                </a:extLst>
              </p:cNvPr>
              <p:cNvSpPr txBox="1"/>
              <p:nvPr/>
            </p:nvSpPr>
            <p:spPr>
              <a:xfrm>
                <a:off x="2131531" y="2840129"/>
                <a:ext cx="7675516" cy="7790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ออมทำขนมใช้แป้ง 	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</a:t>
                </a:r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10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กิโลกรัม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02F640-FB7E-45BB-B164-FFF86484E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531" y="2840129"/>
                <a:ext cx="7675516" cy="779059"/>
              </a:xfrm>
              <a:prstGeom prst="rect">
                <a:avLst/>
              </a:prstGeom>
              <a:blipFill>
                <a:blip r:embed="rId6"/>
                <a:stretch>
                  <a:fillRect l="-1668" b="-70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5DEDE85-D6CC-4100-9FE6-B7D8B453A461}"/>
                  </a:ext>
                </a:extLst>
              </p:cNvPr>
              <p:cNvSpPr txBox="1"/>
              <p:nvPr/>
            </p:nvSpPr>
            <p:spPr>
              <a:xfrm>
                <a:off x="2131531" y="5526544"/>
                <a:ext cx="8369859" cy="7790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ออมทำขนมใช้น้ำตาล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10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5DEDE85-D6CC-4100-9FE6-B7D8B453A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531" y="5526544"/>
                <a:ext cx="8369859" cy="779059"/>
              </a:xfrm>
              <a:prstGeom prst="rect">
                <a:avLst/>
              </a:prstGeom>
              <a:blipFill>
                <a:blip r:embed="rId7"/>
                <a:stretch>
                  <a:fillRect l="-1529" b="-78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57FB1C55-B142-4466-80AE-27712BD60FA8}"/>
              </a:ext>
            </a:extLst>
          </p:cNvPr>
          <p:cNvGrpSpPr/>
          <p:nvPr/>
        </p:nvGrpSpPr>
        <p:grpSpPr>
          <a:xfrm>
            <a:off x="787261" y="5659650"/>
            <a:ext cx="1020109" cy="600165"/>
            <a:chOff x="4748283" y="3889960"/>
            <a:chExt cx="2008410" cy="60016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8CAF9FD-4324-4D87-94CC-BF7F2BBF1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99444B6-B14D-4FDE-B94F-439B85555008}"/>
                </a:ext>
              </a:extLst>
            </p:cNvPr>
            <p:cNvSpPr txBox="1"/>
            <p:nvPr/>
          </p:nvSpPr>
          <p:spPr>
            <a:xfrm>
              <a:off x="4757159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3DB56FF-119C-4DE0-9316-13EDCB0A549B}"/>
              </a:ext>
            </a:extLst>
          </p:cNvPr>
          <p:cNvGrpSpPr/>
          <p:nvPr/>
        </p:nvGrpSpPr>
        <p:grpSpPr>
          <a:xfrm>
            <a:off x="775002" y="2084692"/>
            <a:ext cx="3143753" cy="600165"/>
            <a:chOff x="4748282" y="3889960"/>
            <a:chExt cx="2190371" cy="60016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C7C7461-3CF3-4EBD-975A-FCDA31BAB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2" y="3889960"/>
              <a:ext cx="2190371" cy="600165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0743FB7-0A4C-4529-8BEB-927692C320B1}"/>
                </a:ext>
              </a:extLst>
            </p:cNvPr>
            <p:cNvSpPr txBox="1"/>
            <p:nvPr/>
          </p:nvSpPr>
          <p:spPr>
            <a:xfrm>
              <a:off x="4756823" y="3917148"/>
              <a:ext cx="217328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ประโยคสัญลักษณ์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6203040-8437-4B4E-B25D-37CE228866C2}"/>
                  </a:ext>
                </a:extLst>
              </p:cNvPr>
              <p:cNvSpPr txBox="1"/>
              <p:nvPr/>
            </p:nvSpPr>
            <p:spPr>
              <a:xfrm>
                <a:off x="4006246" y="1985158"/>
                <a:ext cx="5786333" cy="764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10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10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Itim" panose="00000500000000000000" pitchFamily="2" charset="-34"/>
                        <a:ea typeface="Cambria Math" panose="02040503050406030204" pitchFamily="18" charset="0"/>
                        <a:cs typeface="Itim" panose="00000500000000000000" pitchFamily="2" charset="-34"/>
                      </a:rPr>
                      <m:t>□</m:t>
                    </m:r>
                  </m:oMath>
                </a14:m>
                <a:endParaRPr lang="th-TH" sz="28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6203040-8437-4B4E-B25D-37CE22886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246" y="1985158"/>
                <a:ext cx="5786333" cy="764248"/>
              </a:xfrm>
              <a:prstGeom prst="rect">
                <a:avLst/>
              </a:prstGeom>
              <a:blipFill>
                <a:blip r:embed="rId8"/>
                <a:stretch>
                  <a:fillRect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B13C82-2BB6-4C68-B2E9-F177E38278FC}"/>
                  </a:ext>
                </a:extLst>
              </p:cNvPr>
              <p:cNvSpPr txBox="1"/>
              <p:nvPr/>
            </p:nvSpPr>
            <p:spPr>
              <a:xfrm>
                <a:off x="2131531" y="3754956"/>
                <a:ext cx="7675516" cy="7620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ใช้แป้งมากกว่าน้ำตาล 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 </a:t>
                </a:r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กิโลกรัม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B13C82-2BB6-4C68-B2E9-F177E3827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531" y="3754956"/>
                <a:ext cx="7675516" cy="762003"/>
              </a:xfrm>
              <a:prstGeom prst="rect">
                <a:avLst/>
              </a:prstGeom>
              <a:blipFill>
                <a:blip r:embed="rId9"/>
                <a:stretch>
                  <a:fillRect l="-1668"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C3D7769-E0AA-4A98-9409-2359A12744A1}"/>
              </a:ext>
            </a:extLst>
          </p:cNvPr>
          <p:cNvSpPr txBox="1"/>
          <p:nvPr/>
        </p:nvSpPr>
        <p:spPr>
          <a:xfrm>
            <a:off x="2131532" y="4817269"/>
            <a:ext cx="341043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ออมทำขนมใช้น้ำตาล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026E91-7A46-41E7-92C6-CEC0581CFBF1}"/>
                  </a:ext>
                </a:extLst>
              </p:cNvPr>
              <p:cNvSpPr txBox="1"/>
              <p:nvPr/>
            </p:nvSpPr>
            <p:spPr>
              <a:xfrm>
                <a:off x="5491479" y="4671066"/>
                <a:ext cx="2137378" cy="778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10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10</m:t>
                        </m:r>
                      </m:den>
                    </m:f>
                    <m:r>
                      <a:rPr lang="th-TH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Itim" panose="00000500000000000000" pitchFamily="2" charset="-34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</a:t>
                </a:r>
                <a:endParaRPr lang="th-TH" sz="28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026E91-7A46-41E7-92C6-CEC0581CF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1479" y="4671066"/>
                <a:ext cx="2137378" cy="778996"/>
              </a:xfrm>
              <a:prstGeom prst="rect">
                <a:avLst/>
              </a:prstGeom>
              <a:blipFill>
                <a:blip r:embed="rId10"/>
                <a:stretch>
                  <a:fillRect b="-70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9A785CF-E77B-4EAB-B713-4E175C6FDF2D}"/>
                  </a:ext>
                </a:extLst>
              </p:cNvPr>
              <p:cNvSpPr txBox="1"/>
              <p:nvPr/>
            </p:nvSpPr>
            <p:spPr>
              <a:xfrm>
                <a:off x="6975154" y="4679944"/>
                <a:ext cx="2336027" cy="7761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  </a:t>
                </a:r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กิโลกรัม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9A785CF-E77B-4EAB-B713-4E175C6FD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154" y="4679944"/>
                <a:ext cx="2336027" cy="776175"/>
              </a:xfrm>
              <a:prstGeom prst="rect">
                <a:avLst/>
              </a:prstGeom>
              <a:blipFill>
                <a:blip r:embed="rId11"/>
                <a:stretch>
                  <a:fillRect b="-78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6A773332-5D6C-4DB5-B3A8-37353C6FD8E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52944" y="519479"/>
            <a:ext cx="10858336" cy="142084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0A02FC6-E8D7-481A-9037-EC7A6F39B966}"/>
              </a:ext>
            </a:extLst>
          </p:cNvPr>
          <p:cNvGrpSpPr/>
          <p:nvPr/>
        </p:nvGrpSpPr>
        <p:grpSpPr>
          <a:xfrm>
            <a:off x="201798" y="302379"/>
            <a:ext cx="1146415" cy="1156972"/>
            <a:chOff x="678134" y="2492544"/>
            <a:chExt cx="1146415" cy="1156972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D755D9F9-F754-4157-A90E-5EC73DAA0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4" name="หัวข้อ">
              <a:extLst>
                <a:ext uri="{FF2B5EF4-FFF2-40B4-BE49-F238E27FC236}">
                  <a16:creationId xmlns:a16="http://schemas.microsoft.com/office/drawing/2014/main" id="{CAB490A3-43DC-4EC0-BB31-99B231DB45FA}"/>
                </a:ext>
              </a:extLst>
            </p:cNvPr>
            <p:cNvSpPr txBox="1"/>
            <p:nvPr/>
          </p:nvSpPr>
          <p:spPr>
            <a:xfrm>
              <a:off x="963080" y="2492544"/>
              <a:ext cx="53411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หัวข้อ">
                <a:extLst>
                  <a:ext uri="{FF2B5EF4-FFF2-40B4-BE49-F238E27FC236}">
                    <a16:creationId xmlns:a16="http://schemas.microsoft.com/office/drawing/2014/main" id="{A38BC7E6-86CF-419A-B3FA-28450CA39F94}"/>
                  </a:ext>
                </a:extLst>
              </p:cNvPr>
              <p:cNvSpPr txBox="1"/>
              <p:nvPr/>
            </p:nvSpPr>
            <p:spPr>
              <a:xfrm>
                <a:off x="1401588" y="579375"/>
                <a:ext cx="9886171" cy="127208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ออมทำขนมใช้แป้ง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10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 ใช้แป้งมากกว่าน้ำตาล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10</m:t>
                        </m:r>
                      </m:den>
                    </m:f>
                  </m:oMath>
                </a14:m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</a:t>
                </a:r>
              </a:p>
              <a:p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ออมทำขนมใช้น้ำตาลกี่กิโลกรัม  </a:t>
                </a:r>
              </a:p>
            </p:txBody>
          </p:sp>
        </mc:Choice>
        <mc:Fallback xmlns="">
          <p:sp>
            <p:nvSpPr>
              <p:cNvPr id="35" name="หัวข้อ">
                <a:extLst>
                  <a:ext uri="{FF2B5EF4-FFF2-40B4-BE49-F238E27FC236}">
                    <a16:creationId xmlns:a16="http://schemas.microsoft.com/office/drawing/2014/main" id="{A38BC7E6-86CF-419A-B3FA-28450CA39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588" y="579375"/>
                <a:ext cx="9886171" cy="1272080"/>
              </a:xfrm>
              <a:prstGeom prst="rect">
                <a:avLst/>
              </a:prstGeom>
              <a:blipFill>
                <a:blip r:embed="rId14"/>
                <a:stretch>
                  <a:fillRect l="-1480" r="-1418" b="-13876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picture containing cake, birthday, candle, lit&#10;&#10;Description automatically generated">
            <a:extLst>
              <a:ext uri="{FF2B5EF4-FFF2-40B4-BE49-F238E27FC236}">
                <a16:creationId xmlns:a16="http://schemas.microsoft.com/office/drawing/2014/main" id="{0E6720CD-4A82-4A94-9BC2-C3D6032435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532" y="3148832"/>
            <a:ext cx="2681722" cy="31567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1484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46" grpId="0"/>
      <p:bldP spid="47" grpId="0"/>
      <p:bldP spid="22" grpId="0"/>
      <p:bldP spid="23" grpId="0"/>
      <p:bldP spid="24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1CF1943-FD94-448F-9B93-C0522B6D61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52944" y="580439"/>
            <a:ext cx="11337257" cy="126470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201798" y="363339"/>
            <a:ext cx="1146415" cy="1156972"/>
            <a:chOff x="678134" y="2492544"/>
            <a:chExt cx="1146415" cy="1156972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983400" y="2492544"/>
              <a:ext cx="53411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หัวข้อ">
                <a:extLst>
                  <a:ext uri="{FF2B5EF4-FFF2-40B4-BE49-F238E27FC236}">
                    <a16:creationId xmlns:a16="http://schemas.microsoft.com/office/drawing/2014/main" id="{3BCCE850-CD07-4469-B91A-2C713398B5B3}"/>
                  </a:ext>
                </a:extLst>
              </p:cNvPr>
              <p:cNvSpPr txBox="1"/>
              <p:nvPr/>
            </p:nvSpPr>
            <p:spPr>
              <a:xfrm>
                <a:off x="1395317" y="568574"/>
                <a:ext cx="11036288" cy="127131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ถังน้ำใบแรกมีน้ำอยู่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16</m:t>
                        </m:r>
                      </m:den>
                    </m:f>
                  </m:oMath>
                </a14:m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 ลิตร ถังน้ำใบที่สองมีน้ำน้อยกว่าใบแรก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16</m:t>
                        </m:r>
                      </m:den>
                    </m:f>
                  </m:oMath>
                </a14:m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 ลิตร</a:t>
                </a:r>
              </a:p>
              <a:p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ถังน้ำใบที่สองมีน้ำกี่ลิตร</a:t>
                </a:r>
              </a:p>
            </p:txBody>
          </p:sp>
        </mc:Choice>
        <mc:Fallback xmlns="">
          <p:sp>
            <p:nvSpPr>
              <p:cNvPr id="35" name="หัวข้อ">
                <a:extLst>
                  <a:ext uri="{FF2B5EF4-FFF2-40B4-BE49-F238E27FC236}">
                    <a16:creationId xmlns:a16="http://schemas.microsoft.com/office/drawing/2014/main" id="{3BCCE850-CD07-4469-B91A-2C713398B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317" y="568574"/>
                <a:ext cx="11036288" cy="1271310"/>
              </a:xfrm>
              <a:prstGeom prst="rect">
                <a:avLst/>
              </a:prstGeom>
              <a:blipFill>
                <a:blip r:embed="rId8"/>
                <a:stretch>
                  <a:fillRect l="-1326" b="-13876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CBD1FFFA-F83F-4A7D-AF70-2D96B4BAF09E}"/>
              </a:ext>
            </a:extLst>
          </p:cNvPr>
          <p:cNvGrpSpPr/>
          <p:nvPr/>
        </p:nvGrpSpPr>
        <p:grpSpPr>
          <a:xfrm>
            <a:off x="354803" y="1944272"/>
            <a:ext cx="2008412" cy="600165"/>
            <a:chOff x="4748283" y="3889960"/>
            <a:chExt cx="2008412" cy="6001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D2820DA-AB7F-4618-A5B8-363E5CBB8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87E2EA-C47B-432F-9F9B-EC55DD6899E8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24C0D5C-B47E-404E-AE07-0317B2920EFB}"/>
              </a:ext>
            </a:extLst>
          </p:cNvPr>
          <p:cNvSpPr txBox="1"/>
          <p:nvPr/>
        </p:nvSpPr>
        <p:spPr>
          <a:xfrm>
            <a:off x="2415284" y="1997890"/>
            <a:ext cx="673779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ถังน้ำใบที่สองมีน้ำกี่ลิตร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3E30E9-7405-429D-A461-8244782C33B7}"/>
              </a:ext>
            </a:extLst>
          </p:cNvPr>
          <p:cNvGrpSpPr/>
          <p:nvPr/>
        </p:nvGrpSpPr>
        <p:grpSpPr>
          <a:xfrm>
            <a:off x="354803" y="2869266"/>
            <a:ext cx="2008412" cy="600165"/>
            <a:chOff x="4748283" y="3889960"/>
            <a:chExt cx="2008412" cy="60016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3F2E5D-206B-4C2D-A297-86E56693C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715786-D139-4B1F-AD90-80E3091D23C8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DBD4E11-7E4E-4FA8-AA0A-8A63171FFEC1}"/>
                  </a:ext>
                </a:extLst>
              </p:cNvPr>
              <p:cNvSpPr txBox="1"/>
              <p:nvPr/>
            </p:nvSpPr>
            <p:spPr>
              <a:xfrm>
                <a:off x="2406406" y="2780635"/>
                <a:ext cx="9785594" cy="7616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ถังน้ำใบแรกมีน้ำอยู่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16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ลิตร ถังน้ำใบที่สองมีน้ำน้อยกว่าใบแรก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16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ลิตร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DBD4E11-7E4E-4FA8-AA0A-8A63171FF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406" y="2780635"/>
                <a:ext cx="9785594" cy="761683"/>
              </a:xfrm>
              <a:prstGeom prst="rect">
                <a:avLst/>
              </a:prstGeom>
              <a:blipFill>
                <a:blip r:embed="rId9"/>
                <a:stretch>
                  <a:fillRect l="-1308" r="-685"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34ED7201-F7DD-418A-8CE5-CE4CB3AC871C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486164" y="3637280"/>
            <a:ext cx="11206480" cy="3432038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EE5ABE7-5231-4DCB-9101-8131A2F3BB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787383"/>
              </p:ext>
            </p:extLst>
          </p:nvPr>
        </p:nvGraphicFramePr>
        <p:xfrm>
          <a:off x="2048775" y="4680518"/>
          <a:ext cx="9023888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993">
                  <a:extLst>
                    <a:ext uri="{9D8B030D-6E8A-4147-A177-3AD203B41FA5}">
                      <a16:colId xmlns:a16="http://schemas.microsoft.com/office/drawing/2014/main" val="389905912"/>
                    </a:ext>
                  </a:extLst>
                </a:gridCol>
                <a:gridCol w="563993">
                  <a:extLst>
                    <a:ext uri="{9D8B030D-6E8A-4147-A177-3AD203B41FA5}">
                      <a16:colId xmlns:a16="http://schemas.microsoft.com/office/drawing/2014/main" val="621735569"/>
                    </a:ext>
                  </a:extLst>
                </a:gridCol>
                <a:gridCol w="563993">
                  <a:extLst>
                    <a:ext uri="{9D8B030D-6E8A-4147-A177-3AD203B41FA5}">
                      <a16:colId xmlns:a16="http://schemas.microsoft.com/office/drawing/2014/main" val="3193399673"/>
                    </a:ext>
                  </a:extLst>
                </a:gridCol>
                <a:gridCol w="563993">
                  <a:extLst>
                    <a:ext uri="{9D8B030D-6E8A-4147-A177-3AD203B41FA5}">
                      <a16:colId xmlns:a16="http://schemas.microsoft.com/office/drawing/2014/main" val="1655339586"/>
                    </a:ext>
                  </a:extLst>
                </a:gridCol>
                <a:gridCol w="563993">
                  <a:extLst>
                    <a:ext uri="{9D8B030D-6E8A-4147-A177-3AD203B41FA5}">
                      <a16:colId xmlns:a16="http://schemas.microsoft.com/office/drawing/2014/main" val="845760738"/>
                    </a:ext>
                  </a:extLst>
                </a:gridCol>
                <a:gridCol w="563993">
                  <a:extLst>
                    <a:ext uri="{9D8B030D-6E8A-4147-A177-3AD203B41FA5}">
                      <a16:colId xmlns:a16="http://schemas.microsoft.com/office/drawing/2014/main" val="1949606898"/>
                    </a:ext>
                  </a:extLst>
                </a:gridCol>
                <a:gridCol w="563993">
                  <a:extLst>
                    <a:ext uri="{9D8B030D-6E8A-4147-A177-3AD203B41FA5}">
                      <a16:colId xmlns:a16="http://schemas.microsoft.com/office/drawing/2014/main" val="2180027359"/>
                    </a:ext>
                  </a:extLst>
                </a:gridCol>
                <a:gridCol w="563993">
                  <a:extLst>
                    <a:ext uri="{9D8B030D-6E8A-4147-A177-3AD203B41FA5}">
                      <a16:colId xmlns:a16="http://schemas.microsoft.com/office/drawing/2014/main" val="707075346"/>
                    </a:ext>
                  </a:extLst>
                </a:gridCol>
                <a:gridCol w="563993">
                  <a:extLst>
                    <a:ext uri="{9D8B030D-6E8A-4147-A177-3AD203B41FA5}">
                      <a16:colId xmlns:a16="http://schemas.microsoft.com/office/drawing/2014/main" val="3456483038"/>
                    </a:ext>
                  </a:extLst>
                </a:gridCol>
                <a:gridCol w="563993">
                  <a:extLst>
                    <a:ext uri="{9D8B030D-6E8A-4147-A177-3AD203B41FA5}">
                      <a16:colId xmlns:a16="http://schemas.microsoft.com/office/drawing/2014/main" val="2444594324"/>
                    </a:ext>
                  </a:extLst>
                </a:gridCol>
                <a:gridCol w="563993">
                  <a:extLst>
                    <a:ext uri="{9D8B030D-6E8A-4147-A177-3AD203B41FA5}">
                      <a16:colId xmlns:a16="http://schemas.microsoft.com/office/drawing/2014/main" val="409099131"/>
                    </a:ext>
                  </a:extLst>
                </a:gridCol>
                <a:gridCol w="563993">
                  <a:extLst>
                    <a:ext uri="{9D8B030D-6E8A-4147-A177-3AD203B41FA5}">
                      <a16:colId xmlns:a16="http://schemas.microsoft.com/office/drawing/2014/main" val="1649356819"/>
                    </a:ext>
                  </a:extLst>
                </a:gridCol>
                <a:gridCol w="563993">
                  <a:extLst>
                    <a:ext uri="{9D8B030D-6E8A-4147-A177-3AD203B41FA5}">
                      <a16:colId xmlns:a16="http://schemas.microsoft.com/office/drawing/2014/main" val="3762461235"/>
                    </a:ext>
                  </a:extLst>
                </a:gridCol>
                <a:gridCol w="563993">
                  <a:extLst>
                    <a:ext uri="{9D8B030D-6E8A-4147-A177-3AD203B41FA5}">
                      <a16:colId xmlns:a16="http://schemas.microsoft.com/office/drawing/2014/main" val="152871019"/>
                    </a:ext>
                  </a:extLst>
                </a:gridCol>
                <a:gridCol w="563993">
                  <a:extLst>
                    <a:ext uri="{9D8B030D-6E8A-4147-A177-3AD203B41FA5}">
                      <a16:colId xmlns:a16="http://schemas.microsoft.com/office/drawing/2014/main" val="2903620775"/>
                    </a:ext>
                  </a:extLst>
                </a:gridCol>
                <a:gridCol w="563993">
                  <a:extLst>
                    <a:ext uri="{9D8B030D-6E8A-4147-A177-3AD203B41FA5}">
                      <a16:colId xmlns:a16="http://schemas.microsoft.com/office/drawing/2014/main" val="2462559746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341934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3A722961-ED69-4204-83D7-EE0A226E89E7}"/>
              </a:ext>
            </a:extLst>
          </p:cNvPr>
          <p:cNvGrpSpPr/>
          <p:nvPr/>
        </p:nvGrpSpPr>
        <p:grpSpPr>
          <a:xfrm>
            <a:off x="2048774" y="3743092"/>
            <a:ext cx="6766985" cy="879856"/>
            <a:chOff x="1100456" y="4625066"/>
            <a:chExt cx="6766985" cy="879856"/>
          </a:xfrm>
        </p:grpSpPr>
        <p:sp>
          <p:nvSpPr>
            <p:cNvPr id="5" name="Left Brace 4">
              <a:extLst>
                <a:ext uri="{FF2B5EF4-FFF2-40B4-BE49-F238E27FC236}">
                  <a16:creationId xmlns:a16="http://schemas.microsoft.com/office/drawing/2014/main" id="{E5FDEEEC-B758-4782-96FE-38715890A3F0}"/>
                </a:ext>
              </a:extLst>
            </p:cNvPr>
            <p:cNvSpPr/>
            <p:nvPr/>
          </p:nvSpPr>
          <p:spPr>
            <a:xfrm rot="5400000">
              <a:off x="4365801" y="2003281"/>
              <a:ext cx="236296" cy="6766985"/>
            </a:xfrm>
            <a:prstGeom prst="leftBrace">
              <a:avLst>
                <a:gd name="adj1" fmla="val 8333"/>
                <a:gd name="adj2" fmla="val 4787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45AED5C-82D4-4B4B-8402-A337DEF0C1A4}"/>
                    </a:ext>
                  </a:extLst>
                </p:cNvPr>
                <p:cNvSpPr txBox="1"/>
                <p:nvPr/>
              </p:nvSpPr>
              <p:spPr>
                <a:xfrm>
                  <a:off x="1577026" y="4625066"/>
                  <a:ext cx="6165956" cy="69230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25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16</m:t>
                          </m:r>
                        </m:den>
                      </m:f>
                    </m:oMath>
                  </a14:m>
                  <a:r>
                    <a:rPr lang="th-TH" sz="25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ลิตร </a:t>
                  </a:r>
                  <a:endParaRPr lang="th-TH" sz="25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45AED5C-82D4-4B4B-8402-A337DEF0C1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7026" y="4625066"/>
                  <a:ext cx="6165956" cy="692305"/>
                </a:xfrm>
                <a:prstGeom prst="rect">
                  <a:avLst/>
                </a:prstGeom>
                <a:blipFill>
                  <a:blip r:embed="rId11"/>
                  <a:stretch>
                    <a:fillRect b="-789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27999D0-6394-4675-81A2-12882307290F}"/>
              </a:ext>
            </a:extLst>
          </p:cNvPr>
          <p:cNvGrpSpPr/>
          <p:nvPr/>
        </p:nvGrpSpPr>
        <p:grpSpPr>
          <a:xfrm>
            <a:off x="4202867" y="5803566"/>
            <a:ext cx="5572415" cy="827743"/>
            <a:chOff x="2423155" y="5051339"/>
            <a:chExt cx="2935522" cy="827743"/>
          </a:xfrm>
        </p:grpSpPr>
        <p:sp>
          <p:nvSpPr>
            <p:cNvPr id="47" name="Left Brace 46">
              <a:extLst>
                <a:ext uri="{FF2B5EF4-FFF2-40B4-BE49-F238E27FC236}">
                  <a16:creationId xmlns:a16="http://schemas.microsoft.com/office/drawing/2014/main" id="{72B0FB3C-FD8B-4FAF-9974-B8F035AFF359}"/>
                </a:ext>
              </a:extLst>
            </p:cNvPr>
            <p:cNvSpPr/>
            <p:nvPr/>
          </p:nvSpPr>
          <p:spPr>
            <a:xfrm rot="16200000">
              <a:off x="3692399" y="4127328"/>
              <a:ext cx="236796" cy="2084818"/>
            </a:xfrm>
            <a:prstGeom prst="leftBrace">
              <a:avLst>
                <a:gd name="adj1" fmla="val 8333"/>
                <a:gd name="adj2" fmla="val 47697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87AF6DC-8AC1-42F5-A029-DB53ECD14753}"/>
                    </a:ext>
                  </a:extLst>
                </p:cNvPr>
                <p:cNvSpPr txBox="1"/>
                <p:nvPr/>
              </p:nvSpPr>
              <p:spPr>
                <a:xfrm>
                  <a:off x="2423155" y="5189341"/>
                  <a:ext cx="2935522" cy="68974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5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ถังน้ำใบที่สองมีน้ำน้อยกว่าใบแรก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5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16</m:t>
                          </m:r>
                        </m:den>
                      </m:f>
                    </m:oMath>
                  </a14:m>
                  <a:r>
                    <a:rPr lang="th-TH" sz="25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ลิตร</a:t>
                  </a:r>
                  <a:endParaRPr lang="th-TH" sz="25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87AF6DC-8AC1-42F5-A029-DB53ECD147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155" y="5189341"/>
                  <a:ext cx="2935522" cy="689741"/>
                </a:xfrm>
                <a:prstGeom prst="rect">
                  <a:avLst/>
                </a:prstGeom>
                <a:blipFill>
                  <a:blip r:embed="rId12"/>
                  <a:stretch>
                    <a:fillRect b="-885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12DB83E-CC6C-4C99-831E-AE707C19FA63}"/>
              </a:ext>
            </a:extLst>
          </p:cNvPr>
          <p:cNvSpPr txBox="1"/>
          <p:nvPr/>
        </p:nvSpPr>
        <p:spPr>
          <a:xfrm>
            <a:off x="1026721" y="4626309"/>
            <a:ext cx="1022054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ใบแรก</a:t>
            </a:r>
          </a:p>
        </p:txBody>
      </p:sp>
      <p:graphicFrame>
        <p:nvGraphicFramePr>
          <p:cNvPr id="28" name="Table 4">
            <a:extLst>
              <a:ext uri="{FF2B5EF4-FFF2-40B4-BE49-F238E27FC236}">
                <a16:creationId xmlns:a16="http://schemas.microsoft.com/office/drawing/2014/main" id="{16DAFD47-9B6A-4154-9FD6-5CA54ADAB5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645683"/>
              </p:ext>
            </p:extLst>
          </p:nvPr>
        </p:nvGraphicFramePr>
        <p:xfrm>
          <a:off x="2048775" y="5388982"/>
          <a:ext cx="9023888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993">
                  <a:extLst>
                    <a:ext uri="{9D8B030D-6E8A-4147-A177-3AD203B41FA5}">
                      <a16:colId xmlns:a16="http://schemas.microsoft.com/office/drawing/2014/main" val="389905912"/>
                    </a:ext>
                  </a:extLst>
                </a:gridCol>
                <a:gridCol w="563993">
                  <a:extLst>
                    <a:ext uri="{9D8B030D-6E8A-4147-A177-3AD203B41FA5}">
                      <a16:colId xmlns:a16="http://schemas.microsoft.com/office/drawing/2014/main" val="621735569"/>
                    </a:ext>
                  </a:extLst>
                </a:gridCol>
                <a:gridCol w="563993">
                  <a:extLst>
                    <a:ext uri="{9D8B030D-6E8A-4147-A177-3AD203B41FA5}">
                      <a16:colId xmlns:a16="http://schemas.microsoft.com/office/drawing/2014/main" val="3193399673"/>
                    </a:ext>
                  </a:extLst>
                </a:gridCol>
                <a:gridCol w="563993">
                  <a:extLst>
                    <a:ext uri="{9D8B030D-6E8A-4147-A177-3AD203B41FA5}">
                      <a16:colId xmlns:a16="http://schemas.microsoft.com/office/drawing/2014/main" val="1655339586"/>
                    </a:ext>
                  </a:extLst>
                </a:gridCol>
                <a:gridCol w="563993">
                  <a:extLst>
                    <a:ext uri="{9D8B030D-6E8A-4147-A177-3AD203B41FA5}">
                      <a16:colId xmlns:a16="http://schemas.microsoft.com/office/drawing/2014/main" val="845760738"/>
                    </a:ext>
                  </a:extLst>
                </a:gridCol>
                <a:gridCol w="563993">
                  <a:extLst>
                    <a:ext uri="{9D8B030D-6E8A-4147-A177-3AD203B41FA5}">
                      <a16:colId xmlns:a16="http://schemas.microsoft.com/office/drawing/2014/main" val="152871019"/>
                    </a:ext>
                  </a:extLst>
                </a:gridCol>
                <a:gridCol w="563993">
                  <a:extLst>
                    <a:ext uri="{9D8B030D-6E8A-4147-A177-3AD203B41FA5}">
                      <a16:colId xmlns:a16="http://schemas.microsoft.com/office/drawing/2014/main" val="2903620775"/>
                    </a:ext>
                  </a:extLst>
                </a:gridCol>
                <a:gridCol w="563993">
                  <a:extLst>
                    <a:ext uri="{9D8B030D-6E8A-4147-A177-3AD203B41FA5}">
                      <a16:colId xmlns:a16="http://schemas.microsoft.com/office/drawing/2014/main" val="1686541640"/>
                    </a:ext>
                  </a:extLst>
                </a:gridCol>
                <a:gridCol w="563993">
                  <a:extLst>
                    <a:ext uri="{9D8B030D-6E8A-4147-A177-3AD203B41FA5}">
                      <a16:colId xmlns:a16="http://schemas.microsoft.com/office/drawing/2014/main" val="2520472538"/>
                    </a:ext>
                  </a:extLst>
                </a:gridCol>
                <a:gridCol w="563993">
                  <a:extLst>
                    <a:ext uri="{9D8B030D-6E8A-4147-A177-3AD203B41FA5}">
                      <a16:colId xmlns:a16="http://schemas.microsoft.com/office/drawing/2014/main" val="1206083534"/>
                    </a:ext>
                  </a:extLst>
                </a:gridCol>
                <a:gridCol w="563993">
                  <a:extLst>
                    <a:ext uri="{9D8B030D-6E8A-4147-A177-3AD203B41FA5}">
                      <a16:colId xmlns:a16="http://schemas.microsoft.com/office/drawing/2014/main" val="3774992418"/>
                    </a:ext>
                  </a:extLst>
                </a:gridCol>
                <a:gridCol w="563993">
                  <a:extLst>
                    <a:ext uri="{9D8B030D-6E8A-4147-A177-3AD203B41FA5}">
                      <a16:colId xmlns:a16="http://schemas.microsoft.com/office/drawing/2014/main" val="2057273353"/>
                    </a:ext>
                  </a:extLst>
                </a:gridCol>
                <a:gridCol w="563993">
                  <a:extLst>
                    <a:ext uri="{9D8B030D-6E8A-4147-A177-3AD203B41FA5}">
                      <a16:colId xmlns:a16="http://schemas.microsoft.com/office/drawing/2014/main" val="341171814"/>
                    </a:ext>
                  </a:extLst>
                </a:gridCol>
                <a:gridCol w="563993">
                  <a:extLst>
                    <a:ext uri="{9D8B030D-6E8A-4147-A177-3AD203B41FA5}">
                      <a16:colId xmlns:a16="http://schemas.microsoft.com/office/drawing/2014/main" val="1135356532"/>
                    </a:ext>
                  </a:extLst>
                </a:gridCol>
                <a:gridCol w="563993">
                  <a:extLst>
                    <a:ext uri="{9D8B030D-6E8A-4147-A177-3AD203B41FA5}">
                      <a16:colId xmlns:a16="http://schemas.microsoft.com/office/drawing/2014/main" val="2227191872"/>
                    </a:ext>
                  </a:extLst>
                </a:gridCol>
                <a:gridCol w="563993">
                  <a:extLst>
                    <a:ext uri="{9D8B030D-6E8A-4147-A177-3AD203B41FA5}">
                      <a16:colId xmlns:a16="http://schemas.microsoft.com/office/drawing/2014/main" val="3729084836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D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D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D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D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D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341934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A7CD6547-F6D0-4D32-8441-5DCBD7AEA2F6}"/>
              </a:ext>
            </a:extLst>
          </p:cNvPr>
          <p:cNvSpPr txBox="1"/>
          <p:nvPr/>
        </p:nvSpPr>
        <p:spPr>
          <a:xfrm>
            <a:off x="1026721" y="5298889"/>
            <a:ext cx="1022054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ใบสอง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53653F-92D2-403E-A78E-81FA61E9831E}"/>
              </a:ext>
            </a:extLst>
          </p:cNvPr>
          <p:cNvGrpSpPr/>
          <p:nvPr/>
        </p:nvGrpSpPr>
        <p:grpSpPr>
          <a:xfrm>
            <a:off x="4858209" y="5046278"/>
            <a:ext cx="3957551" cy="371780"/>
            <a:chOff x="5106584" y="5101683"/>
            <a:chExt cx="3168965" cy="34270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D6D639A-EB37-4698-B15E-BF3294ED390F}"/>
                </a:ext>
              </a:extLst>
            </p:cNvPr>
            <p:cNvCxnSpPr>
              <a:cxnSpLocks/>
            </p:cNvCxnSpPr>
            <p:nvPr/>
          </p:nvCxnSpPr>
          <p:spPr>
            <a:xfrm>
              <a:off x="5106584" y="5101683"/>
              <a:ext cx="0" cy="34270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8E3D37-1EA2-4244-9EF0-0BBFCF2FC271}"/>
                </a:ext>
              </a:extLst>
            </p:cNvPr>
            <p:cNvCxnSpPr>
              <a:cxnSpLocks/>
            </p:cNvCxnSpPr>
            <p:nvPr/>
          </p:nvCxnSpPr>
          <p:spPr>
            <a:xfrm>
              <a:off x="8275549" y="5101683"/>
              <a:ext cx="0" cy="34270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58114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9" grpId="0"/>
      <p:bldP spid="27" grpId="0"/>
      <p:bldP spid="29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1CF1943-FD94-448F-9B93-C0522B6D61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2C3D2B5-89FC-46D6-ADE5-F407E8E00F4A}"/>
              </a:ext>
            </a:extLst>
          </p:cNvPr>
          <p:cNvGrpSpPr/>
          <p:nvPr/>
        </p:nvGrpSpPr>
        <p:grpSpPr>
          <a:xfrm>
            <a:off x="760243" y="2958715"/>
            <a:ext cx="1242051" cy="600165"/>
            <a:chOff x="4748283" y="3889960"/>
            <a:chExt cx="2008412" cy="60016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918771A-8579-428E-B719-F5D4E39C7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8B90BD2-F1FB-45E4-BBE3-D02C12CA2CDD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02F640-FB7E-45BB-B164-FFF86484EE29}"/>
                  </a:ext>
                </a:extLst>
              </p:cNvPr>
              <p:cNvSpPr txBox="1"/>
              <p:nvPr/>
            </p:nvSpPr>
            <p:spPr>
              <a:xfrm>
                <a:off x="2131531" y="2840129"/>
                <a:ext cx="7675516" cy="7790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ถังน้ำใบแรกมีน้ำ	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</a:t>
                </a:r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6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 ลิตร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02F640-FB7E-45BB-B164-FFF86484E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531" y="2840129"/>
                <a:ext cx="7675516" cy="779059"/>
              </a:xfrm>
              <a:prstGeom prst="rect">
                <a:avLst/>
              </a:prstGeom>
              <a:blipFill>
                <a:blip r:embed="rId6"/>
                <a:stretch>
                  <a:fillRect l="-1668" b="-70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5DEDE85-D6CC-4100-9FE6-B7D8B453A461}"/>
                  </a:ext>
                </a:extLst>
              </p:cNvPr>
              <p:cNvSpPr txBox="1"/>
              <p:nvPr/>
            </p:nvSpPr>
            <p:spPr>
              <a:xfrm>
                <a:off x="2131531" y="5526544"/>
                <a:ext cx="8369859" cy="7790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ถังน้ำใบที่สองมีน้ำ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6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ลิตร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5DEDE85-D6CC-4100-9FE6-B7D8B453A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531" y="5526544"/>
                <a:ext cx="8369859" cy="779059"/>
              </a:xfrm>
              <a:prstGeom prst="rect">
                <a:avLst/>
              </a:prstGeom>
              <a:blipFill>
                <a:blip r:embed="rId7"/>
                <a:stretch>
                  <a:fillRect l="-1529" b="-78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57FB1C55-B142-4466-80AE-27712BD60FA8}"/>
              </a:ext>
            </a:extLst>
          </p:cNvPr>
          <p:cNvGrpSpPr/>
          <p:nvPr/>
        </p:nvGrpSpPr>
        <p:grpSpPr>
          <a:xfrm>
            <a:off x="787261" y="5659650"/>
            <a:ext cx="1020109" cy="600165"/>
            <a:chOff x="4748283" y="3889960"/>
            <a:chExt cx="2008410" cy="60016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8CAF9FD-4324-4D87-94CC-BF7F2BBF1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99444B6-B14D-4FDE-B94F-439B85555008}"/>
                </a:ext>
              </a:extLst>
            </p:cNvPr>
            <p:cNvSpPr txBox="1"/>
            <p:nvPr/>
          </p:nvSpPr>
          <p:spPr>
            <a:xfrm>
              <a:off x="4757159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3DB56FF-119C-4DE0-9316-13EDCB0A549B}"/>
              </a:ext>
            </a:extLst>
          </p:cNvPr>
          <p:cNvGrpSpPr/>
          <p:nvPr/>
        </p:nvGrpSpPr>
        <p:grpSpPr>
          <a:xfrm>
            <a:off x="775002" y="2084692"/>
            <a:ext cx="3143753" cy="600165"/>
            <a:chOff x="4748282" y="3889960"/>
            <a:chExt cx="2190371" cy="60016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C7C7461-3CF3-4EBD-975A-FCDA31BAB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2" y="3889960"/>
              <a:ext cx="2190371" cy="600165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0743FB7-0A4C-4529-8BEB-927692C320B1}"/>
                </a:ext>
              </a:extLst>
            </p:cNvPr>
            <p:cNvSpPr txBox="1"/>
            <p:nvPr/>
          </p:nvSpPr>
          <p:spPr>
            <a:xfrm>
              <a:off x="4756823" y="3917148"/>
              <a:ext cx="217328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ประโยคสัญลักษณ์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6203040-8437-4B4E-B25D-37CE228866C2}"/>
                  </a:ext>
                </a:extLst>
              </p:cNvPr>
              <p:cNvSpPr txBox="1"/>
              <p:nvPr/>
            </p:nvSpPr>
            <p:spPr>
              <a:xfrm>
                <a:off x="4006246" y="1985158"/>
                <a:ext cx="5786333" cy="764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16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16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Itim" panose="00000500000000000000" pitchFamily="2" charset="-34"/>
                        <a:ea typeface="Cambria Math" panose="02040503050406030204" pitchFamily="18" charset="0"/>
                        <a:cs typeface="Itim" panose="00000500000000000000" pitchFamily="2" charset="-34"/>
                      </a:rPr>
                      <m:t>□</m:t>
                    </m:r>
                  </m:oMath>
                </a14:m>
                <a:endParaRPr lang="th-TH" sz="28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6203040-8437-4B4E-B25D-37CE22886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246" y="1985158"/>
                <a:ext cx="5786333" cy="764248"/>
              </a:xfrm>
              <a:prstGeom prst="rect">
                <a:avLst/>
              </a:prstGeom>
              <a:blipFill>
                <a:blip r:embed="rId8"/>
                <a:stretch>
                  <a:fillRect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B13C82-2BB6-4C68-B2E9-F177E38278FC}"/>
                  </a:ext>
                </a:extLst>
              </p:cNvPr>
              <p:cNvSpPr txBox="1"/>
              <p:nvPr/>
            </p:nvSpPr>
            <p:spPr>
              <a:xfrm>
                <a:off x="2131531" y="3754956"/>
                <a:ext cx="7675516" cy="761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ถังน้ำใบที่สองมีน้ำน้อยกว่าใบแรก	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 </a:t>
                </a:r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 ลิตร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B13C82-2BB6-4C68-B2E9-F177E3827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531" y="3754956"/>
                <a:ext cx="7675516" cy="761299"/>
              </a:xfrm>
              <a:prstGeom prst="rect">
                <a:avLst/>
              </a:prstGeom>
              <a:blipFill>
                <a:blip r:embed="rId9"/>
                <a:stretch>
                  <a:fillRect l="-1668"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C3D7769-E0AA-4A98-9409-2359A12744A1}"/>
              </a:ext>
            </a:extLst>
          </p:cNvPr>
          <p:cNvSpPr txBox="1"/>
          <p:nvPr/>
        </p:nvSpPr>
        <p:spPr>
          <a:xfrm>
            <a:off x="2131532" y="4817269"/>
            <a:ext cx="301751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ถังน้ำใบที่สองมีน้ำ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026E91-7A46-41E7-92C6-CEC0581CFBF1}"/>
                  </a:ext>
                </a:extLst>
              </p:cNvPr>
              <p:cNvSpPr txBox="1"/>
              <p:nvPr/>
            </p:nvSpPr>
            <p:spPr>
              <a:xfrm>
                <a:off x="5713423" y="4671066"/>
                <a:ext cx="2137378" cy="778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16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16</m:t>
                        </m:r>
                      </m:den>
                    </m:f>
                    <m:r>
                      <a:rPr lang="th-TH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Itim" panose="00000500000000000000" pitchFamily="2" charset="-34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</a:t>
                </a:r>
                <a:endParaRPr lang="th-TH" sz="28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026E91-7A46-41E7-92C6-CEC0581CF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3423" y="4671066"/>
                <a:ext cx="2137378" cy="778996"/>
              </a:xfrm>
              <a:prstGeom prst="rect">
                <a:avLst/>
              </a:prstGeom>
              <a:blipFill>
                <a:blip r:embed="rId10"/>
                <a:stretch>
                  <a:fillRect b="-70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9A785CF-E77B-4EAB-B713-4E175C6FDF2D}"/>
                  </a:ext>
                </a:extLst>
              </p:cNvPr>
              <p:cNvSpPr txBox="1"/>
              <p:nvPr/>
            </p:nvSpPr>
            <p:spPr>
              <a:xfrm>
                <a:off x="7197098" y="4679944"/>
                <a:ext cx="2336027" cy="7609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6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 ลิตร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9A785CF-E77B-4EAB-B713-4E175C6FD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098" y="4679944"/>
                <a:ext cx="2336027" cy="760978"/>
              </a:xfrm>
              <a:prstGeom prst="rect">
                <a:avLst/>
              </a:prstGeom>
              <a:blipFill>
                <a:blip r:embed="rId11"/>
                <a:stretch>
                  <a:fillRect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E6720CD-4A82-4A94-9BC2-C3D6032435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3702" y="3922209"/>
            <a:ext cx="2681722" cy="233760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2FCA7AC-9E7D-4712-ADD3-73E0784BA6B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52944" y="580439"/>
            <a:ext cx="11337257" cy="126470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112482A2-F8C2-4D53-9EC4-E1697536EB1A}"/>
              </a:ext>
            </a:extLst>
          </p:cNvPr>
          <p:cNvGrpSpPr/>
          <p:nvPr/>
        </p:nvGrpSpPr>
        <p:grpSpPr>
          <a:xfrm>
            <a:off x="201798" y="363339"/>
            <a:ext cx="1146415" cy="1156972"/>
            <a:chOff x="678134" y="2492544"/>
            <a:chExt cx="1146415" cy="1156972"/>
          </a:xfrm>
        </p:grpSpPr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8B65CE8A-6AE3-4527-BB99-C7930A416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42" name="หัวข้อ">
              <a:extLst>
                <a:ext uri="{FF2B5EF4-FFF2-40B4-BE49-F238E27FC236}">
                  <a16:creationId xmlns:a16="http://schemas.microsoft.com/office/drawing/2014/main" id="{9C696D30-6557-40FA-A341-FE39F793BF84}"/>
                </a:ext>
              </a:extLst>
            </p:cNvPr>
            <p:cNvSpPr txBox="1"/>
            <p:nvPr/>
          </p:nvSpPr>
          <p:spPr>
            <a:xfrm>
              <a:off x="983400" y="2492544"/>
              <a:ext cx="53411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หัวข้อ">
                <a:extLst>
                  <a:ext uri="{FF2B5EF4-FFF2-40B4-BE49-F238E27FC236}">
                    <a16:creationId xmlns:a16="http://schemas.microsoft.com/office/drawing/2014/main" id="{4D75B5BC-09A0-4ABE-A974-03635390FDCC}"/>
                  </a:ext>
                </a:extLst>
              </p:cNvPr>
              <p:cNvSpPr txBox="1"/>
              <p:nvPr/>
            </p:nvSpPr>
            <p:spPr>
              <a:xfrm>
                <a:off x="1395317" y="568574"/>
                <a:ext cx="11036288" cy="127131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ถังน้ำใบแรกมีน้ำอยู่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16</m:t>
                        </m:r>
                      </m:den>
                    </m:f>
                  </m:oMath>
                </a14:m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 ลิตร ถังน้ำใบที่สองมีน้ำน้อยกว่าใบแรก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16</m:t>
                        </m:r>
                      </m:den>
                    </m:f>
                  </m:oMath>
                </a14:m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 ลิตร</a:t>
                </a:r>
              </a:p>
              <a:p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ถังน้ำใบที่สองมีน้ำกี่ลิตร</a:t>
                </a:r>
              </a:p>
            </p:txBody>
          </p:sp>
        </mc:Choice>
        <mc:Fallback xmlns="">
          <p:sp>
            <p:nvSpPr>
              <p:cNvPr id="45" name="หัวข้อ">
                <a:extLst>
                  <a:ext uri="{FF2B5EF4-FFF2-40B4-BE49-F238E27FC236}">
                    <a16:creationId xmlns:a16="http://schemas.microsoft.com/office/drawing/2014/main" id="{4D75B5BC-09A0-4ABE-A974-03635390F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317" y="568574"/>
                <a:ext cx="11036288" cy="1271310"/>
              </a:xfrm>
              <a:prstGeom prst="rect">
                <a:avLst/>
              </a:prstGeom>
              <a:blipFill>
                <a:blip r:embed="rId15"/>
                <a:stretch>
                  <a:fillRect l="-1326" b="-13876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925224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46" grpId="0"/>
      <p:bldP spid="47" grpId="0"/>
      <p:bldP spid="22" grpId="0"/>
      <p:bldP spid="23" grpId="0"/>
      <p:bldP spid="24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1CF1943-FD94-448F-9B93-C0522B6D61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52945" y="547373"/>
            <a:ext cx="9049856" cy="138426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201798" y="363339"/>
            <a:ext cx="1146415" cy="1156972"/>
            <a:chOff x="678134" y="2492544"/>
            <a:chExt cx="1146415" cy="1156972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983400" y="2492544"/>
              <a:ext cx="53411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4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หัวข้อ">
                <a:extLst>
                  <a:ext uri="{FF2B5EF4-FFF2-40B4-BE49-F238E27FC236}">
                    <a16:creationId xmlns:a16="http://schemas.microsoft.com/office/drawing/2014/main" id="{3BCCE850-CD07-4469-B91A-2C713398B5B3}"/>
                  </a:ext>
                </a:extLst>
              </p:cNvPr>
              <p:cNvSpPr txBox="1"/>
              <p:nvPr/>
            </p:nvSpPr>
            <p:spPr>
              <a:xfrm>
                <a:off x="1395317" y="548254"/>
                <a:ext cx="11036288" cy="131311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700"/>
                  </a:spcAft>
                </a:pP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เต้วิ่งวันละ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</m:t>
                        </m:r>
                      </m:den>
                    </m:f>
                  </m:oMath>
                </a14:m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 กิโลเมตร เต้วิ่งน้อยกว่าฟ้า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14</m:t>
                        </m:r>
                      </m:den>
                    </m:f>
                  </m:oMath>
                </a14:m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 กิโลเมตร </a:t>
                </a:r>
              </a:p>
              <a:p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ฟ้าวิ่งวันละกี่กิโลเมตร</a:t>
                </a:r>
              </a:p>
            </p:txBody>
          </p:sp>
        </mc:Choice>
        <mc:Fallback xmlns="">
          <p:sp>
            <p:nvSpPr>
              <p:cNvPr id="35" name="หัวข้อ">
                <a:extLst>
                  <a:ext uri="{FF2B5EF4-FFF2-40B4-BE49-F238E27FC236}">
                    <a16:creationId xmlns:a16="http://schemas.microsoft.com/office/drawing/2014/main" id="{3BCCE850-CD07-4469-B91A-2C713398B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317" y="548254"/>
                <a:ext cx="11036288" cy="1313116"/>
              </a:xfrm>
              <a:prstGeom prst="rect">
                <a:avLst/>
              </a:prstGeom>
              <a:blipFill>
                <a:blip r:embed="rId8"/>
                <a:stretch>
                  <a:fillRect l="-1326" b="-13953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CBD1FFFA-F83F-4A7D-AF70-2D96B4BAF09E}"/>
              </a:ext>
            </a:extLst>
          </p:cNvPr>
          <p:cNvGrpSpPr/>
          <p:nvPr/>
        </p:nvGrpSpPr>
        <p:grpSpPr>
          <a:xfrm>
            <a:off x="354803" y="2066192"/>
            <a:ext cx="2008412" cy="600165"/>
            <a:chOff x="4748283" y="3889960"/>
            <a:chExt cx="2008412" cy="6001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D2820DA-AB7F-4618-A5B8-363E5CBB8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87E2EA-C47B-432F-9F9B-EC55DD6899E8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24C0D5C-B47E-404E-AE07-0317B2920EFB}"/>
              </a:ext>
            </a:extLst>
          </p:cNvPr>
          <p:cNvSpPr txBox="1"/>
          <p:nvPr/>
        </p:nvSpPr>
        <p:spPr>
          <a:xfrm>
            <a:off x="2415284" y="2119810"/>
            <a:ext cx="673779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ฟ้าวิ่งวันละกี่กิโลเมตร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3E30E9-7405-429D-A461-8244782C33B7}"/>
              </a:ext>
            </a:extLst>
          </p:cNvPr>
          <p:cNvGrpSpPr/>
          <p:nvPr/>
        </p:nvGrpSpPr>
        <p:grpSpPr>
          <a:xfrm>
            <a:off x="354803" y="2848946"/>
            <a:ext cx="2008412" cy="600165"/>
            <a:chOff x="4748283" y="3889960"/>
            <a:chExt cx="2008412" cy="60016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3F2E5D-206B-4C2D-A297-86E56693C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715786-D139-4B1F-AD90-80E3091D23C8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DBD4E11-7E4E-4FA8-AA0A-8A63171FFEC1}"/>
                  </a:ext>
                </a:extLst>
              </p:cNvPr>
              <p:cNvSpPr txBox="1"/>
              <p:nvPr/>
            </p:nvSpPr>
            <p:spPr>
              <a:xfrm>
                <a:off x="2406406" y="2760315"/>
                <a:ext cx="9785594" cy="7595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เต้วิ่งวันละ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14</m:t>
                        </m:r>
                      </m:den>
                    </m:f>
                    <m:r>
                      <a:rPr lang="th-TH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Itim" panose="00000500000000000000" pitchFamily="2" charset="-34"/>
                      </a:rPr>
                      <m:t> </m:t>
                    </m:r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กิโลเมตร เต้วิ่งน้อยกว่าฟ้า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14</m:t>
                        </m:r>
                      </m:den>
                    </m:f>
                    <m:r>
                      <a:rPr lang="th-TH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Itim" panose="00000500000000000000" pitchFamily="2" charset="-34"/>
                      </a:rPr>
                      <m:t> </m:t>
                    </m:r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กิโลเมตร 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DBD4E11-7E4E-4FA8-AA0A-8A63171FF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406" y="2760315"/>
                <a:ext cx="9785594" cy="759503"/>
              </a:xfrm>
              <a:prstGeom prst="rect">
                <a:avLst/>
              </a:prstGeom>
              <a:blipFill>
                <a:blip r:embed="rId9"/>
                <a:stretch>
                  <a:fillRect l="-1308" b="-104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34ED7201-F7DD-418A-8CE5-CE4CB3AC871C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486164" y="3637280"/>
            <a:ext cx="11206480" cy="3432038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EE5ABE7-5231-4DCB-9101-8131A2F3BB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408808"/>
              </p:ext>
            </p:extLst>
          </p:nvPr>
        </p:nvGraphicFramePr>
        <p:xfrm>
          <a:off x="1871220" y="4645006"/>
          <a:ext cx="9023882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4563">
                  <a:extLst>
                    <a:ext uri="{9D8B030D-6E8A-4147-A177-3AD203B41FA5}">
                      <a16:colId xmlns:a16="http://schemas.microsoft.com/office/drawing/2014/main" val="389905912"/>
                    </a:ext>
                  </a:extLst>
                </a:gridCol>
                <a:gridCol w="644563">
                  <a:extLst>
                    <a:ext uri="{9D8B030D-6E8A-4147-A177-3AD203B41FA5}">
                      <a16:colId xmlns:a16="http://schemas.microsoft.com/office/drawing/2014/main" val="621735569"/>
                    </a:ext>
                  </a:extLst>
                </a:gridCol>
                <a:gridCol w="644563">
                  <a:extLst>
                    <a:ext uri="{9D8B030D-6E8A-4147-A177-3AD203B41FA5}">
                      <a16:colId xmlns:a16="http://schemas.microsoft.com/office/drawing/2014/main" val="3193399673"/>
                    </a:ext>
                  </a:extLst>
                </a:gridCol>
                <a:gridCol w="644563">
                  <a:extLst>
                    <a:ext uri="{9D8B030D-6E8A-4147-A177-3AD203B41FA5}">
                      <a16:colId xmlns:a16="http://schemas.microsoft.com/office/drawing/2014/main" val="1655339586"/>
                    </a:ext>
                  </a:extLst>
                </a:gridCol>
                <a:gridCol w="644563">
                  <a:extLst>
                    <a:ext uri="{9D8B030D-6E8A-4147-A177-3AD203B41FA5}">
                      <a16:colId xmlns:a16="http://schemas.microsoft.com/office/drawing/2014/main" val="845760738"/>
                    </a:ext>
                  </a:extLst>
                </a:gridCol>
                <a:gridCol w="644563">
                  <a:extLst>
                    <a:ext uri="{9D8B030D-6E8A-4147-A177-3AD203B41FA5}">
                      <a16:colId xmlns:a16="http://schemas.microsoft.com/office/drawing/2014/main" val="1949606898"/>
                    </a:ext>
                  </a:extLst>
                </a:gridCol>
                <a:gridCol w="644563">
                  <a:extLst>
                    <a:ext uri="{9D8B030D-6E8A-4147-A177-3AD203B41FA5}">
                      <a16:colId xmlns:a16="http://schemas.microsoft.com/office/drawing/2014/main" val="2180027359"/>
                    </a:ext>
                  </a:extLst>
                </a:gridCol>
                <a:gridCol w="644563">
                  <a:extLst>
                    <a:ext uri="{9D8B030D-6E8A-4147-A177-3AD203B41FA5}">
                      <a16:colId xmlns:a16="http://schemas.microsoft.com/office/drawing/2014/main" val="707075346"/>
                    </a:ext>
                  </a:extLst>
                </a:gridCol>
                <a:gridCol w="644563">
                  <a:extLst>
                    <a:ext uri="{9D8B030D-6E8A-4147-A177-3AD203B41FA5}">
                      <a16:colId xmlns:a16="http://schemas.microsoft.com/office/drawing/2014/main" val="3456483038"/>
                    </a:ext>
                  </a:extLst>
                </a:gridCol>
                <a:gridCol w="644563">
                  <a:extLst>
                    <a:ext uri="{9D8B030D-6E8A-4147-A177-3AD203B41FA5}">
                      <a16:colId xmlns:a16="http://schemas.microsoft.com/office/drawing/2014/main" val="2444594324"/>
                    </a:ext>
                  </a:extLst>
                </a:gridCol>
                <a:gridCol w="644563">
                  <a:extLst>
                    <a:ext uri="{9D8B030D-6E8A-4147-A177-3AD203B41FA5}">
                      <a16:colId xmlns:a16="http://schemas.microsoft.com/office/drawing/2014/main" val="409099131"/>
                    </a:ext>
                  </a:extLst>
                </a:gridCol>
                <a:gridCol w="644563">
                  <a:extLst>
                    <a:ext uri="{9D8B030D-6E8A-4147-A177-3AD203B41FA5}">
                      <a16:colId xmlns:a16="http://schemas.microsoft.com/office/drawing/2014/main" val="1649356819"/>
                    </a:ext>
                  </a:extLst>
                </a:gridCol>
                <a:gridCol w="644563">
                  <a:extLst>
                    <a:ext uri="{9D8B030D-6E8A-4147-A177-3AD203B41FA5}">
                      <a16:colId xmlns:a16="http://schemas.microsoft.com/office/drawing/2014/main" val="3762461235"/>
                    </a:ext>
                  </a:extLst>
                </a:gridCol>
                <a:gridCol w="644563">
                  <a:extLst>
                    <a:ext uri="{9D8B030D-6E8A-4147-A177-3AD203B41FA5}">
                      <a16:colId xmlns:a16="http://schemas.microsoft.com/office/drawing/2014/main" val="15287101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341934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3A722961-ED69-4204-83D7-EE0A226E89E7}"/>
              </a:ext>
            </a:extLst>
          </p:cNvPr>
          <p:cNvGrpSpPr/>
          <p:nvPr/>
        </p:nvGrpSpPr>
        <p:grpSpPr>
          <a:xfrm>
            <a:off x="1871219" y="3672678"/>
            <a:ext cx="1937300" cy="870262"/>
            <a:chOff x="1100450" y="4555328"/>
            <a:chExt cx="6766985" cy="861692"/>
          </a:xfrm>
        </p:grpSpPr>
        <p:sp>
          <p:nvSpPr>
            <p:cNvPr id="5" name="Left Brace 4">
              <a:extLst>
                <a:ext uri="{FF2B5EF4-FFF2-40B4-BE49-F238E27FC236}">
                  <a16:creationId xmlns:a16="http://schemas.microsoft.com/office/drawing/2014/main" id="{E5FDEEEC-B758-4782-96FE-38715890A3F0}"/>
                </a:ext>
              </a:extLst>
            </p:cNvPr>
            <p:cNvSpPr/>
            <p:nvPr/>
          </p:nvSpPr>
          <p:spPr>
            <a:xfrm rot="5400000">
              <a:off x="4365795" y="1915379"/>
              <a:ext cx="236296" cy="6766985"/>
            </a:xfrm>
            <a:prstGeom prst="leftBrace">
              <a:avLst>
                <a:gd name="adj1" fmla="val 8333"/>
                <a:gd name="adj2" fmla="val 4787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45AED5C-82D4-4B4B-8402-A337DEF0C1A4}"/>
                    </a:ext>
                  </a:extLst>
                </p:cNvPr>
                <p:cNvSpPr txBox="1"/>
                <p:nvPr/>
              </p:nvSpPr>
              <p:spPr>
                <a:xfrm>
                  <a:off x="1400969" y="4555328"/>
                  <a:ext cx="6165955" cy="69230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25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14</m:t>
                          </m:r>
                        </m:den>
                      </m:f>
                    </m:oMath>
                  </a14:m>
                  <a:r>
                    <a:rPr lang="th-TH" sz="25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กิโลเมตร</a:t>
                  </a:r>
                  <a:endParaRPr lang="th-TH" sz="25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45AED5C-82D4-4B4B-8402-A337DEF0C1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0969" y="4555328"/>
                  <a:ext cx="6165955" cy="692305"/>
                </a:xfrm>
                <a:prstGeom prst="rect">
                  <a:avLst/>
                </a:prstGeom>
                <a:blipFill>
                  <a:blip r:embed="rId11"/>
                  <a:stretch>
                    <a:fillRect r="-8966" b="-608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27999D0-6394-4675-81A2-12882307290F}"/>
              </a:ext>
            </a:extLst>
          </p:cNvPr>
          <p:cNvGrpSpPr/>
          <p:nvPr/>
        </p:nvGrpSpPr>
        <p:grpSpPr>
          <a:xfrm>
            <a:off x="1957255" y="5781532"/>
            <a:ext cx="6357378" cy="856265"/>
            <a:chOff x="1800459" y="5051338"/>
            <a:chExt cx="3349037" cy="856265"/>
          </a:xfrm>
        </p:grpSpPr>
        <p:sp>
          <p:nvSpPr>
            <p:cNvPr id="47" name="Left Brace 46">
              <a:extLst>
                <a:ext uri="{FF2B5EF4-FFF2-40B4-BE49-F238E27FC236}">
                  <a16:creationId xmlns:a16="http://schemas.microsoft.com/office/drawing/2014/main" id="{72B0FB3C-FD8B-4FAF-9974-B8F035AFF359}"/>
                </a:ext>
              </a:extLst>
            </p:cNvPr>
            <p:cNvSpPr/>
            <p:nvPr/>
          </p:nvSpPr>
          <p:spPr>
            <a:xfrm rot="16200000">
              <a:off x="3480666" y="4339060"/>
              <a:ext cx="280401" cy="1704957"/>
            </a:xfrm>
            <a:prstGeom prst="leftBrace">
              <a:avLst>
                <a:gd name="adj1" fmla="val 8333"/>
                <a:gd name="adj2" fmla="val 47697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87AF6DC-8AC1-42F5-A029-DB53ECD14753}"/>
                    </a:ext>
                  </a:extLst>
                </p:cNvPr>
                <p:cNvSpPr txBox="1"/>
                <p:nvPr/>
              </p:nvSpPr>
              <p:spPr>
                <a:xfrm>
                  <a:off x="1800459" y="5217542"/>
                  <a:ext cx="3349037" cy="69006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5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เต้วิ่งน้อยกว่าฟ้า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5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14</m:t>
                          </m:r>
                        </m:den>
                      </m:f>
                    </m:oMath>
                  </a14:m>
                  <a:r>
                    <a:rPr lang="th-TH" sz="25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กิโลเมตร</a:t>
                  </a:r>
                  <a:endParaRPr lang="th-TH" sz="25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87AF6DC-8AC1-42F5-A029-DB53ECD147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0459" y="5217542"/>
                  <a:ext cx="3349037" cy="690061"/>
                </a:xfrm>
                <a:prstGeom prst="rect">
                  <a:avLst/>
                </a:prstGeom>
                <a:blipFill>
                  <a:blip r:embed="rId12"/>
                  <a:stretch>
                    <a:fillRect b="-885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12DB83E-CC6C-4C99-831E-AE707C19FA63}"/>
              </a:ext>
            </a:extLst>
          </p:cNvPr>
          <p:cNvSpPr txBox="1"/>
          <p:nvPr/>
        </p:nvSpPr>
        <p:spPr>
          <a:xfrm>
            <a:off x="680491" y="4590797"/>
            <a:ext cx="1022054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เต้</a:t>
            </a:r>
          </a:p>
        </p:txBody>
      </p:sp>
      <p:graphicFrame>
        <p:nvGraphicFramePr>
          <p:cNvPr id="28" name="Table 4">
            <a:extLst>
              <a:ext uri="{FF2B5EF4-FFF2-40B4-BE49-F238E27FC236}">
                <a16:creationId xmlns:a16="http://schemas.microsoft.com/office/drawing/2014/main" id="{16DAFD47-9B6A-4154-9FD6-5CA54ADAB5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13201"/>
              </p:ext>
            </p:extLst>
          </p:nvPr>
        </p:nvGraphicFramePr>
        <p:xfrm>
          <a:off x="1871220" y="5353470"/>
          <a:ext cx="9023868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4562">
                  <a:extLst>
                    <a:ext uri="{9D8B030D-6E8A-4147-A177-3AD203B41FA5}">
                      <a16:colId xmlns:a16="http://schemas.microsoft.com/office/drawing/2014/main" val="389905912"/>
                    </a:ext>
                  </a:extLst>
                </a:gridCol>
                <a:gridCol w="644562">
                  <a:extLst>
                    <a:ext uri="{9D8B030D-6E8A-4147-A177-3AD203B41FA5}">
                      <a16:colId xmlns:a16="http://schemas.microsoft.com/office/drawing/2014/main" val="621735569"/>
                    </a:ext>
                  </a:extLst>
                </a:gridCol>
                <a:gridCol w="644562">
                  <a:extLst>
                    <a:ext uri="{9D8B030D-6E8A-4147-A177-3AD203B41FA5}">
                      <a16:colId xmlns:a16="http://schemas.microsoft.com/office/drawing/2014/main" val="3193399673"/>
                    </a:ext>
                  </a:extLst>
                </a:gridCol>
                <a:gridCol w="644562">
                  <a:extLst>
                    <a:ext uri="{9D8B030D-6E8A-4147-A177-3AD203B41FA5}">
                      <a16:colId xmlns:a16="http://schemas.microsoft.com/office/drawing/2014/main" val="1655339586"/>
                    </a:ext>
                  </a:extLst>
                </a:gridCol>
                <a:gridCol w="644562">
                  <a:extLst>
                    <a:ext uri="{9D8B030D-6E8A-4147-A177-3AD203B41FA5}">
                      <a16:colId xmlns:a16="http://schemas.microsoft.com/office/drawing/2014/main" val="845760738"/>
                    </a:ext>
                  </a:extLst>
                </a:gridCol>
                <a:gridCol w="644562">
                  <a:extLst>
                    <a:ext uri="{9D8B030D-6E8A-4147-A177-3AD203B41FA5}">
                      <a16:colId xmlns:a16="http://schemas.microsoft.com/office/drawing/2014/main" val="152871019"/>
                    </a:ext>
                  </a:extLst>
                </a:gridCol>
                <a:gridCol w="644562">
                  <a:extLst>
                    <a:ext uri="{9D8B030D-6E8A-4147-A177-3AD203B41FA5}">
                      <a16:colId xmlns:a16="http://schemas.microsoft.com/office/drawing/2014/main" val="2903620775"/>
                    </a:ext>
                  </a:extLst>
                </a:gridCol>
                <a:gridCol w="644562">
                  <a:extLst>
                    <a:ext uri="{9D8B030D-6E8A-4147-A177-3AD203B41FA5}">
                      <a16:colId xmlns:a16="http://schemas.microsoft.com/office/drawing/2014/main" val="1686541640"/>
                    </a:ext>
                  </a:extLst>
                </a:gridCol>
                <a:gridCol w="644562">
                  <a:extLst>
                    <a:ext uri="{9D8B030D-6E8A-4147-A177-3AD203B41FA5}">
                      <a16:colId xmlns:a16="http://schemas.microsoft.com/office/drawing/2014/main" val="2520472538"/>
                    </a:ext>
                  </a:extLst>
                </a:gridCol>
                <a:gridCol w="644562">
                  <a:extLst>
                    <a:ext uri="{9D8B030D-6E8A-4147-A177-3AD203B41FA5}">
                      <a16:colId xmlns:a16="http://schemas.microsoft.com/office/drawing/2014/main" val="1206083534"/>
                    </a:ext>
                  </a:extLst>
                </a:gridCol>
                <a:gridCol w="644562">
                  <a:extLst>
                    <a:ext uri="{9D8B030D-6E8A-4147-A177-3AD203B41FA5}">
                      <a16:colId xmlns:a16="http://schemas.microsoft.com/office/drawing/2014/main" val="3774992418"/>
                    </a:ext>
                  </a:extLst>
                </a:gridCol>
                <a:gridCol w="644562">
                  <a:extLst>
                    <a:ext uri="{9D8B030D-6E8A-4147-A177-3AD203B41FA5}">
                      <a16:colId xmlns:a16="http://schemas.microsoft.com/office/drawing/2014/main" val="2057273353"/>
                    </a:ext>
                  </a:extLst>
                </a:gridCol>
                <a:gridCol w="644562">
                  <a:extLst>
                    <a:ext uri="{9D8B030D-6E8A-4147-A177-3AD203B41FA5}">
                      <a16:colId xmlns:a16="http://schemas.microsoft.com/office/drawing/2014/main" val="341171814"/>
                    </a:ext>
                  </a:extLst>
                </a:gridCol>
                <a:gridCol w="644562">
                  <a:extLst>
                    <a:ext uri="{9D8B030D-6E8A-4147-A177-3AD203B41FA5}">
                      <a16:colId xmlns:a16="http://schemas.microsoft.com/office/drawing/2014/main" val="113535653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341934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A7CD6547-F6D0-4D32-8441-5DCBD7AEA2F6}"/>
              </a:ext>
            </a:extLst>
          </p:cNvPr>
          <p:cNvSpPr txBox="1"/>
          <p:nvPr/>
        </p:nvSpPr>
        <p:spPr>
          <a:xfrm>
            <a:off x="680491" y="5263377"/>
            <a:ext cx="1022054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ฟ้า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53653F-92D2-403E-A78E-81FA61E9831E}"/>
              </a:ext>
            </a:extLst>
          </p:cNvPr>
          <p:cNvGrpSpPr/>
          <p:nvPr/>
        </p:nvGrpSpPr>
        <p:grpSpPr>
          <a:xfrm>
            <a:off x="3808520" y="5010766"/>
            <a:ext cx="3222596" cy="371780"/>
            <a:chOff x="5106584" y="5101683"/>
            <a:chExt cx="3168965" cy="34270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D6D639A-EB37-4698-B15E-BF3294ED390F}"/>
                </a:ext>
              </a:extLst>
            </p:cNvPr>
            <p:cNvCxnSpPr>
              <a:cxnSpLocks/>
            </p:cNvCxnSpPr>
            <p:nvPr/>
          </p:nvCxnSpPr>
          <p:spPr>
            <a:xfrm>
              <a:off x="5106584" y="5101683"/>
              <a:ext cx="0" cy="34270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8E3D37-1EA2-4244-9EF0-0BBFCF2FC271}"/>
                </a:ext>
              </a:extLst>
            </p:cNvPr>
            <p:cNvCxnSpPr>
              <a:cxnSpLocks/>
            </p:cNvCxnSpPr>
            <p:nvPr/>
          </p:nvCxnSpPr>
          <p:spPr>
            <a:xfrm>
              <a:off x="8275549" y="5101683"/>
              <a:ext cx="0" cy="34270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12290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9" grpId="0"/>
      <p:bldP spid="27" grpId="0"/>
      <p:bldP spid="29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1CF1943-FD94-448F-9B93-C0522B6D61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2C3D2B5-89FC-46D6-ADE5-F407E8E00F4A}"/>
              </a:ext>
            </a:extLst>
          </p:cNvPr>
          <p:cNvGrpSpPr/>
          <p:nvPr/>
        </p:nvGrpSpPr>
        <p:grpSpPr>
          <a:xfrm>
            <a:off x="760243" y="2958715"/>
            <a:ext cx="1242051" cy="600165"/>
            <a:chOff x="4748283" y="3889960"/>
            <a:chExt cx="2008412" cy="60016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918771A-8579-428E-B719-F5D4E39C7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8B90BD2-F1FB-45E4-BBE3-D02C12CA2CDD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02F640-FB7E-45BB-B164-FFF86484EE29}"/>
                  </a:ext>
                </a:extLst>
              </p:cNvPr>
              <p:cNvSpPr txBox="1"/>
              <p:nvPr/>
            </p:nvSpPr>
            <p:spPr>
              <a:xfrm>
                <a:off x="2131531" y="2840129"/>
                <a:ext cx="7675516" cy="7790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เต้วิ่งวันละ 	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</a:t>
                </a:r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14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 กิโลเมตร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02F640-FB7E-45BB-B164-FFF86484E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531" y="2840129"/>
                <a:ext cx="7675516" cy="779059"/>
              </a:xfrm>
              <a:prstGeom prst="rect">
                <a:avLst/>
              </a:prstGeom>
              <a:blipFill>
                <a:blip r:embed="rId6"/>
                <a:stretch>
                  <a:fillRect l="-1668" b="-70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5DEDE85-D6CC-4100-9FE6-B7D8B453A461}"/>
                  </a:ext>
                </a:extLst>
              </p:cNvPr>
              <p:cNvSpPr txBox="1"/>
              <p:nvPr/>
            </p:nvSpPr>
            <p:spPr>
              <a:xfrm>
                <a:off x="2131531" y="5526544"/>
                <a:ext cx="8369859" cy="7620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ฟ้าวิ่งวันละ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กิโลเมตร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5DEDE85-D6CC-4100-9FE6-B7D8B453A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531" y="5526544"/>
                <a:ext cx="8369859" cy="762003"/>
              </a:xfrm>
              <a:prstGeom prst="rect">
                <a:avLst/>
              </a:prstGeom>
              <a:blipFill>
                <a:blip r:embed="rId7"/>
                <a:stretch>
                  <a:fillRect l="-1529"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57FB1C55-B142-4466-80AE-27712BD60FA8}"/>
              </a:ext>
            </a:extLst>
          </p:cNvPr>
          <p:cNvGrpSpPr/>
          <p:nvPr/>
        </p:nvGrpSpPr>
        <p:grpSpPr>
          <a:xfrm>
            <a:off x="787261" y="5659650"/>
            <a:ext cx="1020109" cy="600165"/>
            <a:chOff x="4748283" y="3889960"/>
            <a:chExt cx="2008410" cy="60016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8CAF9FD-4324-4D87-94CC-BF7F2BBF1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99444B6-B14D-4FDE-B94F-439B85555008}"/>
                </a:ext>
              </a:extLst>
            </p:cNvPr>
            <p:cNvSpPr txBox="1"/>
            <p:nvPr/>
          </p:nvSpPr>
          <p:spPr>
            <a:xfrm>
              <a:off x="4757159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3DB56FF-119C-4DE0-9316-13EDCB0A549B}"/>
              </a:ext>
            </a:extLst>
          </p:cNvPr>
          <p:cNvGrpSpPr/>
          <p:nvPr/>
        </p:nvGrpSpPr>
        <p:grpSpPr>
          <a:xfrm>
            <a:off x="775002" y="2084692"/>
            <a:ext cx="3143753" cy="600165"/>
            <a:chOff x="4748282" y="3889960"/>
            <a:chExt cx="2190371" cy="60016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C7C7461-3CF3-4EBD-975A-FCDA31BAB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2" y="3889960"/>
              <a:ext cx="2190371" cy="600165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0743FB7-0A4C-4529-8BEB-927692C320B1}"/>
                </a:ext>
              </a:extLst>
            </p:cNvPr>
            <p:cNvSpPr txBox="1"/>
            <p:nvPr/>
          </p:nvSpPr>
          <p:spPr>
            <a:xfrm>
              <a:off x="4756823" y="3917148"/>
              <a:ext cx="217328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ประโยคสัญลักษณ์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6203040-8437-4B4E-B25D-37CE228866C2}"/>
                  </a:ext>
                </a:extLst>
              </p:cNvPr>
              <p:cNvSpPr txBox="1"/>
              <p:nvPr/>
            </p:nvSpPr>
            <p:spPr>
              <a:xfrm>
                <a:off x="4006246" y="1985158"/>
                <a:ext cx="5786333" cy="764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14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14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Itim" panose="00000500000000000000" pitchFamily="2" charset="-34"/>
                        <a:ea typeface="Cambria Math" panose="02040503050406030204" pitchFamily="18" charset="0"/>
                        <a:cs typeface="Itim" panose="00000500000000000000" pitchFamily="2" charset="-34"/>
                      </a:rPr>
                      <m:t>□</m:t>
                    </m:r>
                  </m:oMath>
                </a14:m>
                <a:endParaRPr lang="th-TH" sz="28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6203040-8437-4B4E-B25D-37CE22886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246" y="1985158"/>
                <a:ext cx="5786333" cy="764248"/>
              </a:xfrm>
              <a:prstGeom prst="rect">
                <a:avLst/>
              </a:prstGeom>
              <a:blipFill>
                <a:blip r:embed="rId8"/>
                <a:stretch>
                  <a:fillRect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B13C82-2BB6-4C68-B2E9-F177E38278FC}"/>
                  </a:ext>
                </a:extLst>
              </p:cNvPr>
              <p:cNvSpPr txBox="1"/>
              <p:nvPr/>
            </p:nvSpPr>
            <p:spPr>
              <a:xfrm>
                <a:off x="2131531" y="3754956"/>
                <a:ext cx="7675516" cy="7877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เต้วิ่งน้อยกว่าฟ้า   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 </a:t>
                </a:r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กิโลเมตร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B13C82-2BB6-4C68-B2E9-F177E3827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531" y="3754956"/>
                <a:ext cx="7675516" cy="787780"/>
              </a:xfrm>
              <a:prstGeom prst="rect">
                <a:avLst/>
              </a:prstGeom>
              <a:blipFill>
                <a:blip r:embed="rId9"/>
                <a:stretch>
                  <a:fillRect l="-1668" b="-620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C3D7769-E0AA-4A98-9409-2359A12744A1}"/>
              </a:ext>
            </a:extLst>
          </p:cNvPr>
          <p:cNvSpPr txBox="1"/>
          <p:nvPr/>
        </p:nvSpPr>
        <p:spPr>
          <a:xfrm>
            <a:off x="2131533" y="4817269"/>
            <a:ext cx="178722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ฟ้าวิ่งวันละ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026E91-7A46-41E7-92C6-CEC0581CFBF1}"/>
                  </a:ext>
                </a:extLst>
              </p:cNvPr>
              <p:cNvSpPr txBox="1"/>
              <p:nvPr/>
            </p:nvSpPr>
            <p:spPr>
              <a:xfrm>
                <a:off x="4719126" y="4671066"/>
                <a:ext cx="2137378" cy="778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14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14</m:t>
                        </m:r>
                      </m:den>
                    </m:f>
                    <m:r>
                      <a:rPr lang="th-TH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Itim" panose="00000500000000000000" pitchFamily="2" charset="-34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</a:t>
                </a:r>
                <a:endParaRPr lang="th-TH" sz="28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026E91-7A46-41E7-92C6-CEC0581CF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9126" y="4671066"/>
                <a:ext cx="2137378" cy="778996"/>
              </a:xfrm>
              <a:prstGeom prst="rect">
                <a:avLst/>
              </a:prstGeom>
              <a:blipFill>
                <a:blip r:embed="rId10"/>
                <a:stretch>
                  <a:fillRect b="-70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9A785CF-E77B-4EAB-B713-4E175C6FDF2D}"/>
                  </a:ext>
                </a:extLst>
              </p:cNvPr>
              <p:cNvSpPr txBox="1"/>
              <p:nvPr/>
            </p:nvSpPr>
            <p:spPr>
              <a:xfrm>
                <a:off x="6202801" y="4679944"/>
                <a:ext cx="2336027" cy="7609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4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 </a:t>
                </a:r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กิโลเมตร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9A785CF-E77B-4EAB-B713-4E175C6FD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801" y="4679944"/>
                <a:ext cx="2336027" cy="760978"/>
              </a:xfrm>
              <a:prstGeom prst="rect">
                <a:avLst/>
              </a:prstGeom>
              <a:blipFill>
                <a:blip r:embed="rId11"/>
                <a:stretch>
                  <a:fillRect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3DE33242-504B-49D1-9F46-3676A123615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52945" y="547373"/>
            <a:ext cx="9049856" cy="138426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66BDB4BB-083B-41D1-B5D1-13B225C2B649}"/>
              </a:ext>
            </a:extLst>
          </p:cNvPr>
          <p:cNvGrpSpPr/>
          <p:nvPr/>
        </p:nvGrpSpPr>
        <p:grpSpPr>
          <a:xfrm>
            <a:off x="201798" y="363339"/>
            <a:ext cx="1146415" cy="1156972"/>
            <a:chOff x="678134" y="2492544"/>
            <a:chExt cx="1146415" cy="1156972"/>
          </a:xfrm>
        </p:grpSpPr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C013E953-6D47-4BE5-87E4-4F75A430E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50" name="หัวข้อ">
              <a:extLst>
                <a:ext uri="{FF2B5EF4-FFF2-40B4-BE49-F238E27FC236}">
                  <a16:creationId xmlns:a16="http://schemas.microsoft.com/office/drawing/2014/main" id="{65FE9EB3-F16C-41E8-8CBE-1DC81894AC95}"/>
                </a:ext>
              </a:extLst>
            </p:cNvPr>
            <p:cNvSpPr txBox="1"/>
            <p:nvPr/>
          </p:nvSpPr>
          <p:spPr>
            <a:xfrm>
              <a:off x="983400" y="2492544"/>
              <a:ext cx="53411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4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หัวข้อ">
                <a:extLst>
                  <a:ext uri="{FF2B5EF4-FFF2-40B4-BE49-F238E27FC236}">
                    <a16:creationId xmlns:a16="http://schemas.microsoft.com/office/drawing/2014/main" id="{79EB45C0-3D81-4E95-AA18-E1A4C0F84E78}"/>
                  </a:ext>
                </a:extLst>
              </p:cNvPr>
              <p:cNvSpPr txBox="1"/>
              <p:nvPr/>
            </p:nvSpPr>
            <p:spPr>
              <a:xfrm>
                <a:off x="1395317" y="548254"/>
                <a:ext cx="8531003" cy="131311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700"/>
                  </a:spcAft>
                </a:pP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เต้วิ่งวันละ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2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</m:t>
                        </m:r>
                      </m:den>
                    </m:f>
                  </m:oMath>
                </a14:m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 กิโลเมตร เต้วิ่งน้อยกว่าฟ้า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14</m:t>
                        </m:r>
                      </m:den>
                    </m:f>
                  </m:oMath>
                </a14:m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 กิโลเมตร </a:t>
                </a:r>
              </a:p>
              <a:p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ฟ้าวิ่งวันละกี่กิโลเมตร</a:t>
                </a:r>
              </a:p>
            </p:txBody>
          </p:sp>
        </mc:Choice>
        <mc:Fallback xmlns="">
          <p:sp>
            <p:nvSpPr>
              <p:cNvPr id="51" name="หัวข้อ">
                <a:extLst>
                  <a:ext uri="{FF2B5EF4-FFF2-40B4-BE49-F238E27FC236}">
                    <a16:creationId xmlns:a16="http://schemas.microsoft.com/office/drawing/2014/main" id="{79EB45C0-3D81-4E95-AA18-E1A4C0F84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317" y="548254"/>
                <a:ext cx="8531003" cy="1313116"/>
              </a:xfrm>
              <a:prstGeom prst="rect">
                <a:avLst/>
              </a:prstGeom>
              <a:blipFill>
                <a:blip r:embed="rId14"/>
                <a:stretch>
                  <a:fillRect l="-1716" b="-13953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CE2A024-B88E-4F3B-9C31-907FDE710C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206" y="2978166"/>
            <a:ext cx="3025061" cy="3712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1902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46" grpId="0"/>
      <p:bldP spid="47" grpId="0"/>
      <p:bldP spid="22" grpId="0"/>
      <p:bldP spid="23" grpId="0"/>
      <p:bldP spid="24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1CF1943-FD94-448F-9B93-C0522B6D61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52945" y="547373"/>
            <a:ext cx="9645152" cy="138426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201798" y="363339"/>
            <a:ext cx="1146415" cy="1156972"/>
            <a:chOff x="678134" y="2492544"/>
            <a:chExt cx="1146415" cy="1156972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983400" y="2492544"/>
              <a:ext cx="53411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5</a:t>
              </a:r>
              <a:endParaRPr lang="th-TH" sz="4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หัวข้อ">
                <a:extLst>
                  <a:ext uri="{FF2B5EF4-FFF2-40B4-BE49-F238E27FC236}">
                    <a16:creationId xmlns:a16="http://schemas.microsoft.com/office/drawing/2014/main" id="{3BCCE850-CD07-4469-B91A-2C713398B5B3}"/>
                  </a:ext>
                </a:extLst>
              </p:cNvPr>
              <p:cNvSpPr txBox="1"/>
              <p:nvPr/>
            </p:nvSpPr>
            <p:spPr>
              <a:xfrm>
                <a:off x="1395317" y="566010"/>
                <a:ext cx="9035945" cy="1361078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th-TH" sz="3000" dirty="0">
                    <a:cs typeface="Itim" panose="00000500000000000000" pitchFamily="2" charset="-34"/>
                  </a:rPr>
                  <a:t>เมย์มีน้ำตาล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 มีน้ำตาลมากกว่าเกลือ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</a:t>
                </a:r>
              </a:p>
              <a:p>
                <a:pPr>
                  <a:spcAft>
                    <a:spcPts val="500"/>
                  </a:spcAft>
                </a:pP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เมย์มีเกลือกี่กิโลกรัม </a:t>
                </a:r>
              </a:p>
            </p:txBody>
          </p:sp>
        </mc:Choice>
        <mc:Fallback xmlns="">
          <p:sp>
            <p:nvSpPr>
              <p:cNvPr id="35" name="หัวข้อ">
                <a:extLst>
                  <a:ext uri="{FF2B5EF4-FFF2-40B4-BE49-F238E27FC236}">
                    <a16:creationId xmlns:a16="http://schemas.microsoft.com/office/drawing/2014/main" id="{3BCCE850-CD07-4469-B91A-2C713398B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317" y="566010"/>
                <a:ext cx="9035945" cy="1361078"/>
              </a:xfrm>
              <a:prstGeom prst="rect">
                <a:avLst/>
              </a:prstGeom>
              <a:blipFill>
                <a:blip r:embed="rId8"/>
                <a:stretch>
                  <a:fillRect l="-1619" b="-11211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CBD1FFFA-F83F-4A7D-AF70-2D96B4BAF09E}"/>
              </a:ext>
            </a:extLst>
          </p:cNvPr>
          <p:cNvGrpSpPr/>
          <p:nvPr/>
        </p:nvGrpSpPr>
        <p:grpSpPr>
          <a:xfrm>
            <a:off x="354803" y="2066192"/>
            <a:ext cx="2008412" cy="600165"/>
            <a:chOff x="4748283" y="3889960"/>
            <a:chExt cx="2008412" cy="6001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D2820DA-AB7F-4618-A5B8-363E5CBB8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87E2EA-C47B-432F-9F9B-EC55DD6899E8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24C0D5C-B47E-404E-AE07-0317B2920EFB}"/>
              </a:ext>
            </a:extLst>
          </p:cNvPr>
          <p:cNvSpPr txBox="1"/>
          <p:nvPr/>
        </p:nvSpPr>
        <p:spPr>
          <a:xfrm>
            <a:off x="2415284" y="2119810"/>
            <a:ext cx="673779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เมย์มีเกลือกี่กิโลกรัม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3E30E9-7405-429D-A461-8244782C33B7}"/>
              </a:ext>
            </a:extLst>
          </p:cNvPr>
          <p:cNvGrpSpPr/>
          <p:nvPr/>
        </p:nvGrpSpPr>
        <p:grpSpPr>
          <a:xfrm>
            <a:off x="354803" y="2848946"/>
            <a:ext cx="2008412" cy="600165"/>
            <a:chOff x="4748283" y="3889960"/>
            <a:chExt cx="2008412" cy="60016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3F2E5D-206B-4C2D-A297-86E56693C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715786-D139-4B1F-AD90-80E3091D23C8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DBD4E11-7E4E-4FA8-AA0A-8A63171FFEC1}"/>
                  </a:ext>
                </a:extLst>
              </p:cNvPr>
              <p:cNvSpPr txBox="1"/>
              <p:nvPr/>
            </p:nvSpPr>
            <p:spPr>
              <a:xfrm>
                <a:off x="2406406" y="2760315"/>
                <a:ext cx="9785594" cy="7617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th-TH" sz="2800" dirty="0">
                    <a:solidFill>
                      <a:schemeClr val="bg1"/>
                    </a:solidFill>
                    <a:cs typeface="Itim" panose="00000500000000000000" pitchFamily="2" charset="-34"/>
                  </a:rPr>
                  <a:t>เมย์มีน้ำตาล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 มีน้ำตาลมากกว่าเกลือ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DBD4E11-7E4E-4FA8-AA0A-8A63171FF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406" y="2760315"/>
                <a:ext cx="9785594" cy="761747"/>
              </a:xfrm>
              <a:prstGeom prst="rect">
                <a:avLst/>
              </a:prstGeom>
              <a:blipFill>
                <a:blip r:embed="rId9"/>
                <a:stretch>
                  <a:fillRect l="-1308"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34ED7201-F7DD-418A-8CE5-CE4CB3AC871C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486164" y="3637280"/>
            <a:ext cx="11206480" cy="3432038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EE5ABE7-5231-4DCB-9101-8131A2F3BB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247462"/>
              </p:ext>
            </p:extLst>
          </p:nvPr>
        </p:nvGraphicFramePr>
        <p:xfrm>
          <a:off x="2155311" y="4645006"/>
          <a:ext cx="86665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3322">
                  <a:extLst>
                    <a:ext uri="{9D8B030D-6E8A-4147-A177-3AD203B41FA5}">
                      <a16:colId xmlns:a16="http://schemas.microsoft.com/office/drawing/2014/main" val="389905912"/>
                    </a:ext>
                  </a:extLst>
                </a:gridCol>
                <a:gridCol w="1083322">
                  <a:extLst>
                    <a:ext uri="{9D8B030D-6E8A-4147-A177-3AD203B41FA5}">
                      <a16:colId xmlns:a16="http://schemas.microsoft.com/office/drawing/2014/main" val="621735569"/>
                    </a:ext>
                  </a:extLst>
                </a:gridCol>
                <a:gridCol w="1083322">
                  <a:extLst>
                    <a:ext uri="{9D8B030D-6E8A-4147-A177-3AD203B41FA5}">
                      <a16:colId xmlns:a16="http://schemas.microsoft.com/office/drawing/2014/main" val="3193399673"/>
                    </a:ext>
                  </a:extLst>
                </a:gridCol>
                <a:gridCol w="1083322">
                  <a:extLst>
                    <a:ext uri="{9D8B030D-6E8A-4147-A177-3AD203B41FA5}">
                      <a16:colId xmlns:a16="http://schemas.microsoft.com/office/drawing/2014/main" val="1655339586"/>
                    </a:ext>
                  </a:extLst>
                </a:gridCol>
                <a:gridCol w="1083322">
                  <a:extLst>
                    <a:ext uri="{9D8B030D-6E8A-4147-A177-3AD203B41FA5}">
                      <a16:colId xmlns:a16="http://schemas.microsoft.com/office/drawing/2014/main" val="845760738"/>
                    </a:ext>
                  </a:extLst>
                </a:gridCol>
                <a:gridCol w="1083322">
                  <a:extLst>
                    <a:ext uri="{9D8B030D-6E8A-4147-A177-3AD203B41FA5}">
                      <a16:colId xmlns:a16="http://schemas.microsoft.com/office/drawing/2014/main" val="1949606898"/>
                    </a:ext>
                  </a:extLst>
                </a:gridCol>
                <a:gridCol w="1083322">
                  <a:extLst>
                    <a:ext uri="{9D8B030D-6E8A-4147-A177-3AD203B41FA5}">
                      <a16:colId xmlns:a16="http://schemas.microsoft.com/office/drawing/2014/main" val="2180027359"/>
                    </a:ext>
                  </a:extLst>
                </a:gridCol>
                <a:gridCol w="1083322">
                  <a:extLst>
                    <a:ext uri="{9D8B030D-6E8A-4147-A177-3AD203B41FA5}">
                      <a16:colId xmlns:a16="http://schemas.microsoft.com/office/drawing/2014/main" val="707075346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341934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3A722961-ED69-4204-83D7-EE0A226E89E7}"/>
              </a:ext>
            </a:extLst>
          </p:cNvPr>
          <p:cNvGrpSpPr/>
          <p:nvPr/>
        </p:nvGrpSpPr>
        <p:grpSpPr>
          <a:xfrm>
            <a:off x="2155309" y="3664753"/>
            <a:ext cx="5408469" cy="855944"/>
            <a:chOff x="1317522" y="4547482"/>
            <a:chExt cx="18891771" cy="847515"/>
          </a:xfrm>
        </p:grpSpPr>
        <p:sp>
          <p:nvSpPr>
            <p:cNvPr id="5" name="Left Brace 4">
              <a:extLst>
                <a:ext uri="{FF2B5EF4-FFF2-40B4-BE49-F238E27FC236}">
                  <a16:creationId xmlns:a16="http://schemas.microsoft.com/office/drawing/2014/main" id="{E5FDEEEC-B758-4782-96FE-38715890A3F0}"/>
                </a:ext>
              </a:extLst>
            </p:cNvPr>
            <p:cNvSpPr/>
            <p:nvPr/>
          </p:nvSpPr>
          <p:spPr>
            <a:xfrm rot="5400000">
              <a:off x="10656271" y="-4158025"/>
              <a:ext cx="214273" cy="18891771"/>
            </a:xfrm>
            <a:prstGeom prst="leftBrace">
              <a:avLst>
                <a:gd name="adj1" fmla="val 8333"/>
                <a:gd name="adj2" fmla="val 4787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45AED5C-82D4-4B4B-8402-A337DEF0C1A4}"/>
                    </a:ext>
                  </a:extLst>
                </p:cNvPr>
                <p:cNvSpPr txBox="1"/>
                <p:nvPr/>
              </p:nvSpPr>
              <p:spPr>
                <a:xfrm>
                  <a:off x="8053875" y="4547482"/>
                  <a:ext cx="6714548" cy="6832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25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th-TH" sz="25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กิโลกรัม</a:t>
                  </a:r>
                  <a:endParaRPr lang="th-TH" sz="25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45AED5C-82D4-4B4B-8402-A337DEF0C1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3875" y="4547482"/>
                  <a:ext cx="6714548" cy="683266"/>
                </a:xfrm>
                <a:prstGeom prst="rect">
                  <a:avLst/>
                </a:prstGeom>
                <a:blipFill>
                  <a:blip r:embed="rId11"/>
                  <a:stretch>
                    <a:fillRect b="-885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27999D0-6394-4675-81A2-12882307290F}"/>
              </a:ext>
            </a:extLst>
          </p:cNvPr>
          <p:cNvGrpSpPr/>
          <p:nvPr/>
        </p:nvGrpSpPr>
        <p:grpSpPr>
          <a:xfrm>
            <a:off x="3127558" y="5781532"/>
            <a:ext cx="6357378" cy="888187"/>
            <a:chOff x="2300049" y="5051338"/>
            <a:chExt cx="3349037" cy="888187"/>
          </a:xfrm>
        </p:grpSpPr>
        <p:sp>
          <p:nvSpPr>
            <p:cNvPr id="47" name="Left Brace 46">
              <a:extLst>
                <a:ext uri="{FF2B5EF4-FFF2-40B4-BE49-F238E27FC236}">
                  <a16:creationId xmlns:a16="http://schemas.microsoft.com/office/drawing/2014/main" id="{72B0FB3C-FD8B-4FAF-9974-B8F035AFF359}"/>
                </a:ext>
              </a:extLst>
            </p:cNvPr>
            <p:cNvSpPr/>
            <p:nvPr/>
          </p:nvSpPr>
          <p:spPr>
            <a:xfrm rot="16200000">
              <a:off x="3921074" y="4626176"/>
              <a:ext cx="290794" cy="1141117"/>
            </a:xfrm>
            <a:prstGeom prst="leftBrace">
              <a:avLst>
                <a:gd name="adj1" fmla="val 8333"/>
                <a:gd name="adj2" fmla="val 47697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87AF6DC-8AC1-42F5-A029-DB53ECD14753}"/>
                    </a:ext>
                  </a:extLst>
                </p:cNvPr>
                <p:cNvSpPr txBox="1"/>
                <p:nvPr/>
              </p:nvSpPr>
              <p:spPr>
                <a:xfrm>
                  <a:off x="2300049" y="5249464"/>
                  <a:ext cx="3349037" cy="69006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5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มีน้ำตาลมากกว่าเกลือ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5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th-TH" sz="25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กิโลกรัม</a:t>
                  </a:r>
                  <a:endParaRPr lang="th-TH" sz="25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87AF6DC-8AC1-42F5-A029-DB53ECD147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0049" y="5249464"/>
                  <a:ext cx="3349037" cy="690061"/>
                </a:xfrm>
                <a:prstGeom prst="rect">
                  <a:avLst/>
                </a:prstGeom>
                <a:blipFill>
                  <a:blip r:embed="rId12"/>
                  <a:stretch>
                    <a:fillRect b="-885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12DB83E-CC6C-4C99-831E-AE707C19FA63}"/>
              </a:ext>
            </a:extLst>
          </p:cNvPr>
          <p:cNvSpPr txBox="1"/>
          <p:nvPr/>
        </p:nvSpPr>
        <p:spPr>
          <a:xfrm>
            <a:off x="902436" y="4590797"/>
            <a:ext cx="1190723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น้ำตาล</a:t>
            </a:r>
          </a:p>
        </p:txBody>
      </p:sp>
      <p:graphicFrame>
        <p:nvGraphicFramePr>
          <p:cNvPr id="28" name="Table 4">
            <a:extLst>
              <a:ext uri="{FF2B5EF4-FFF2-40B4-BE49-F238E27FC236}">
                <a16:creationId xmlns:a16="http://schemas.microsoft.com/office/drawing/2014/main" id="{16DAFD47-9B6A-4154-9FD6-5CA54ADAB5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004407"/>
              </p:ext>
            </p:extLst>
          </p:nvPr>
        </p:nvGraphicFramePr>
        <p:xfrm>
          <a:off x="2155311" y="5353470"/>
          <a:ext cx="866656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3320">
                  <a:extLst>
                    <a:ext uri="{9D8B030D-6E8A-4147-A177-3AD203B41FA5}">
                      <a16:colId xmlns:a16="http://schemas.microsoft.com/office/drawing/2014/main" val="389905912"/>
                    </a:ext>
                  </a:extLst>
                </a:gridCol>
                <a:gridCol w="1083320">
                  <a:extLst>
                    <a:ext uri="{9D8B030D-6E8A-4147-A177-3AD203B41FA5}">
                      <a16:colId xmlns:a16="http://schemas.microsoft.com/office/drawing/2014/main" val="621735569"/>
                    </a:ext>
                  </a:extLst>
                </a:gridCol>
                <a:gridCol w="1083320">
                  <a:extLst>
                    <a:ext uri="{9D8B030D-6E8A-4147-A177-3AD203B41FA5}">
                      <a16:colId xmlns:a16="http://schemas.microsoft.com/office/drawing/2014/main" val="3193399673"/>
                    </a:ext>
                  </a:extLst>
                </a:gridCol>
                <a:gridCol w="1083320">
                  <a:extLst>
                    <a:ext uri="{9D8B030D-6E8A-4147-A177-3AD203B41FA5}">
                      <a16:colId xmlns:a16="http://schemas.microsoft.com/office/drawing/2014/main" val="1655339586"/>
                    </a:ext>
                  </a:extLst>
                </a:gridCol>
                <a:gridCol w="1083320">
                  <a:extLst>
                    <a:ext uri="{9D8B030D-6E8A-4147-A177-3AD203B41FA5}">
                      <a16:colId xmlns:a16="http://schemas.microsoft.com/office/drawing/2014/main" val="845760738"/>
                    </a:ext>
                  </a:extLst>
                </a:gridCol>
                <a:gridCol w="1083320">
                  <a:extLst>
                    <a:ext uri="{9D8B030D-6E8A-4147-A177-3AD203B41FA5}">
                      <a16:colId xmlns:a16="http://schemas.microsoft.com/office/drawing/2014/main" val="152871019"/>
                    </a:ext>
                  </a:extLst>
                </a:gridCol>
                <a:gridCol w="1083320">
                  <a:extLst>
                    <a:ext uri="{9D8B030D-6E8A-4147-A177-3AD203B41FA5}">
                      <a16:colId xmlns:a16="http://schemas.microsoft.com/office/drawing/2014/main" val="2903620775"/>
                    </a:ext>
                  </a:extLst>
                </a:gridCol>
                <a:gridCol w="1083320">
                  <a:extLst>
                    <a:ext uri="{9D8B030D-6E8A-4147-A177-3AD203B41FA5}">
                      <a16:colId xmlns:a16="http://schemas.microsoft.com/office/drawing/2014/main" val="1686541640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341934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A7CD6547-F6D0-4D32-8441-5DCBD7AEA2F6}"/>
              </a:ext>
            </a:extLst>
          </p:cNvPr>
          <p:cNvSpPr txBox="1"/>
          <p:nvPr/>
        </p:nvSpPr>
        <p:spPr>
          <a:xfrm>
            <a:off x="1071105" y="5263377"/>
            <a:ext cx="1022054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เกลือ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53653F-92D2-403E-A78E-81FA61E9831E}"/>
              </a:ext>
            </a:extLst>
          </p:cNvPr>
          <p:cNvGrpSpPr/>
          <p:nvPr/>
        </p:nvGrpSpPr>
        <p:grpSpPr>
          <a:xfrm>
            <a:off x="5397628" y="5010766"/>
            <a:ext cx="2166150" cy="371780"/>
            <a:chOff x="5106584" y="5101683"/>
            <a:chExt cx="3168965" cy="34270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D6D639A-EB37-4698-B15E-BF3294ED390F}"/>
                </a:ext>
              </a:extLst>
            </p:cNvPr>
            <p:cNvCxnSpPr>
              <a:cxnSpLocks/>
            </p:cNvCxnSpPr>
            <p:nvPr/>
          </p:nvCxnSpPr>
          <p:spPr>
            <a:xfrm>
              <a:off x="5106584" y="5101683"/>
              <a:ext cx="0" cy="34270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8E3D37-1EA2-4244-9EF0-0BBFCF2FC271}"/>
                </a:ext>
              </a:extLst>
            </p:cNvPr>
            <p:cNvCxnSpPr>
              <a:cxnSpLocks/>
            </p:cNvCxnSpPr>
            <p:nvPr/>
          </p:nvCxnSpPr>
          <p:spPr>
            <a:xfrm>
              <a:off x="8275549" y="5101683"/>
              <a:ext cx="0" cy="34270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518855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9" grpId="0"/>
      <p:bldP spid="27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28D8753B-55C0-47B2-A7CD-55B87BFEC13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1097" y="-57059"/>
            <a:ext cx="12184602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E128D4-2347-4E6F-8AA5-382FFA026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304" y="-1860110"/>
            <a:ext cx="260774" cy="4128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3B7B72-0405-423E-AF7E-D7160D6C4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0984" y="-761305"/>
            <a:ext cx="260774" cy="4128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E81290-D7D6-4FD4-98FE-18467BD03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34" y="-1880816"/>
            <a:ext cx="260774" cy="4128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FB50A5-709F-4E23-BB9A-A97C385A1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5934" y="-699364"/>
            <a:ext cx="260774" cy="4128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E09ADA-AD76-413E-B2F7-902382566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6664" y="-1274338"/>
            <a:ext cx="260774" cy="4128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FABC43-A6B3-4B0F-875F-7317F9D12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062" y="-1198627"/>
            <a:ext cx="260774" cy="4128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EE4ACF-C956-4CAA-84E9-105D5EDB0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244" y="-680422"/>
            <a:ext cx="260774" cy="4128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635470-0BB2-42A9-90CD-E13830B20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328" y="-589504"/>
            <a:ext cx="260774" cy="4128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CEEACC8-771A-4A72-8C7C-FF0E8165DA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8353" y="5891739"/>
            <a:ext cx="12254052" cy="1019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10079D-5EF8-4D7B-9915-A7A03C31EF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0171" y="347241"/>
            <a:ext cx="9257783" cy="134182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328019C-5013-4526-83EC-BF4F0D12538D}"/>
              </a:ext>
            </a:extLst>
          </p:cNvPr>
          <p:cNvSpPr txBox="1"/>
          <p:nvPr/>
        </p:nvSpPr>
        <p:spPr>
          <a:xfrm>
            <a:off x="746508" y="759594"/>
            <a:ext cx="112259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บอกเศษส่วนแสดงจำนวนของส่วนที่ระบายสี</a:t>
            </a:r>
          </a:p>
        </p:txBody>
      </p:sp>
      <p:pic>
        <p:nvPicPr>
          <p:cNvPr id="15" name="เลขข้อ">
            <a:extLst>
              <a:ext uri="{FF2B5EF4-FFF2-40B4-BE49-F238E27FC236}">
                <a16:creationId xmlns:a16="http://schemas.microsoft.com/office/drawing/2014/main" id="{6EF192DB-F530-4C70-8E1C-AC8DE6B329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046" y="-57133"/>
            <a:ext cx="1255176" cy="15341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3589D1-67B5-4AC3-8E5C-7BF8175E38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474" y="1547922"/>
            <a:ext cx="5020885" cy="5116703"/>
          </a:xfrm>
          <a:prstGeom prst="rect">
            <a:avLst/>
          </a:prstGeom>
        </p:spPr>
      </p:pic>
      <p:pic>
        <p:nvPicPr>
          <p:cNvPr id="44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657AD41-5755-49A7-96F9-6B1BD9EF6B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26373" y="6123983"/>
            <a:ext cx="1395736" cy="555152"/>
          </a:xfrm>
          <a:prstGeom prst="rect">
            <a:avLst/>
          </a:prstGeom>
        </p:spPr>
      </p:pic>
      <p:grpSp>
        <p:nvGrpSpPr>
          <p:cNvPr id="2" name="A">
            <a:extLst>
              <a:ext uri="{FF2B5EF4-FFF2-40B4-BE49-F238E27FC236}">
                <a16:creationId xmlns:a16="http://schemas.microsoft.com/office/drawing/2014/main" id="{8D3D959C-7A20-481C-AD5F-7109EB5B8B17}"/>
              </a:ext>
            </a:extLst>
          </p:cNvPr>
          <p:cNvGrpSpPr/>
          <p:nvPr/>
        </p:nvGrpSpPr>
        <p:grpSpPr>
          <a:xfrm>
            <a:off x="5776809" y="1885033"/>
            <a:ext cx="2203769" cy="2412000"/>
            <a:chOff x="6037745" y="2253354"/>
            <a:chExt cx="2203769" cy="2412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28580B0-077C-43C9-8065-1B5F974E7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7745" y="2253354"/>
              <a:ext cx="2203769" cy="2412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769FCB6-B63C-4B0A-9508-ED6B8633D35D}"/>
                    </a:ext>
                  </a:extLst>
                </p:cNvPr>
                <p:cNvSpPr txBox="1"/>
                <p:nvPr/>
              </p:nvSpPr>
              <p:spPr>
                <a:xfrm>
                  <a:off x="6720569" y="2990026"/>
                  <a:ext cx="808076" cy="15308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5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800" b="0" i="0" smtClean="0">
                              <a:solidFill>
                                <a:srgbClr val="FFFF00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800" b="0" i="0" smtClean="0">
                              <a:solidFill>
                                <a:srgbClr val="FFFF00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12</m:t>
                          </m:r>
                        </m:den>
                      </m:f>
                    </m:oMath>
                  </a14:m>
                  <a:r>
                    <a:rPr lang="th-TH" sz="5800" dirty="0">
                      <a:solidFill>
                        <a:srgbClr val="FFFF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en-US" sz="5800" dirty="0">
                    <a:solidFill>
                      <a:srgbClr val="FFFF00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769FCB6-B63C-4B0A-9508-ED6B8633D3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0569" y="2990026"/>
                  <a:ext cx="808076" cy="1530868"/>
                </a:xfrm>
                <a:prstGeom prst="rect">
                  <a:avLst/>
                </a:prstGeom>
                <a:blipFill>
                  <a:blip r:embed="rId14"/>
                  <a:stretch>
                    <a:fillRect r="-71212" b="-95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B">
            <a:extLst>
              <a:ext uri="{FF2B5EF4-FFF2-40B4-BE49-F238E27FC236}">
                <a16:creationId xmlns:a16="http://schemas.microsoft.com/office/drawing/2014/main" id="{39BF70A7-7344-4920-AEA4-09A55F2C199F}"/>
              </a:ext>
            </a:extLst>
          </p:cNvPr>
          <p:cNvGrpSpPr/>
          <p:nvPr/>
        </p:nvGrpSpPr>
        <p:grpSpPr>
          <a:xfrm>
            <a:off x="9224637" y="1980425"/>
            <a:ext cx="2203470" cy="2412000"/>
            <a:chOff x="6037894" y="2253354"/>
            <a:chExt cx="2203470" cy="24120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0548FDB-5DAC-4B1E-93DC-BADD2CAAB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7894" y="2253354"/>
              <a:ext cx="2203470" cy="2412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CF765D0-3CA5-4596-98FA-DBAEED157793}"/>
                    </a:ext>
                  </a:extLst>
                </p:cNvPr>
                <p:cNvSpPr txBox="1"/>
                <p:nvPr/>
              </p:nvSpPr>
              <p:spPr>
                <a:xfrm>
                  <a:off x="6720569" y="2969706"/>
                  <a:ext cx="808076" cy="1514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5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800" b="0" i="0" smtClean="0">
                              <a:solidFill>
                                <a:srgbClr val="FFFF00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800" b="0" i="0" smtClean="0">
                              <a:solidFill>
                                <a:srgbClr val="FFFF00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12</m:t>
                          </m:r>
                        </m:den>
                      </m:f>
                    </m:oMath>
                  </a14:m>
                  <a:r>
                    <a:rPr lang="th-TH" sz="5800" dirty="0">
                      <a:solidFill>
                        <a:srgbClr val="FFFF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en-US" sz="5800" dirty="0">
                    <a:solidFill>
                      <a:srgbClr val="FFFF00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CF765D0-3CA5-4596-98FA-DBAEED1577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0569" y="2969706"/>
                  <a:ext cx="808076" cy="1514902"/>
                </a:xfrm>
                <a:prstGeom prst="rect">
                  <a:avLst/>
                </a:prstGeom>
                <a:blipFill>
                  <a:blip r:embed="rId16"/>
                  <a:stretch>
                    <a:fillRect r="-70677" b="-104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C">
            <a:extLst>
              <a:ext uri="{FF2B5EF4-FFF2-40B4-BE49-F238E27FC236}">
                <a16:creationId xmlns:a16="http://schemas.microsoft.com/office/drawing/2014/main" id="{576D0EA7-BE93-4C3A-923D-C458E4FB3AED}"/>
              </a:ext>
            </a:extLst>
          </p:cNvPr>
          <p:cNvGrpSpPr/>
          <p:nvPr/>
        </p:nvGrpSpPr>
        <p:grpSpPr>
          <a:xfrm>
            <a:off x="7331382" y="4100495"/>
            <a:ext cx="2203769" cy="2408527"/>
            <a:chOff x="6037745" y="2255090"/>
            <a:chExt cx="2203769" cy="240852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0634C3B-F796-4988-B40C-3C5BC05FF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7745" y="2255090"/>
              <a:ext cx="2203769" cy="240852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153283C-43D0-4F2A-8AC0-4C53E3C90AD9}"/>
                    </a:ext>
                  </a:extLst>
                </p:cNvPr>
                <p:cNvSpPr txBox="1"/>
                <p:nvPr/>
              </p:nvSpPr>
              <p:spPr>
                <a:xfrm>
                  <a:off x="6720569" y="2990026"/>
                  <a:ext cx="808076" cy="15185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5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800" b="0" i="0" smtClean="0">
                              <a:solidFill>
                                <a:srgbClr val="FFFF00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800" b="0" i="0" smtClean="0">
                              <a:solidFill>
                                <a:srgbClr val="FFFF00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th-TH" sz="5800" dirty="0">
                      <a:solidFill>
                        <a:srgbClr val="FFFF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en-US" sz="5800" dirty="0">
                    <a:solidFill>
                      <a:srgbClr val="FFFF00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153283C-43D0-4F2A-8AC0-4C53E3C90A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0569" y="2990026"/>
                  <a:ext cx="808076" cy="1518557"/>
                </a:xfrm>
                <a:prstGeom prst="rect">
                  <a:avLst/>
                </a:prstGeom>
                <a:blipFill>
                  <a:blip r:embed="rId18"/>
                  <a:stretch>
                    <a:fillRect r="-50000" b="-104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ผิด 1">
            <a:extLst>
              <a:ext uri="{FF2B5EF4-FFF2-40B4-BE49-F238E27FC236}">
                <a16:creationId xmlns:a16="http://schemas.microsoft.com/office/drawing/2014/main" id="{96289A08-5C32-499D-86D3-365F05A1C6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72715" y="4891119"/>
            <a:ext cx="1357852" cy="1357852"/>
          </a:xfrm>
          <a:prstGeom prst="rect">
            <a:avLst/>
          </a:prstGeom>
        </p:spPr>
      </p:pic>
      <p:pic>
        <p:nvPicPr>
          <p:cNvPr id="34" name="ถูก1">
            <a:extLst>
              <a:ext uri="{FF2B5EF4-FFF2-40B4-BE49-F238E27FC236}">
                <a16:creationId xmlns:a16="http://schemas.microsoft.com/office/drawing/2014/main" id="{F1E5CC22-5723-4461-B4D5-658310DD333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22555" y="2719781"/>
            <a:ext cx="1357852" cy="1357852"/>
          </a:xfrm>
          <a:prstGeom prst="rect">
            <a:avLst/>
          </a:prstGeom>
        </p:spPr>
      </p:pic>
      <p:pic>
        <p:nvPicPr>
          <p:cNvPr id="35" name="ผิด 2">
            <a:extLst>
              <a:ext uri="{FF2B5EF4-FFF2-40B4-BE49-F238E27FC236}">
                <a16:creationId xmlns:a16="http://schemas.microsoft.com/office/drawing/2014/main" id="{6706EA4A-496C-4AF7-91F2-8BD37272BCD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41232" y="2558736"/>
            <a:ext cx="1357852" cy="1357852"/>
          </a:xfrm>
          <a:prstGeom prst="rect">
            <a:avLst/>
          </a:prstGeom>
        </p:spPr>
      </p:pic>
      <p:pic>
        <p:nvPicPr>
          <p:cNvPr id="7" name="Picture 6" descr="A picture containing crossword puzzle&#10;&#10;Description automatically generated">
            <a:extLst>
              <a:ext uri="{FF2B5EF4-FFF2-40B4-BE49-F238E27FC236}">
                <a16:creationId xmlns:a16="http://schemas.microsoft.com/office/drawing/2014/main" id="{C27E15DB-5A15-4097-AED4-A6B569D13C0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519" y="2884972"/>
            <a:ext cx="2721034" cy="271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40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01029 1.1655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58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00638 1.29144 " pathEditMode="relative" rAng="0" ptsTypes="AA">
                                      <p:cBhvr>
                                        <p:cTn id="8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00638 1.29144 " pathEditMode="relative" rAng="0" ptsTypes="AA">
                                      <p:cBhvr>
                                        <p:cTn id="10" dur="6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0.00638 1.29143 " pathEditMode="relative" rAng="0" ptsTypes="AA">
                                      <p:cBhvr>
                                        <p:cTn id="12" dur="5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00639 1.29144 " pathEditMode="relative" rAng="0" ptsTypes="AA">
                                      <p:cBhvr>
                                        <p:cTn id="14" dur="5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0.00639 1.29143 " pathEditMode="relative" rAng="0" ptsTypes="AA">
                                      <p:cBhvr>
                                        <p:cTn id="16" dur="5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0.00638 1.29144 " pathEditMode="relative" rAng="0" ptsTypes="AA">
                                      <p:cBhvr>
                                        <p:cTn id="18" dur="5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00638 1.29143 " pathEditMode="relative" rAng="0" ptsTypes="AA">
                                      <p:cBhvr>
                                        <p:cTn id="20" dur="5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1CF1943-FD94-448F-9B93-C0522B6D61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2C3D2B5-89FC-46D6-ADE5-F407E8E00F4A}"/>
              </a:ext>
            </a:extLst>
          </p:cNvPr>
          <p:cNvGrpSpPr/>
          <p:nvPr/>
        </p:nvGrpSpPr>
        <p:grpSpPr>
          <a:xfrm>
            <a:off x="760243" y="2958715"/>
            <a:ext cx="1242051" cy="600165"/>
            <a:chOff x="4748283" y="3889960"/>
            <a:chExt cx="2008412" cy="60016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918771A-8579-428E-B719-F5D4E39C7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8B90BD2-F1FB-45E4-BBE3-D02C12CA2CDD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02F640-FB7E-45BB-B164-FFF86484EE29}"/>
                  </a:ext>
                </a:extLst>
              </p:cNvPr>
              <p:cNvSpPr txBox="1"/>
              <p:nvPr/>
            </p:nvSpPr>
            <p:spPr>
              <a:xfrm>
                <a:off x="2131531" y="2840129"/>
                <a:ext cx="7675516" cy="7790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cs typeface="Itim" panose="00000500000000000000" pitchFamily="2" charset="-34"/>
                  </a:rPr>
                  <a:t>เมย์มีน้ำตาล </a:t>
                </a:r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</a:t>
                </a:r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   กิโลกรัม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02F640-FB7E-45BB-B164-FFF86484E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531" y="2840129"/>
                <a:ext cx="7675516" cy="779059"/>
              </a:xfrm>
              <a:prstGeom prst="rect">
                <a:avLst/>
              </a:prstGeom>
              <a:blipFill>
                <a:blip r:embed="rId6"/>
                <a:stretch>
                  <a:fillRect l="-1668" b="-70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5DEDE85-D6CC-4100-9FE6-B7D8B453A461}"/>
                  </a:ext>
                </a:extLst>
              </p:cNvPr>
              <p:cNvSpPr txBox="1"/>
              <p:nvPr/>
            </p:nvSpPr>
            <p:spPr>
              <a:xfrm>
                <a:off x="2131531" y="5526544"/>
                <a:ext cx="8369859" cy="7620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cs typeface="Itim" panose="00000500000000000000" pitchFamily="2" charset="-34"/>
                  </a:rPr>
                  <a:t>เมย์มีเกลือ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5DEDE85-D6CC-4100-9FE6-B7D8B453A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531" y="5526544"/>
                <a:ext cx="8369859" cy="762003"/>
              </a:xfrm>
              <a:prstGeom prst="rect">
                <a:avLst/>
              </a:prstGeom>
              <a:blipFill>
                <a:blip r:embed="rId7"/>
                <a:stretch>
                  <a:fillRect l="-1529"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57FB1C55-B142-4466-80AE-27712BD60FA8}"/>
              </a:ext>
            </a:extLst>
          </p:cNvPr>
          <p:cNvGrpSpPr/>
          <p:nvPr/>
        </p:nvGrpSpPr>
        <p:grpSpPr>
          <a:xfrm>
            <a:off x="787261" y="5659650"/>
            <a:ext cx="1020109" cy="600165"/>
            <a:chOff x="4748283" y="3889960"/>
            <a:chExt cx="2008410" cy="60016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8CAF9FD-4324-4D87-94CC-BF7F2BBF1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99444B6-B14D-4FDE-B94F-439B85555008}"/>
                </a:ext>
              </a:extLst>
            </p:cNvPr>
            <p:cNvSpPr txBox="1"/>
            <p:nvPr/>
          </p:nvSpPr>
          <p:spPr>
            <a:xfrm>
              <a:off x="4757159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3DB56FF-119C-4DE0-9316-13EDCB0A549B}"/>
              </a:ext>
            </a:extLst>
          </p:cNvPr>
          <p:cNvGrpSpPr/>
          <p:nvPr/>
        </p:nvGrpSpPr>
        <p:grpSpPr>
          <a:xfrm>
            <a:off x="775002" y="2084692"/>
            <a:ext cx="3143753" cy="600165"/>
            <a:chOff x="4748282" y="3889960"/>
            <a:chExt cx="2190371" cy="60016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C7C7461-3CF3-4EBD-975A-FCDA31BAB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2" y="3889960"/>
              <a:ext cx="2190371" cy="600165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0743FB7-0A4C-4529-8BEB-927692C320B1}"/>
                </a:ext>
              </a:extLst>
            </p:cNvPr>
            <p:cNvSpPr txBox="1"/>
            <p:nvPr/>
          </p:nvSpPr>
          <p:spPr>
            <a:xfrm>
              <a:off x="4756823" y="3917148"/>
              <a:ext cx="217328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ประโยคสัญลักษณ์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6203040-8437-4B4E-B25D-37CE228866C2}"/>
                  </a:ext>
                </a:extLst>
              </p:cNvPr>
              <p:cNvSpPr txBox="1"/>
              <p:nvPr/>
            </p:nvSpPr>
            <p:spPr>
              <a:xfrm>
                <a:off x="4006246" y="1985158"/>
                <a:ext cx="5786333" cy="764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Itim" panose="00000500000000000000" pitchFamily="2" charset="-34"/>
                        <a:ea typeface="Cambria Math" panose="02040503050406030204" pitchFamily="18" charset="0"/>
                        <a:cs typeface="Itim" panose="00000500000000000000" pitchFamily="2" charset="-34"/>
                      </a:rPr>
                      <m:t>□</m:t>
                    </m:r>
                  </m:oMath>
                </a14:m>
                <a:endParaRPr lang="th-TH" sz="28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6203040-8437-4B4E-B25D-37CE22886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246" y="1985158"/>
                <a:ext cx="5786333" cy="764248"/>
              </a:xfrm>
              <a:prstGeom prst="rect">
                <a:avLst/>
              </a:prstGeom>
              <a:blipFill>
                <a:blip r:embed="rId8"/>
                <a:stretch>
                  <a:fillRect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B13C82-2BB6-4C68-B2E9-F177E38278FC}"/>
                  </a:ext>
                </a:extLst>
              </p:cNvPr>
              <p:cNvSpPr txBox="1"/>
              <p:nvPr/>
            </p:nvSpPr>
            <p:spPr>
              <a:xfrm>
                <a:off x="2131531" y="3754956"/>
                <a:ext cx="7675516" cy="7877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มีน้ำตาลมากกว่าเกลือ 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</a:t>
                </a:r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 </a:t>
                </a:r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   กิโลกรัม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B13C82-2BB6-4C68-B2E9-F177E3827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531" y="3754956"/>
                <a:ext cx="7675516" cy="787780"/>
              </a:xfrm>
              <a:prstGeom prst="rect">
                <a:avLst/>
              </a:prstGeom>
              <a:blipFill>
                <a:blip r:embed="rId9"/>
                <a:stretch>
                  <a:fillRect l="-1668" b="-620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C3D7769-E0AA-4A98-9409-2359A12744A1}"/>
              </a:ext>
            </a:extLst>
          </p:cNvPr>
          <p:cNvSpPr txBox="1"/>
          <p:nvPr/>
        </p:nvSpPr>
        <p:spPr>
          <a:xfrm>
            <a:off x="2131533" y="4817269"/>
            <a:ext cx="178722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เมย์มีเกลือ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026E91-7A46-41E7-92C6-CEC0581CFBF1}"/>
                  </a:ext>
                </a:extLst>
              </p:cNvPr>
              <p:cNvSpPr txBox="1"/>
              <p:nvPr/>
            </p:nvSpPr>
            <p:spPr>
              <a:xfrm>
                <a:off x="5482609" y="4671066"/>
                <a:ext cx="2137378" cy="778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  <m:r>
                      <a:rPr lang="th-TH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Itim" panose="00000500000000000000" pitchFamily="2" charset="-34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</a:t>
                </a:r>
                <a:endParaRPr lang="th-TH" sz="28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026E91-7A46-41E7-92C6-CEC0581CF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2609" y="4671066"/>
                <a:ext cx="2137378" cy="778996"/>
              </a:xfrm>
              <a:prstGeom prst="rect">
                <a:avLst/>
              </a:prstGeom>
              <a:blipFill>
                <a:blip r:embed="rId10"/>
                <a:stretch>
                  <a:fillRect b="-70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9A785CF-E77B-4EAB-B713-4E175C6FDF2D}"/>
                  </a:ext>
                </a:extLst>
              </p:cNvPr>
              <p:cNvSpPr txBox="1"/>
              <p:nvPr/>
            </p:nvSpPr>
            <p:spPr>
              <a:xfrm>
                <a:off x="6566786" y="4679944"/>
                <a:ext cx="2336027" cy="7609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 กิโลกรัม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9A785CF-E77B-4EAB-B713-4E175C6FD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6786" y="4679944"/>
                <a:ext cx="2336027" cy="760978"/>
              </a:xfrm>
              <a:prstGeom prst="rect">
                <a:avLst/>
              </a:prstGeom>
              <a:blipFill>
                <a:blip r:embed="rId11"/>
                <a:stretch>
                  <a:fillRect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81C37FBF-9A91-4884-9EC7-0872D5DB650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52945" y="547373"/>
            <a:ext cx="9645152" cy="138426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89EE2C4-F264-4346-9D48-8F91B4B60C75}"/>
              </a:ext>
            </a:extLst>
          </p:cNvPr>
          <p:cNvGrpSpPr/>
          <p:nvPr/>
        </p:nvGrpSpPr>
        <p:grpSpPr>
          <a:xfrm>
            <a:off x="201798" y="363339"/>
            <a:ext cx="1146415" cy="1156972"/>
            <a:chOff x="678134" y="2492544"/>
            <a:chExt cx="1146415" cy="1156972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FA7C2CC9-D4AE-4CD0-8A6D-DD13EE430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4" name="หัวข้อ">
              <a:extLst>
                <a:ext uri="{FF2B5EF4-FFF2-40B4-BE49-F238E27FC236}">
                  <a16:creationId xmlns:a16="http://schemas.microsoft.com/office/drawing/2014/main" id="{5B7D8B41-757D-49BB-AF21-891FE64D424B}"/>
                </a:ext>
              </a:extLst>
            </p:cNvPr>
            <p:cNvSpPr txBox="1"/>
            <p:nvPr/>
          </p:nvSpPr>
          <p:spPr>
            <a:xfrm>
              <a:off x="983400" y="2492544"/>
              <a:ext cx="53411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5</a:t>
              </a:r>
              <a:endParaRPr lang="th-TH" sz="4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หัวข้อ">
                <a:extLst>
                  <a:ext uri="{FF2B5EF4-FFF2-40B4-BE49-F238E27FC236}">
                    <a16:creationId xmlns:a16="http://schemas.microsoft.com/office/drawing/2014/main" id="{5D4B9C88-F19F-4B63-B9A8-8BB955723068}"/>
                  </a:ext>
                </a:extLst>
              </p:cNvPr>
              <p:cNvSpPr txBox="1"/>
              <p:nvPr/>
            </p:nvSpPr>
            <p:spPr>
              <a:xfrm>
                <a:off x="1395317" y="566010"/>
                <a:ext cx="9035945" cy="1361078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th-TH" sz="3000" dirty="0">
                    <a:cs typeface="Itim" panose="00000500000000000000" pitchFamily="2" charset="-34"/>
                  </a:rPr>
                  <a:t>เมย์มีน้ำตาล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 มีน้ำตาลมากกว่าเกลือ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 กิโลกรัม</a:t>
                </a:r>
              </a:p>
              <a:p>
                <a:pPr>
                  <a:spcAft>
                    <a:spcPts val="500"/>
                  </a:spcAft>
                </a:pP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เมย์มีเกลือกี่กิโลกรัม </a:t>
                </a:r>
              </a:p>
            </p:txBody>
          </p:sp>
        </mc:Choice>
        <mc:Fallback xmlns="">
          <p:sp>
            <p:nvSpPr>
              <p:cNvPr id="36" name="หัวข้อ">
                <a:extLst>
                  <a:ext uri="{FF2B5EF4-FFF2-40B4-BE49-F238E27FC236}">
                    <a16:creationId xmlns:a16="http://schemas.microsoft.com/office/drawing/2014/main" id="{5D4B9C88-F19F-4B63-B9A8-8BB955723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317" y="566010"/>
                <a:ext cx="9035945" cy="1361078"/>
              </a:xfrm>
              <a:prstGeom prst="rect">
                <a:avLst/>
              </a:prstGeom>
              <a:blipFill>
                <a:blip r:embed="rId14"/>
                <a:stretch>
                  <a:fillRect l="-1619" b="-11211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picture containing text, room, gambling house&#10;&#10;Description automatically generated">
            <a:extLst>
              <a:ext uri="{FF2B5EF4-FFF2-40B4-BE49-F238E27FC236}">
                <a16:creationId xmlns:a16="http://schemas.microsoft.com/office/drawing/2014/main" id="{AE077430-28A4-4EA0-B885-20AB5DDF29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774" y="4414142"/>
            <a:ext cx="1920488" cy="1540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E2A024-B88E-4F3B-9C31-907FDE710CD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0562" y="3858464"/>
            <a:ext cx="1837923" cy="21788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3920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46" grpId="0"/>
      <p:bldP spid="47" grpId="0"/>
      <p:bldP spid="22" grpId="0"/>
      <p:bldP spid="23" grpId="0"/>
      <p:bldP spid="24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1CF1943-FD94-448F-9B93-C0522B6D61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52945" y="547372"/>
            <a:ext cx="11206480" cy="150001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201798" y="363339"/>
            <a:ext cx="1146415" cy="1156972"/>
            <a:chOff x="678134" y="2492544"/>
            <a:chExt cx="1146415" cy="1156972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983400" y="2492544"/>
              <a:ext cx="53411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6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หัวข้อ">
                <a:extLst>
                  <a:ext uri="{FF2B5EF4-FFF2-40B4-BE49-F238E27FC236}">
                    <a16:creationId xmlns:a16="http://schemas.microsoft.com/office/drawing/2014/main" id="{3BCCE850-CD07-4469-B91A-2C713398B5B3}"/>
                  </a:ext>
                </a:extLst>
              </p:cNvPr>
              <p:cNvSpPr txBox="1"/>
              <p:nvPr/>
            </p:nvSpPr>
            <p:spPr>
              <a:xfrm>
                <a:off x="1395317" y="539376"/>
                <a:ext cx="10441880" cy="1426801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th-TH" sz="3000" dirty="0">
                    <a:cs typeface="Itim" panose="00000500000000000000" pitchFamily="2" charset="-34"/>
                  </a:rPr>
                  <a:t>ปลาใช้เวลาทำการบ้าน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den>
                    </m:f>
                  </m:oMath>
                </a14:m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 ชั่วโมง ใช้เวลาทำการบ้านน้อยกว่าเล่นมือถือ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den>
                    </m:f>
                  </m:oMath>
                </a14:m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 ชั่วโมง ปลาใช้เวลาเล่นมือถือกี่ชั่วโมง</a:t>
                </a:r>
              </a:p>
            </p:txBody>
          </p:sp>
        </mc:Choice>
        <mc:Fallback xmlns="">
          <p:sp>
            <p:nvSpPr>
              <p:cNvPr id="35" name="หัวข้อ">
                <a:extLst>
                  <a:ext uri="{FF2B5EF4-FFF2-40B4-BE49-F238E27FC236}">
                    <a16:creationId xmlns:a16="http://schemas.microsoft.com/office/drawing/2014/main" id="{3BCCE850-CD07-4469-B91A-2C713398B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317" y="539376"/>
                <a:ext cx="10441880" cy="1426801"/>
              </a:xfrm>
              <a:prstGeom prst="rect">
                <a:avLst/>
              </a:prstGeom>
              <a:blipFill>
                <a:blip r:embed="rId8"/>
                <a:stretch>
                  <a:fillRect l="-1401" b="-5957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CBD1FFFA-F83F-4A7D-AF70-2D96B4BAF09E}"/>
              </a:ext>
            </a:extLst>
          </p:cNvPr>
          <p:cNvGrpSpPr/>
          <p:nvPr/>
        </p:nvGrpSpPr>
        <p:grpSpPr>
          <a:xfrm>
            <a:off x="222723" y="2124067"/>
            <a:ext cx="1738356" cy="600165"/>
            <a:chOff x="4748283" y="3889960"/>
            <a:chExt cx="2008412" cy="6001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D2820DA-AB7F-4618-A5B8-363E5CBB8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87E2EA-C47B-432F-9F9B-EC55DD6899E8}"/>
                </a:ext>
              </a:extLst>
            </p:cNvPr>
            <p:cNvSpPr txBox="1"/>
            <p:nvPr/>
          </p:nvSpPr>
          <p:spPr>
            <a:xfrm>
              <a:off x="4757161" y="3938896"/>
              <a:ext cx="199953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24C0D5C-B47E-404E-AE07-0317B2920EFB}"/>
              </a:ext>
            </a:extLst>
          </p:cNvPr>
          <p:cNvSpPr txBox="1"/>
          <p:nvPr/>
        </p:nvSpPr>
        <p:spPr>
          <a:xfrm>
            <a:off x="1968244" y="2177685"/>
            <a:ext cx="6737797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ปลาใช้เวลาเล่นมือถือกี่ชั่วโมง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3E30E9-7405-429D-A461-8244782C33B7}"/>
              </a:ext>
            </a:extLst>
          </p:cNvPr>
          <p:cNvGrpSpPr/>
          <p:nvPr/>
        </p:nvGrpSpPr>
        <p:grpSpPr>
          <a:xfrm>
            <a:off x="222723" y="2906821"/>
            <a:ext cx="1738356" cy="600165"/>
            <a:chOff x="4748283" y="3889960"/>
            <a:chExt cx="2008412" cy="60016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3F2E5D-206B-4C2D-A297-86E56693C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715786-D139-4B1F-AD90-80E3091D23C8}"/>
                </a:ext>
              </a:extLst>
            </p:cNvPr>
            <p:cNvSpPr txBox="1"/>
            <p:nvPr/>
          </p:nvSpPr>
          <p:spPr>
            <a:xfrm>
              <a:off x="4757161" y="3949056"/>
              <a:ext cx="199953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DBD4E11-7E4E-4FA8-AA0A-8A63171FFEC1}"/>
                  </a:ext>
                </a:extLst>
              </p:cNvPr>
              <p:cNvSpPr txBox="1"/>
              <p:nvPr/>
            </p:nvSpPr>
            <p:spPr>
              <a:xfrm>
                <a:off x="1959366" y="2818190"/>
                <a:ext cx="10740634" cy="7129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th-TH" sz="2600" dirty="0">
                    <a:solidFill>
                      <a:schemeClr val="bg1"/>
                    </a:solidFill>
                    <a:cs typeface="Itim" panose="00000500000000000000" pitchFamily="2" charset="-34"/>
                  </a:rPr>
                  <a:t>ปลาใช้เวลาทำการบ้าน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6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6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den>
                    </m:f>
                  </m:oMath>
                </a14:m>
                <a:r>
                  <a:rPr lang="th-TH" sz="2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ชั่วโมง ใช้เวลาทำการบ้านน้อยกว่าเล่นมือถือ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6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6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den>
                    </m:f>
                  </m:oMath>
                </a14:m>
                <a:r>
                  <a:rPr lang="th-TH" sz="26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ชั่วโมง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DBD4E11-7E4E-4FA8-AA0A-8A63171FF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366" y="2818190"/>
                <a:ext cx="10740634" cy="712952"/>
              </a:xfrm>
              <a:prstGeom prst="rect">
                <a:avLst/>
              </a:prstGeom>
              <a:blipFill>
                <a:blip r:embed="rId9"/>
                <a:stretch>
                  <a:fillRect l="-1022" b="-102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34ED7201-F7DD-418A-8CE5-CE4CB3AC871C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486164" y="3637280"/>
            <a:ext cx="11206480" cy="3432038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EE5ABE7-5231-4DCB-9101-8131A2F3BB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901773"/>
              </p:ext>
            </p:extLst>
          </p:nvPr>
        </p:nvGraphicFramePr>
        <p:xfrm>
          <a:off x="2429631" y="4753681"/>
          <a:ext cx="866658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2215">
                  <a:extLst>
                    <a:ext uri="{9D8B030D-6E8A-4147-A177-3AD203B41FA5}">
                      <a16:colId xmlns:a16="http://schemas.microsoft.com/office/drawing/2014/main" val="389905912"/>
                    </a:ext>
                  </a:extLst>
                </a:gridCol>
                <a:gridCol w="722215">
                  <a:extLst>
                    <a:ext uri="{9D8B030D-6E8A-4147-A177-3AD203B41FA5}">
                      <a16:colId xmlns:a16="http://schemas.microsoft.com/office/drawing/2014/main" val="621735569"/>
                    </a:ext>
                  </a:extLst>
                </a:gridCol>
                <a:gridCol w="722215">
                  <a:extLst>
                    <a:ext uri="{9D8B030D-6E8A-4147-A177-3AD203B41FA5}">
                      <a16:colId xmlns:a16="http://schemas.microsoft.com/office/drawing/2014/main" val="3193399673"/>
                    </a:ext>
                  </a:extLst>
                </a:gridCol>
                <a:gridCol w="722215">
                  <a:extLst>
                    <a:ext uri="{9D8B030D-6E8A-4147-A177-3AD203B41FA5}">
                      <a16:colId xmlns:a16="http://schemas.microsoft.com/office/drawing/2014/main" val="1655339586"/>
                    </a:ext>
                  </a:extLst>
                </a:gridCol>
                <a:gridCol w="722215">
                  <a:extLst>
                    <a:ext uri="{9D8B030D-6E8A-4147-A177-3AD203B41FA5}">
                      <a16:colId xmlns:a16="http://schemas.microsoft.com/office/drawing/2014/main" val="845760738"/>
                    </a:ext>
                  </a:extLst>
                </a:gridCol>
                <a:gridCol w="722215">
                  <a:extLst>
                    <a:ext uri="{9D8B030D-6E8A-4147-A177-3AD203B41FA5}">
                      <a16:colId xmlns:a16="http://schemas.microsoft.com/office/drawing/2014/main" val="1949606898"/>
                    </a:ext>
                  </a:extLst>
                </a:gridCol>
                <a:gridCol w="722215">
                  <a:extLst>
                    <a:ext uri="{9D8B030D-6E8A-4147-A177-3AD203B41FA5}">
                      <a16:colId xmlns:a16="http://schemas.microsoft.com/office/drawing/2014/main" val="2180027359"/>
                    </a:ext>
                  </a:extLst>
                </a:gridCol>
                <a:gridCol w="722215">
                  <a:extLst>
                    <a:ext uri="{9D8B030D-6E8A-4147-A177-3AD203B41FA5}">
                      <a16:colId xmlns:a16="http://schemas.microsoft.com/office/drawing/2014/main" val="1085001397"/>
                    </a:ext>
                  </a:extLst>
                </a:gridCol>
                <a:gridCol w="722215">
                  <a:extLst>
                    <a:ext uri="{9D8B030D-6E8A-4147-A177-3AD203B41FA5}">
                      <a16:colId xmlns:a16="http://schemas.microsoft.com/office/drawing/2014/main" val="2566030977"/>
                    </a:ext>
                  </a:extLst>
                </a:gridCol>
                <a:gridCol w="722215">
                  <a:extLst>
                    <a:ext uri="{9D8B030D-6E8A-4147-A177-3AD203B41FA5}">
                      <a16:colId xmlns:a16="http://schemas.microsoft.com/office/drawing/2014/main" val="791108117"/>
                    </a:ext>
                  </a:extLst>
                </a:gridCol>
                <a:gridCol w="722215">
                  <a:extLst>
                    <a:ext uri="{9D8B030D-6E8A-4147-A177-3AD203B41FA5}">
                      <a16:colId xmlns:a16="http://schemas.microsoft.com/office/drawing/2014/main" val="2439175721"/>
                    </a:ext>
                  </a:extLst>
                </a:gridCol>
                <a:gridCol w="722215">
                  <a:extLst>
                    <a:ext uri="{9D8B030D-6E8A-4147-A177-3AD203B41FA5}">
                      <a16:colId xmlns:a16="http://schemas.microsoft.com/office/drawing/2014/main" val="707075346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341934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3A722961-ED69-4204-83D7-EE0A226E89E7}"/>
              </a:ext>
            </a:extLst>
          </p:cNvPr>
          <p:cNvGrpSpPr/>
          <p:nvPr/>
        </p:nvGrpSpPr>
        <p:grpSpPr>
          <a:xfrm>
            <a:off x="2151093" y="3742725"/>
            <a:ext cx="2367567" cy="886645"/>
            <a:chOff x="-2333297" y="4517083"/>
            <a:chExt cx="31032104" cy="877914"/>
          </a:xfrm>
        </p:grpSpPr>
        <p:sp>
          <p:nvSpPr>
            <p:cNvPr id="5" name="Left Brace 4">
              <a:extLst>
                <a:ext uri="{FF2B5EF4-FFF2-40B4-BE49-F238E27FC236}">
                  <a16:creationId xmlns:a16="http://schemas.microsoft.com/office/drawing/2014/main" id="{E5FDEEEC-B758-4782-96FE-38715890A3F0}"/>
                </a:ext>
              </a:extLst>
            </p:cNvPr>
            <p:cNvSpPr/>
            <p:nvPr/>
          </p:nvSpPr>
          <p:spPr>
            <a:xfrm rot="5400000">
              <a:off x="10656271" y="-4158025"/>
              <a:ext cx="214273" cy="18891771"/>
            </a:xfrm>
            <a:prstGeom prst="leftBrace">
              <a:avLst>
                <a:gd name="adj1" fmla="val 8333"/>
                <a:gd name="adj2" fmla="val 4787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45AED5C-82D4-4B4B-8402-A337DEF0C1A4}"/>
                    </a:ext>
                  </a:extLst>
                </p:cNvPr>
                <p:cNvSpPr txBox="1"/>
                <p:nvPr/>
              </p:nvSpPr>
              <p:spPr>
                <a:xfrm>
                  <a:off x="-2333297" y="4517083"/>
                  <a:ext cx="31032104" cy="6832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25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12</m:t>
                          </m:r>
                        </m:den>
                      </m:f>
                    </m:oMath>
                  </a14:m>
                  <a:r>
                    <a:rPr lang="th-TH" sz="25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ชั่วโมง</a:t>
                  </a:r>
                  <a:endParaRPr lang="th-TH" sz="25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45AED5C-82D4-4B4B-8402-A337DEF0C1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333297" y="4517083"/>
                  <a:ext cx="31032104" cy="683266"/>
                </a:xfrm>
                <a:prstGeom prst="rect">
                  <a:avLst/>
                </a:prstGeom>
                <a:blipFill>
                  <a:blip r:embed="rId11"/>
                  <a:stretch>
                    <a:fillRect b="-885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27999D0-6394-4675-81A2-12882307290F}"/>
              </a:ext>
            </a:extLst>
          </p:cNvPr>
          <p:cNvGrpSpPr/>
          <p:nvPr/>
        </p:nvGrpSpPr>
        <p:grpSpPr>
          <a:xfrm>
            <a:off x="1898197" y="5861742"/>
            <a:ext cx="6357378" cy="795884"/>
            <a:chOff x="1507917" y="5022873"/>
            <a:chExt cx="3349037" cy="795884"/>
          </a:xfrm>
        </p:grpSpPr>
        <p:sp>
          <p:nvSpPr>
            <p:cNvPr id="47" name="Left Brace 46">
              <a:extLst>
                <a:ext uri="{FF2B5EF4-FFF2-40B4-BE49-F238E27FC236}">
                  <a16:creationId xmlns:a16="http://schemas.microsoft.com/office/drawing/2014/main" id="{72B0FB3C-FD8B-4FAF-9974-B8F035AFF359}"/>
                </a:ext>
              </a:extLst>
            </p:cNvPr>
            <p:cNvSpPr/>
            <p:nvPr/>
          </p:nvSpPr>
          <p:spPr>
            <a:xfrm rot="16200000">
              <a:off x="2972322" y="4597711"/>
              <a:ext cx="290794" cy="1141117"/>
            </a:xfrm>
            <a:prstGeom prst="leftBrace">
              <a:avLst>
                <a:gd name="adj1" fmla="val 8333"/>
                <a:gd name="adj2" fmla="val 47697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87AF6DC-8AC1-42F5-A029-DB53ECD14753}"/>
                    </a:ext>
                  </a:extLst>
                </p:cNvPr>
                <p:cNvSpPr txBox="1"/>
                <p:nvPr/>
              </p:nvSpPr>
              <p:spPr>
                <a:xfrm>
                  <a:off x="1507917" y="5128696"/>
                  <a:ext cx="3349037" cy="69006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5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ใช้เวลาทำการบ้านน้อยกว่าเล่นมือถือ</a:t>
                  </a:r>
                  <a14:m>
                    <m:oMath xmlns:m="http://schemas.openxmlformats.org/officeDocument/2006/math">
                      <m:r>
                        <a:rPr lang="th-TH" sz="2500" b="0" i="0" smtClean="0">
                          <a:latin typeface="Cambria Math" panose="02040503050406030204" pitchFamily="18" charset="0"/>
                          <a:cs typeface="Itim" panose="00000500000000000000" pitchFamily="2" charset="-34"/>
                        </a:rPr>
                        <m:t> </m:t>
                      </m:r>
                      <m:f>
                        <m:fPr>
                          <m:ctrlPr>
                            <a:rPr lang="en-US" sz="25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5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12</m:t>
                          </m:r>
                        </m:den>
                      </m:f>
                      <m:r>
                        <a:rPr lang="th-TH" sz="2500" b="0" i="0" smtClean="0">
                          <a:latin typeface="Cambria Math" panose="02040503050406030204" pitchFamily="18" charset="0"/>
                          <a:cs typeface="Itim" panose="00000500000000000000" pitchFamily="2" charset="-34"/>
                        </a:rPr>
                        <m:t> </m:t>
                      </m:r>
                      <m:r>
                        <a:rPr lang="th-TH" sz="2500" b="0" i="0" smtClean="0">
                          <a:latin typeface="Cambria Math" panose="02040503050406030204" pitchFamily="18" charset="0"/>
                          <a:cs typeface="Itim" panose="00000500000000000000" pitchFamily="2" charset="-34"/>
                        </a:rPr>
                        <m:t>ชั่วโมง</m:t>
                      </m:r>
                    </m:oMath>
                  </a14:m>
                  <a:endParaRPr lang="th-TH" sz="25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87AF6DC-8AC1-42F5-A029-DB53ECD147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07917" y="5128696"/>
                  <a:ext cx="3349037" cy="690061"/>
                </a:xfrm>
                <a:prstGeom prst="rect">
                  <a:avLst/>
                </a:prstGeom>
                <a:blipFill>
                  <a:blip r:embed="rId12"/>
                  <a:stretch>
                    <a:fillRect b="-796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12DB83E-CC6C-4C99-831E-AE707C19FA63}"/>
              </a:ext>
            </a:extLst>
          </p:cNvPr>
          <p:cNvSpPr txBox="1"/>
          <p:nvPr/>
        </p:nvSpPr>
        <p:spPr>
          <a:xfrm>
            <a:off x="760484" y="4699472"/>
            <a:ext cx="160699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ทำการบ้าน</a:t>
            </a:r>
          </a:p>
        </p:txBody>
      </p:sp>
      <p:graphicFrame>
        <p:nvGraphicFramePr>
          <p:cNvPr id="28" name="Table 4">
            <a:extLst>
              <a:ext uri="{FF2B5EF4-FFF2-40B4-BE49-F238E27FC236}">
                <a16:creationId xmlns:a16="http://schemas.microsoft.com/office/drawing/2014/main" id="{16DAFD47-9B6A-4154-9FD6-5CA54ADAB5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567305"/>
              </p:ext>
            </p:extLst>
          </p:nvPr>
        </p:nvGraphicFramePr>
        <p:xfrm>
          <a:off x="2429631" y="5462145"/>
          <a:ext cx="866655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2213">
                  <a:extLst>
                    <a:ext uri="{9D8B030D-6E8A-4147-A177-3AD203B41FA5}">
                      <a16:colId xmlns:a16="http://schemas.microsoft.com/office/drawing/2014/main" val="389905912"/>
                    </a:ext>
                  </a:extLst>
                </a:gridCol>
                <a:gridCol w="722213">
                  <a:extLst>
                    <a:ext uri="{9D8B030D-6E8A-4147-A177-3AD203B41FA5}">
                      <a16:colId xmlns:a16="http://schemas.microsoft.com/office/drawing/2014/main" val="621735569"/>
                    </a:ext>
                  </a:extLst>
                </a:gridCol>
                <a:gridCol w="722213">
                  <a:extLst>
                    <a:ext uri="{9D8B030D-6E8A-4147-A177-3AD203B41FA5}">
                      <a16:colId xmlns:a16="http://schemas.microsoft.com/office/drawing/2014/main" val="3193399673"/>
                    </a:ext>
                  </a:extLst>
                </a:gridCol>
                <a:gridCol w="722213">
                  <a:extLst>
                    <a:ext uri="{9D8B030D-6E8A-4147-A177-3AD203B41FA5}">
                      <a16:colId xmlns:a16="http://schemas.microsoft.com/office/drawing/2014/main" val="1655339586"/>
                    </a:ext>
                  </a:extLst>
                </a:gridCol>
                <a:gridCol w="722213">
                  <a:extLst>
                    <a:ext uri="{9D8B030D-6E8A-4147-A177-3AD203B41FA5}">
                      <a16:colId xmlns:a16="http://schemas.microsoft.com/office/drawing/2014/main" val="845760738"/>
                    </a:ext>
                  </a:extLst>
                </a:gridCol>
                <a:gridCol w="722213">
                  <a:extLst>
                    <a:ext uri="{9D8B030D-6E8A-4147-A177-3AD203B41FA5}">
                      <a16:colId xmlns:a16="http://schemas.microsoft.com/office/drawing/2014/main" val="152871019"/>
                    </a:ext>
                  </a:extLst>
                </a:gridCol>
                <a:gridCol w="722213">
                  <a:extLst>
                    <a:ext uri="{9D8B030D-6E8A-4147-A177-3AD203B41FA5}">
                      <a16:colId xmlns:a16="http://schemas.microsoft.com/office/drawing/2014/main" val="2903620775"/>
                    </a:ext>
                  </a:extLst>
                </a:gridCol>
                <a:gridCol w="722213">
                  <a:extLst>
                    <a:ext uri="{9D8B030D-6E8A-4147-A177-3AD203B41FA5}">
                      <a16:colId xmlns:a16="http://schemas.microsoft.com/office/drawing/2014/main" val="4226739857"/>
                    </a:ext>
                  </a:extLst>
                </a:gridCol>
                <a:gridCol w="722213">
                  <a:extLst>
                    <a:ext uri="{9D8B030D-6E8A-4147-A177-3AD203B41FA5}">
                      <a16:colId xmlns:a16="http://schemas.microsoft.com/office/drawing/2014/main" val="648648068"/>
                    </a:ext>
                  </a:extLst>
                </a:gridCol>
                <a:gridCol w="722213">
                  <a:extLst>
                    <a:ext uri="{9D8B030D-6E8A-4147-A177-3AD203B41FA5}">
                      <a16:colId xmlns:a16="http://schemas.microsoft.com/office/drawing/2014/main" val="3322305411"/>
                    </a:ext>
                  </a:extLst>
                </a:gridCol>
                <a:gridCol w="722213">
                  <a:extLst>
                    <a:ext uri="{9D8B030D-6E8A-4147-A177-3AD203B41FA5}">
                      <a16:colId xmlns:a16="http://schemas.microsoft.com/office/drawing/2014/main" val="903895167"/>
                    </a:ext>
                  </a:extLst>
                </a:gridCol>
                <a:gridCol w="722213">
                  <a:extLst>
                    <a:ext uri="{9D8B030D-6E8A-4147-A177-3AD203B41FA5}">
                      <a16:colId xmlns:a16="http://schemas.microsoft.com/office/drawing/2014/main" val="1686541640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EE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EE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EE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EE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EE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341934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A7CD6547-F6D0-4D32-8441-5DCBD7AEA2F6}"/>
              </a:ext>
            </a:extLst>
          </p:cNvPr>
          <p:cNvSpPr txBox="1"/>
          <p:nvPr/>
        </p:nvSpPr>
        <p:spPr>
          <a:xfrm>
            <a:off x="927265" y="5372052"/>
            <a:ext cx="1440214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เล่นมือถือ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53653F-92D2-403E-A78E-81FA61E9831E}"/>
              </a:ext>
            </a:extLst>
          </p:cNvPr>
          <p:cNvGrpSpPr/>
          <p:nvPr/>
        </p:nvGrpSpPr>
        <p:grpSpPr>
          <a:xfrm>
            <a:off x="3870961" y="5119441"/>
            <a:ext cx="2164079" cy="371780"/>
            <a:chOff x="5106584" y="5101683"/>
            <a:chExt cx="3168965" cy="34270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D6D639A-EB37-4698-B15E-BF3294ED390F}"/>
                </a:ext>
              </a:extLst>
            </p:cNvPr>
            <p:cNvCxnSpPr>
              <a:cxnSpLocks/>
            </p:cNvCxnSpPr>
            <p:nvPr/>
          </p:nvCxnSpPr>
          <p:spPr>
            <a:xfrm>
              <a:off x="5106584" y="5101683"/>
              <a:ext cx="0" cy="34270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8E3D37-1EA2-4244-9EF0-0BBFCF2FC271}"/>
                </a:ext>
              </a:extLst>
            </p:cNvPr>
            <p:cNvCxnSpPr>
              <a:cxnSpLocks/>
            </p:cNvCxnSpPr>
            <p:nvPr/>
          </p:nvCxnSpPr>
          <p:spPr>
            <a:xfrm>
              <a:off x="8275549" y="5101683"/>
              <a:ext cx="0" cy="34270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81337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9" grpId="0"/>
      <p:bldP spid="27" grpId="0"/>
      <p:bldP spid="29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1CF1943-FD94-448F-9B93-C0522B6D61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2C3D2B5-89FC-46D6-ADE5-F407E8E00F4A}"/>
              </a:ext>
            </a:extLst>
          </p:cNvPr>
          <p:cNvGrpSpPr/>
          <p:nvPr/>
        </p:nvGrpSpPr>
        <p:grpSpPr>
          <a:xfrm>
            <a:off x="760243" y="2958715"/>
            <a:ext cx="1242051" cy="600165"/>
            <a:chOff x="4748283" y="3889960"/>
            <a:chExt cx="2008412" cy="60016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918771A-8579-428E-B719-F5D4E39C7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8B90BD2-F1FB-45E4-BBE3-D02C12CA2CDD}"/>
                </a:ext>
              </a:extLst>
            </p:cNvPr>
            <p:cNvSpPr txBox="1"/>
            <p:nvPr/>
          </p:nvSpPr>
          <p:spPr>
            <a:xfrm>
              <a:off x="4757161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02F640-FB7E-45BB-B164-FFF86484EE29}"/>
                  </a:ext>
                </a:extLst>
              </p:cNvPr>
              <p:cNvSpPr txBox="1"/>
              <p:nvPr/>
            </p:nvSpPr>
            <p:spPr>
              <a:xfrm>
                <a:off x="2131530" y="2840129"/>
                <a:ext cx="8638069" cy="7617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cs typeface="Itim" panose="00000500000000000000" pitchFamily="2" charset="-34"/>
                  </a:rPr>
                  <a:t>ปลาใช้เวลาทำการบ้าน 		</a:t>
                </a:r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ชั่วโมง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02F640-FB7E-45BB-B164-FFF86484E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530" y="2840129"/>
                <a:ext cx="8638069" cy="761747"/>
              </a:xfrm>
              <a:prstGeom prst="rect">
                <a:avLst/>
              </a:prstGeom>
              <a:blipFill>
                <a:blip r:embed="rId6"/>
                <a:stretch>
                  <a:fillRect l="-1482"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5DEDE85-D6CC-4100-9FE6-B7D8B453A461}"/>
                  </a:ext>
                </a:extLst>
              </p:cNvPr>
              <p:cNvSpPr txBox="1"/>
              <p:nvPr/>
            </p:nvSpPr>
            <p:spPr>
              <a:xfrm>
                <a:off x="2131531" y="5455424"/>
                <a:ext cx="8369859" cy="7595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ปลาใช้เวลาเล่นมือถือ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ชั่วโมง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5DEDE85-D6CC-4100-9FE6-B7D8B453A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531" y="5455424"/>
                <a:ext cx="8369859" cy="759567"/>
              </a:xfrm>
              <a:prstGeom prst="rect">
                <a:avLst/>
              </a:prstGeom>
              <a:blipFill>
                <a:blip r:embed="rId7"/>
                <a:stretch>
                  <a:fillRect l="-1529" b="-9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57FB1C55-B142-4466-80AE-27712BD60FA8}"/>
              </a:ext>
            </a:extLst>
          </p:cNvPr>
          <p:cNvGrpSpPr/>
          <p:nvPr/>
        </p:nvGrpSpPr>
        <p:grpSpPr>
          <a:xfrm>
            <a:off x="787261" y="5588530"/>
            <a:ext cx="1020109" cy="600165"/>
            <a:chOff x="4748283" y="3889960"/>
            <a:chExt cx="2008410" cy="60016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8CAF9FD-4324-4D87-94CC-BF7F2BBF1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99444B6-B14D-4FDE-B94F-439B85555008}"/>
                </a:ext>
              </a:extLst>
            </p:cNvPr>
            <p:cNvSpPr txBox="1"/>
            <p:nvPr/>
          </p:nvSpPr>
          <p:spPr>
            <a:xfrm>
              <a:off x="4757159" y="3908416"/>
              <a:ext cx="19995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3DB56FF-119C-4DE0-9316-13EDCB0A549B}"/>
              </a:ext>
            </a:extLst>
          </p:cNvPr>
          <p:cNvGrpSpPr/>
          <p:nvPr/>
        </p:nvGrpSpPr>
        <p:grpSpPr>
          <a:xfrm>
            <a:off x="775002" y="2155812"/>
            <a:ext cx="3143753" cy="600165"/>
            <a:chOff x="4748282" y="3889960"/>
            <a:chExt cx="2190371" cy="60016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C7C7461-3CF3-4EBD-975A-FCDA31BAB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2" y="3889960"/>
              <a:ext cx="2190371" cy="600165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0743FB7-0A4C-4529-8BEB-927692C320B1}"/>
                </a:ext>
              </a:extLst>
            </p:cNvPr>
            <p:cNvSpPr txBox="1"/>
            <p:nvPr/>
          </p:nvSpPr>
          <p:spPr>
            <a:xfrm>
              <a:off x="4756823" y="3917148"/>
              <a:ext cx="217328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ประโยคสัญลักษณ์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6203040-8437-4B4E-B25D-37CE228866C2}"/>
                  </a:ext>
                </a:extLst>
              </p:cNvPr>
              <p:cNvSpPr txBox="1"/>
              <p:nvPr/>
            </p:nvSpPr>
            <p:spPr>
              <a:xfrm>
                <a:off x="4006246" y="2056278"/>
                <a:ext cx="5786333" cy="764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12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12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Itim" panose="00000500000000000000" pitchFamily="2" charset="-34"/>
                        <a:ea typeface="Cambria Math" panose="02040503050406030204" pitchFamily="18" charset="0"/>
                        <a:cs typeface="Itim" panose="00000500000000000000" pitchFamily="2" charset="-34"/>
                      </a:rPr>
                      <m:t>□</m:t>
                    </m:r>
                  </m:oMath>
                </a14:m>
                <a:endParaRPr lang="th-TH" sz="28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6203040-8437-4B4E-B25D-37CE22886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246" y="2056278"/>
                <a:ext cx="5786333" cy="764248"/>
              </a:xfrm>
              <a:prstGeom prst="rect">
                <a:avLst/>
              </a:prstGeom>
              <a:blipFill>
                <a:blip r:embed="rId8"/>
                <a:stretch>
                  <a:fillRect b="-87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B13C82-2BB6-4C68-B2E9-F177E38278FC}"/>
                  </a:ext>
                </a:extLst>
              </p:cNvPr>
              <p:cNvSpPr txBox="1"/>
              <p:nvPr/>
            </p:nvSpPr>
            <p:spPr>
              <a:xfrm>
                <a:off x="2131530" y="3761671"/>
                <a:ext cx="9359429" cy="7584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ใช้เวลาทำการบ้านน้อยกว่าเล่นมือถือ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	ชั่วโมง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B13C82-2BB6-4C68-B2E9-F177E3827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530" y="3761671"/>
                <a:ext cx="9359429" cy="758477"/>
              </a:xfrm>
              <a:prstGeom prst="rect">
                <a:avLst/>
              </a:prstGeom>
              <a:blipFill>
                <a:blip r:embed="rId9"/>
                <a:stretch>
                  <a:fillRect l="-1368" b="-104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C3D7769-E0AA-4A98-9409-2359A12744A1}"/>
              </a:ext>
            </a:extLst>
          </p:cNvPr>
          <p:cNvSpPr txBox="1"/>
          <p:nvPr/>
        </p:nvSpPr>
        <p:spPr>
          <a:xfrm>
            <a:off x="2131532" y="4817269"/>
            <a:ext cx="349368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ปลาใช้เวลาเล่นมือถือ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026E91-7A46-41E7-92C6-CEC0581CFBF1}"/>
                  </a:ext>
                </a:extLst>
              </p:cNvPr>
              <p:cNvSpPr txBox="1"/>
              <p:nvPr/>
            </p:nvSpPr>
            <p:spPr>
              <a:xfrm>
                <a:off x="7382529" y="4671066"/>
                <a:ext cx="2137378" cy="778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12</m:t>
                        </m:r>
                      </m:den>
                    </m:f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>
                            <a:solidFill>
                              <a:schemeClr val="bg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12</m:t>
                        </m:r>
                      </m:den>
                    </m:f>
                    <m:r>
                      <a:rPr lang="th-TH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Itim" panose="00000500000000000000" pitchFamily="2" charset="-34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</a:t>
                </a:r>
                <a:endParaRPr lang="th-TH" sz="28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026E91-7A46-41E7-92C6-CEC0581CF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2529" y="4671066"/>
                <a:ext cx="2137378" cy="778996"/>
              </a:xfrm>
              <a:prstGeom prst="rect">
                <a:avLst/>
              </a:prstGeom>
              <a:blipFill>
                <a:blip r:embed="rId10"/>
                <a:stretch>
                  <a:fillRect b="-70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9A785CF-E77B-4EAB-B713-4E175C6FDF2D}"/>
                  </a:ext>
                </a:extLst>
              </p:cNvPr>
              <p:cNvSpPr txBox="1"/>
              <p:nvPr/>
            </p:nvSpPr>
            <p:spPr>
              <a:xfrm>
                <a:off x="8829040" y="4679944"/>
                <a:ext cx="2044813" cy="7606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den>
                    </m:f>
                    <m:r>
                      <a:rPr lang="th-TH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Itim" panose="00000500000000000000" pitchFamily="2" charset="-34"/>
                      </a:rPr>
                      <m:t> </m:t>
                    </m:r>
                  </m:oMath>
                </a14:m>
                <a:r>
                  <a:rPr lang="th-TH" sz="2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    ชั่วโมง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9A785CF-E77B-4EAB-B713-4E175C6FD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9040" y="4679944"/>
                <a:ext cx="2044813" cy="760657"/>
              </a:xfrm>
              <a:prstGeom prst="rect">
                <a:avLst/>
              </a:prstGeom>
              <a:blipFill>
                <a:blip r:embed="rId11"/>
                <a:stretch>
                  <a:fillRect r="-2976" b="-104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67E96E53-8213-4B34-9AFE-F14B45F2A0B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52945" y="547372"/>
            <a:ext cx="11206480" cy="150001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C2C9B5D4-1764-4C6E-AB16-FE88A9BBEEAA}"/>
              </a:ext>
            </a:extLst>
          </p:cNvPr>
          <p:cNvGrpSpPr/>
          <p:nvPr/>
        </p:nvGrpSpPr>
        <p:grpSpPr>
          <a:xfrm>
            <a:off x="201798" y="363339"/>
            <a:ext cx="1146415" cy="1156972"/>
            <a:chOff x="678134" y="2492544"/>
            <a:chExt cx="1146415" cy="1156972"/>
          </a:xfrm>
        </p:grpSpPr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94798AFA-8156-442B-8D34-F7BF6B0A5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42" name="หัวข้อ">
              <a:extLst>
                <a:ext uri="{FF2B5EF4-FFF2-40B4-BE49-F238E27FC236}">
                  <a16:creationId xmlns:a16="http://schemas.microsoft.com/office/drawing/2014/main" id="{B267D481-F718-4863-8C3C-FED1D77A7F2C}"/>
                </a:ext>
              </a:extLst>
            </p:cNvPr>
            <p:cNvSpPr txBox="1"/>
            <p:nvPr/>
          </p:nvSpPr>
          <p:spPr>
            <a:xfrm>
              <a:off x="983400" y="2492544"/>
              <a:ext cx="53411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6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หัวข้อ">
                <a:extLst>
                  <a:ext uri="{FF2B5EF4-FFF2-40B4-BE49-F238E27FC236}">
                    <a16:creationId xmlns:a16="http://schemas.microsoft.com/office/drawing/2014/main" id="{60D0E672-5193-44BE-9220-5626F9196C1A}"/>
                  </a:ext>
                </a:extLst>
              </p:cNvPr>
              <p:cNvSpPr txBox="1"/>
              <p:nvPr/>
            </p:nvSpPr>
            <p:spPr>
              <a:xfrm>
                <a:off x="1395317" y="539376"/>
                <a:ext cx="10441880" cy="1426801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th-TH" sz="3000" dirty="0">
                    <a:cs typeface="Itim" panose="00000500000000000000" pitchFamily="2" charset="-34"/>
                  </a:rPr>
                  <a:t>ปลาใช้เวลาทำการบ้าน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den>
                    </m:f>
                  </m:oMath>
                </a14:m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 ชั่วโมง ใช้เวลาทำการบ้านน้อยกว่าเล่นมือถือ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den>
                    </m:f>
                  </m:oMath>
                </a14:m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 ชั่วโมง ปลาใช้เวลาเล่นมือถือกี่ชั่วโมง</a:t>
                </a:r>
              </a:p>
            </p:txBody>
          </p:sp>
        </mc:Choice>
        <mc:Fallback xmlns="">
          <p:sp>
            <p:nvSpPr>
              <p:cNvPr id="45" name="หัวข้อ">
                <a:extLst>
                  <a:ext uri="{FF2B5EF4-FFF2-40B4-BE49-F238E27FC236}">
                    <a16:creationId xmlns:a16="http://schemas.microsoft.com/office/drawing/2014/main" id="{60D0E672-5193-44BE-9220-5626F9196C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317" y="539376"/>
                <a:ext cx="10441880" cy="1426801"/>
              </a:xfrm>
              <a:prstGeom prst="rect">
                <a:avLst/>
              </a:prstGeom>
              <a:blipFill>
                <a:blip r:embed="rId14"/>
                <a:stretch>
                  <a:fillRect l="-1401" b="-5957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463F99D-22FB-4BCF-BE84-16B5173441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1356" y="2977171"/>
            <a:ext cx="1474470" cy="3333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8695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46" grpId="0"/>
      <p:bldP spid="47" grpId="0"/>
      <p:bldP spid="22" grpId="0"/>
      <p:bldP spid="23" grpId="0"/>
      <p:bldP spid="24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AD25DE9-1004-46B9-A3EE-4388A4EC368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8454" y="0"/>
            <a:ext cx="12200455" cy="685800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8B6C035D-25FF-48A8-8E6E-9F69DC5F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2685" y="140311"/>
            <a:ext cx="1711152" cy="661499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EDE61260-6E2B-4A31-A972-896F1846E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81986" y="1342721"/>
            <a:ext cx="1711152" cy="66149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9FD0880-EF64-4EFE-9B54-0294C754A020}"/>
              </a:ext>
            </a:extLst>
          </p:cNvPr>
          <p:cNvSpPr/>
          <p:nvPr/>
        </p:nvSpPr>
        <p:spPr>
          <a:xfrm>
            <a:off x="1209021" y="1127760"/>
            <a:ext cx="9799320" cy="5044440"/>
          </a:xfrm>
          <a:prstGeom prst="roundRect">
            <a:avLst>
              <a:gd name="adj" fmla="val 90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63820AE-80EE-4EBC-85C7-F9F505418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6" y="1043143"/>
            <a:ext cx="12200455" cy="5814857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A1DD8B69-2C1F-4001-8482-9AC68037F6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213" y="204470"/>
            <a:ext cx="1743959" cy="1654810"/>
          </a:xfrm>
          <a:prstGeom prst="rect">
            <a:avLst/>
          </a:prstGeom>
        </p:spPr>
      </p:pic>
      <p:pic>
        <p:nvPicPr>
          <p:cNvPr id="23" name="Picture 22" descr="Icon&#10;&#10;Description automatically generated with medium confidence">
            <a:extLst>
              <a:ext uri="{FF2B5EF4-FFF2-40B4-BE49-F238E27FC236}">
                <a16:creationId xmlns:a16="http://schemas.microsoft.com/office/drawing/2014/main" id="{65478A21-ED0D-40D0-81F8-AC7F1C592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680" y="4431242"/>
            <a:ext cx="987679" cy="1440366"/>
          </a:xfrm>
          <a:prstGeom prst="rect">
            <a:avLst/>
          </a:prstGeom>
        </p:spPr>
      </p:pic>
      <p:pic>
        <p:nvPicPr>
          <p:cNvPr id="25" name="Picture 2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6F275A-7671-4AA1-8EDD-50ED453051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6" y="4406839"/>
            <a:ext cx="1316906" cy="1586689"/>
          </a:xfrm>
          <a:prstGeom prst="rect">
            <a:avLst/>
          </a:prstGeom>
        </p:spPr>
      </p:pic>
      <p:pic>
        <p:nvPicPr>
          <p:cNvPr id="27" name="Picture 26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102F56E2-367A-4EBB-9927-B10B4885FC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54" y="4342483"/>
            <a:ext cx="1572971" cy="1472374"/>
          </a:xfrm>
          <a:prstGeom prst="rect">
            <a:avLst/>
          </a:prstGeom>
        </p:spPr>
      </p:pic>
      <p:pic>
        <p:nvPicPr>
          <p:cNvPr id="29" name="Picture 28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A46AF44C-90FF-420F-9DC4-B29C41ADD0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382" y="4625105"/>
            <a:ext cx="1330624" cy="154553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91D4F6C-A9A9-45EB-B7A1-E9E5C4ACC1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10120" y="5302611"/>
            <a:ext cx="1054607" cy="113799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BBE5D98-2B76-4A6D-9296-0212A4DCEF20}"/>
              </a:ext>
            </a:extLst>
          </p:cNvPr>
          <p:cNvSpPr txBox="1"/>
          <p:nvPr/>
        </p:nvSpPr>
        <p:spPr>
          <a:xfrm>
            <a:off x="980460" y="282193"/>
            <a:ext cx="9799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  <a:endParaRPr lang="en-US" sz="44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AAE6ED-A387-440C-B72C-42F50A3869A5}"/>
              </a:ext>
            </a:extLst>
          </p:cNvPr>
          <p:cNvSpPr txBox="1"/>
          <p:nvPr/>
        </p:nvSpPr>
        <p:spPr>
          <a:xfrm>
            <a:off x="1342015" y="2131375"/>
            <a:ext cx="1110320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500" dirty="0">
                <a:latin typeface="Itim" panose="00000500000000000000" pitchFamily="2" charset="-34"/>
                <a:cs typeface="Itim" panose="00000500000000000000" pitchFamily="2" charset="-34"/>
              </a:rPr>
              <a:t>   การแก้โจทย์ปัญหาทำได้โดยอ่านทำความเข้าใจปัญหา</a:t>
            </a:r>
          </a:p>
          <a:p>
            <a:pPr>
              <a:spcBef>
                <a:spcPts val="300"/>
              </a:spcBef>
            </a:pPr>
            <a:r>
              <a:rPr lang="th-TH" sz="3500" dirty="0">
                <a:latin typeface="Itim" panose="00000500000000000000" pitchFamily="2" charset="-34"/>
                <a:cs typeface="Itim" panose="00000500000000000000" pitchFamily="2" charset="-34"/>
              </a:rPr>
              <a:t>วางแผนแก้ปัญหา หาคำตอบและตรวจสอบความสมเหตุ</a:t>
            </a:r>
          </a:p>
          <a:p>
            <a:pPr>
              <a:spcBef>
                <a:spcPts val="300"/>
              </a:spcBef>
            </a:pPr>
            <a:r>
              <a:rPr lang="th-TH" sz="3500" dirty="0">
                <a:latin typeface="Itim" panose="00000500000000000000" pitchFamily="2" charset="-34"/>
                <a:cs typeface="Itim" panose="00000500000000000000" pitchFamily="2" charset="-34"/>
              </a:rPr>
              <a:t>สมผลของคำตอบ</a:t>
            </a:r>
            <a:endParaRPr lang="en-US" sz="35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89153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1.18971 0.00926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479" y="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1.19792 -0.00301 " pathEditMode="relative" rAng="0" ptsTypes="AA">
                                      <p:cBhvr>
                                        <p:cTn id="10" dur="8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896" y="-1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80" fill="hold">
                                          <p:stCondLst>
                                            <p:cond delay="2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8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8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8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26 0.04467 L 0.02526 0.04491 C 0.05573 0.00231 0.02474 0.04375 0.05508 0.00764 C 0.06784 -0.00741 0.07461 -0.02408 0.09089 -0.03403 C 0.09909 -0.03889 0.10677 -0.0456 0.11524 -0.04884 C 0.12318 -0.05185 0.13112 -0.05533 0.1392 -0.05764 C 0.14493 -0.05926 0.15039 -0.05949 0.15599 -0.06065 C 0.16042 -0.06158 0.16498 -0.06273 0.1694 -0.06366 C 0.17552 -0.0632 0.18164 -0.06343 0.18763 -0.06204 C 0.18972 -0.06158 0.19961 -0.05463 0.20183 -0.05324 C 0.21016 -0.04815 0.21029 -0.04977 0.21836 -0.04283 C 0.2211 -0.04051 0.2267 -0.03426 0.22917 -0.03102 C 0.2319 -0.02755 0.23412 -0.02361 0.23672 -0.0206 C 0.23828 -0.01921 0.23985 -0.01806 0.24089 -0.01621 C 0.24375 -0.01204 0.24597 -0.00718 0.24844 -0.00278 L 0.25599 0.01042 L 0.26016 0.01782 C 0.26146 0.02037 0.26302 0.02268 0.26433 0.02546 C 0.26537 0.02778 0.26654 0.03032 0.26758 0.03287 C 0.26862 0.03495 0.26993 0.03634 0.27084 0.03866 C 0.27162 0.04051 0.27188 0.04282 0.27266 0.04467 C 0.27474 0.04977 0.27696 0.0544 0.27917 0.05949 C 0.2836 0.06898 0.28125 0.06458 0.28594 0.07268 C 0.28685 0.07222 0.28776 0.07222 0.28855 0.07129 C 0.29453 0.06273 0.29271 0.06227 0.29766 0.05208 C 0.29935 0.04838 0.3017 0.04514 0.30339 0.04167 C 0.30912 0.03102 0.30964 0.02847 0.31511 0.01944 C 0.3168 0.0169 0.31849 0.01458 0.32019 0.01204 C 0.32188 0.00926 0.32318 0.00555 0.32513 0.00301 C 0.32657 0.00116 0.32865 0.00046 0.33021 -0.00139 C 0.33256 -0.00394 0.33438 -0.00764 0.33685 -0.01019 C 0.3418 -0.01597 0.35144 -0.02639 0.35769 -0.03102 C 0.36003 -0.03287 0.36263 -0.0338 0.36524 -0.03542 C 0.36784 -0.03727 0.37071 -0.03958 0.37357 -0.04144 C 0.37592 -0.04306 0.37852 -0.04421 0.38099 -0.04583 C 0.38972 -0.05116 0.38633 -0.05 0.39584 -0.05463 C 0.40026 -0.05695 0.40469 -0.05972 0.40925 -0.06065 L 0.41771 -0.06204 C 0.42214 -0.06158 0.42657 -0.06134 0.43099 -0.06065 C 0.43308 -0.06042 0.43542 -0.06019 0.4375 -0.05926 C 0.43933 -0.05833 0.44076 -0.05579 0.44271 -0.05463 C 0.4444 -0.05347 0.44662 -0.05301 0.44844 -0.05185 C 0.45144 -0.04954 0.45391 -0.04676 0.45677 -0.04445 C 0.45782 -0.04329 0.45925 -0.04283 0.46003 -0.04144 C 0.46146 -0.03935 0.46289 -0.03727 0.4642 -0.03542 C 0.46732 -0.03171 0.47097 -0.02963 0.47344 -0.025 L 0.48269 -0.0088 C 0.48399 -0.00625 0.48542 -0.00394 0.48685 -0.00139 C 0.49323 0.01227 0.48998 0.00579 0.49675 0.01782 C 0.49727 0.02037 0.49753 0.02315 0.49844 0.02546 C 0.50013 0.03009 0.50248 0.03403 0.50417 0.03866 C 0.50482 0.04028 0.50534 0.04167 0.50586 0.04305 C 0.50664 0.04514 0.50782 0.04699 0.50834 0.04907 C 0.51381 0.0662 0.50495 0.0456 0.5142 0.06528 C 0.51446 0.0669 0.51446 0.06852 0.51524 0.06991 C 0.52006 0.08055 0.52214 0.05926 0.52422 0.05347 C 0.52657 0.04699 0.5293 0.04074 0.5319 0.03426 C 0.53373 0.02893 0.53568 0.02338 0.5375 0.01782 C 0.54167 0.00625 0.54427 -0.0007 0.54844 -0.01181 C 0.54987 -0.01551 0.55703 -0.03333 0.55834 -0.03542 C 0.57331 -0.05833 0.55456 -0.02986 0.57084 -0.05324 C 0.57696 -0.06181 0.58021 -0.06968 0.58842 -0.07408 C 0.59128 -0.07546 0.59414 -0.07662 0.59675 -0.07847 C 0.59961 -0.08009 0.60235 -0.08241 0.60508 -0.08426 C 0.62162 -0.09537 0.61133 -0.08866 0.62253 -0.09468 C 0.62435 -0.0956 0.62592 -0.09722 0.62761 -0.09769 C 0.63203 -0.09884 0.63646 -0.09861 0.64102 -0.09908 L 0.65769 -0.0963 C 0.65912 -0.09583 0.66042 -0.09537 0.66172 -0.09468 C 0.66745 -0.09167 0.66459 -0.09259 0.66927 -0.08727 C 0.67032 -0.08611 0.67162 -0.08565 0.67266 -0.08426 C 0.67552 -0.08079 0.67813 -0.07639 0.68099 -0.07246 C 0.68503 -0.06667 0.68855 -0.06366 0.6918 -0.05463 C 0.69232 -0.05324 0.69271 -0.05162 0.69336 -0.05023 C 0.6944 -0.04861 0.69571 -0.04746 0.69688 -0.04583 C 0.69909 -0.04167 0.7 -0.03727 0.7017 -0.03241 C 0.71016 -0.01111 0.69987 -0.04028 0.70834 -0.01621 C 0.71784 0.01018 0.70469 -0.02685 0.71263 -0.00139 C 0.71342 0.00092 0.71446 0.00254 0.71524 0.00463 C 0.7168 0.00949 0.71888 0.01412 0.72006 0.01944 C 0.72071 0.02199 0.7211 0.02454 0.72188 0.02685 C 0.72279 0.02986 0.72422 0.03264 0.725 0.03565 C 0.72578 0.03796 0.72605 0.04074 0.7267 0.04305 C 0.72774 0.04629 0.72917 0.04884 0.73021 0.05208 C 0.73412 0.06551 0.73034 0.05972 0.73503 0.06528 C 0.73594 0.05787 0.73633 0.05046 0.73763 0.04305 C 0.73842 0.03889 0.73972 0.03518 0.74089 0.03125 C 0.74414 0.02129 0.74844 0.0118 0.75261 0.00301 C 0.76003 -0.0125 0.76589 -0.02292 0.77592 -0.03542 C 0.77878 -0.03889 0.78125 -0.04283 0.78425 -0.04583 C 0.79336 -0.05509 0.79571 -0.0544 0.80508 -0.06065 C 0.80782 -0.0625 0.81055 -0.06551 0.81342 -0.06667 C 0.81771 -0.06806 0.82227 -0.06759 0.82683 -0.06806 C 0.83946 -0.06713 0.85248 -0.06736 0.86511 -0.06505 C 0.86706 -0.06482 0.86849 -0.06181 0.87006 -0.06065 C 0.87162 -0.05949 0.87344 -0.05857 0.87513 -0.05764 C 0.87865 -0.05278 0.88256 -0.04838 0.88594 -0.04283 C 0.89935 -0.02153 0.89167 -0.03426 0.90847 -0.0044 C 0.91003 -0.00139 0.91237 0.00092 0.91342 0.00463 C 0.91563 0.01227 0.91628 0.01528 0.91927 0.02245 C 0.91993 0.02407 0.92097 0.02523 0.92175 0.02685 C 0.9224 0.0287 0.92266 0.03079 0.92344 0.03287 C 0.92422 0.03495 0.92513 0.0368 0.92605 0.03866 C 0.92618 0.04028 0.92631 0.04167 0.9267 0.04305 C 0.92774 0.04629 0.93008 0.05208 0.93008 0.05231 C 0.93112 0.05949 0.93073 0.05879 0.93347 0.0669 C 0.93438 0.06991 0.93555 0.07268 0.93672 0.07569 L 0.93842 0.08032 C 0.95144 0.05116 0.93295 0.09329 0.94427 0.06528 C 0.94545 0.06227 0.94714 0.05972 0.94857 0.05648 C 0.94974 0.05324 0.95039 0.0493 0.9517 0.04606 C 0.95313 0.04282 0.95521 0.04051 0.9569 0.03727 C 0.97123 0.0044 0.94714 0.05069 0.96836 0.01042 C 0.97266 0.00278 0.98008 -0.00972 0.98425 -0.01458 C 0.98594 -0.01667 0.98763 -0.01852 0.98933 -0.0206 C 0.99089 -0.02292 0.99245 -0.02593 0.99427 -0.02801 C 0.99571 -0.02986 0.99766 -0.03079 0.99922 -0.03241 C 1.00261 -0.03588 1.00599 -0.03935 1.00925 -0.04283 C 1.0112 -0.04491 1.01315 -0.04722 1.01511 -0.04884 C 1.01888 -0.05185 1.02279 -0.05533 1.0267 -0.05764 C 1.03021 -0.05972 1.03373 -0.06042 1.03672 -0.06366 C 1.03828 -0.06505 1.03933 -0.0669 1.04089 -0.06806 C 1.04219 -0.06898 1.04362 -0.06898 1.04506 -0.06945 C 1.05547 -0.07408 1.03633 -0.06713 1.0517 -0.07246 C 1.06094 -0.07176 1.06602 -0.07384 1.07344 -0.06806 C 1.07435 -0.06736 1.075 -0.06574 1.07592 -0.06505 C 1.0862 -0.05695 1.07539 -0.06921 1.08763 -0.05463 L 1.09011 -0.05185 " pathEditMode="relative" rAng="0" ptsTypes="AAAAAAAAAAAAAAAAAAAAAAAAAAAAAAAAAAAAAAAAAAAAAAAAAAAAAAAAAAAAAAAAAAAAAAAAAAAAAAAAAAAAAAAAAAAAAAAAAAAAAAAAAAAAAAAAAAAAAAAAAAAAAAAA">
                                      <p:cBhvr>
                                        <p:cTn id="36" dur="8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42" y="-541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28D8753B-55C0-47B2-A7CD-55B87BFEC13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1097" y="-57059"/>
            <a:ext cx="12184602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E128D4-2347-4E6F-8AA5-382FFA026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304" y="-1860110"/>
            <a:ext cx="260774" cy="4128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3B7B72-0405-423E-AF7E-D7160D6C4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0984" y="-761305"/>
            <a:ext cx="260774" cy="4128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E81290-D7D6-4FD4-98FE-18467BD03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34" y="-1880816"/>
            <a:ext cx="260774" cy="4128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FB50A5-709F-4E23-BB9A-A97C385A1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5934" y="-699364"/>
            <a:ext cx="260774" cy="4128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E09ADA-AD76-413E-B2F7-902382566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6664" y="-1274338"/>
            <a:ext cx="260774" cy="4128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FABC43-A6B3-4B0F-875F-7317F9D12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062" y="-1198627"/>
            <a:ext cx="260774" cy="4128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EE4ACF-C956-4CAA-84E9-105D5EDB0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244" y="-680422"/>
            <a:ext cx="260774" cy="4128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635470-0BB2-42A9-90CD-E13830B20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328" y="-589504"/>
            <a:ext cx="260774" cy="4128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CEEACC8-771A-4A72-8C7C-FF0E8165DA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8353" y="5891739"/>
            <a:ext cx="12254052" cy="1019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10079D-5EF8-4D7B-9915-A7A03C31EF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0171" y="347241"/>
            <a:ext cx="9257783" cy="134182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328019C-5013-4526-83EC-BF4F0D12538D}"/>
              </a:ext>
            </a:extLst>
          </p:cNvPr>
          <p:cNvSpPr txBox="1"/>
          <p:nvPr/>
        </p:nvSpPr>
        <p:spPr>
          <a:xfrm>
            <a:off x="746508" y="759594"/>
            <a:ext cx="112259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บอกเศษส่วนแสดงจำนวนของส่วนที่ระบายสี</a:t>
            </a:r>
          </a:p>
        </p:txBody>
      </p:sp>
      <p:pic>
        <p:nvPicPr>
          <p:cNvPr id="15" name="เลขข้อ">
            <a:extLst>
              <a:ext uri="{FF2B5EF4-FFF2-40B4-BE49-F238E27FC236}">
                <a16:creationId xmlns:a16="http://schemas.microsoft.com/office/drawing/2014/main" id="{6EF192DB-F530-4C70-8E1C-AC8DE6B329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046" y="-57133"/>
            <a:ext cx="1255176" cy="15341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3589D1-67B5-4AC3-8E5C-7BF8175E38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474" y="1547922"/>
            <a:ext cx="5020885" cy="5116703"/>
          </a:xfrm>
          <a:prstGeom prst="rect">
            <a:avLst/>
          </a:prstGeom>
        </p:spPr>
      </p:pic>
      <p:pic>
        <p:nvPicPr>
          <p:cNvPr id="44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657AD41-5755-49A7-96F9-6B1BD9EF6B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6373" y="6123983"/>
            <a:ext cx="1395736" cy="555152"/>
          </a:xfrm>
          <a:prstGeom prst="rect">
            <a:avLst/>
          </a:prstGeom>
        </p:spPr>
      </p:pic>
      <p:grpSp>
        <p:nvGrpSpPr>
          <p:cNvPr id="2" name="A">
            <a:extLst>
              <a:ext uri="{FF2B5EF4-FFF2-40B4-BE49-F238E27FC236}">
                <a16:creationId xmlns:a16="http://schemas.microsoft.com/office/drawing/2014/main" id="{8D3D959C-7A20-481C-AD5F-7109EB5B8B17}"/>
              </a:ext>
            </a:extLst>
          </p:cNvPr>
          <p:cNvGrpSpPr/>
          <p:nvPr/>
        </p:nvGrpSpPr>
        <p:grpSpPr>
          <a:xfrm>
            <a:off x="5776809" y="1885033"/>
            <a:ext cx="2203769" cy="2412000"/>
            <a:chOff x="6037745" y="2253354"/>
            <a:chExt cx="2203769" cy="2412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28580B0-077C-43C9-8065-1B5F974E7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7745" y="2253354"/>
              <a:ext cx="2203769" cy="2412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769FCB6-B63C-4B0A-9508-ED6B8633D35D}"/>
                    </a:ext>
                  </a:extLst>
                </p:cNvPr>
                <p:cNvSpPr txBox="1"/>
                <p:nvPr/>
              </p:nvSpPr>
              <p:spPr>
                <a:xfrm>
                  <a:off x="6720569" y="2990026"/>
                  <a:ext cx="808076" cy="1514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5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800" b="0" i="0" smtClean="0">
                              <a:solidFill>
                                <a:srgbClr val="FFFF00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800" b="0" i="0" smtClean="0">
                              <a:solidFill>
                                <a:srgbClr val="FFFF00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th-TH" sz="5800" dirty="0">
                      <a:solidFill>
                        <a:srgbClr val="FFFF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en-US" sz="5800" dirty="0">
                    <a:solidFill>
                      <a:srgbClr val="FFFF00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769FCB6-B63C-4B0A-9508-ED6B8633D3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0569" y="2990026"/>
                  <a:ext cx="808076" cy="1514902"/>
                </a:xfrm>
                <a:prstGeom prst="rect">
                  <a:avLst/>
                </a:prstGeom>
                <a:blipFill>
                  <a:blip r:embed="rId13"/>
                  <a:stretch>
                    <a:fillRect r="-50000" b="-104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B">
            <a:extLst>
              <a:ext uri="{FF2B5EF4-FFF2-40B4-BE49-F238E27FC236}">
                <a16:creationId xmlns:a16="http://schemas.microsoft.com/office/drawing/2014/main" id="{39BF70A7-7344-4920-AEA4-09A55F2C199F}"/>
              </a:ext>
            </a:extLst>
          </p:cNvPr>
          <p:cNvGrpSpPr/>
          <p:nvPr/>
        </p:nvGrpSpPr>
        <p:grpSpPr>
          <a:xfrm>
            <a:off x="9224637" y="1980425"/>
            <a:ext cx="2203470" cy="2412000"/>
            <a:chOff x="6037894" y="2253354"/>
            <a:chExt cx="2203470" cy="24120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0548FDB-5DAC-4B1E-93DC-BADD2CAAB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7894" y="2253354"/>
              <a:ext cx="2203470" cy="2412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CF765D0-3CA5-4596-98FA-DBAEED157793}"/>
                    </a:ext>
                  </a:extLst>
                </p:cNvPr>
                <p:cNvSpPr txBox="1"/>
                <p:nvPr/>
              </p:nvSpPr>
              <p:spPr>
                <a:xfrm>
                  <a:off x="6720569" y="2990026"/>
                  <a:ext cx="808076" cy="1514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5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800" b="0" i="0" smtClean="0">
                              <a:solidFill>
                                <a:srgbClr val="FFFF00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800" b="0" i="0" smtClean="0">
                              <a:solidFill>
                                <a:srgbClr val="FFFF00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th-TH" sz="5800" dirty="0">
                      <a:solidFill>
                        <a:srgbClr val="FFFF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en-US" sz="5800" dirty="0">
                    <a:solidFill>
                      <a:srgbClr val="FFFF00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CF765D0-3CA5-4596-98FA-DBAEED1577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0569" y="2990026"/>
                  <a:ext cx="808076" cy="1514902"/>
                </a:xfrm>
                <a:prstGeom prst="rect">
                  <a:avLst/>
                </a:prstGeom>
                <a:blipFill>
                  <a:blip r:embed="rId15"/>
                  <a:stretch>
                    <a:fillRect r="-48872" b="-104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C">
            <a:extLst>
              <a:ext uri="{FF2B5EF4-FFF2-40B4-BE49-F238E27FC236}">
                <a16:creationId xmlns:a16="http://schemas.microsoft.com/office/drawing/2014/main" id="{576D0EA7-BE93-4C3A-923D-C458E4FB3AED}"/>
              </a:ext>
            </a:extLst>
          </p:cNvPr>
          <p:cNvGrpSpPr/>
          <p:nvPr/>
        </p:nvGrpSpPr>
        <p:grpSpPr>
          <a:xfrm>
            <a:off x="7331382" y="4100495"/>
            <a:ext cx="2203769" cy="2408527"/>
            <a:chOff x="6037745" y="2255090"/>
            <a:chExt cx="2203769" cy="240852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0634C3B-F796-4988-B40C-3C5BC05FF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7745" y="2255090"/>
              <a:ext cx="2203769" cy="240852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153283C-43D0-4F2A-8AC0-4C53E3C90AD9}"/>
                    </a:ext>
                  </a:extLst>
                </p:cNvPr>
                <p:cNvSpPr txBox="1"/>
                <p:nvPr/>
              </p:nvSpPr>
              <p:spPr>
                <a:xfrm>
                  <a:off x="6720569" y="2990026"/>
                  <a:ext cx="808076" cy="15116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5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800" b="0" i="0" smtClean="0">
                              <a:solidFill>
                                <a:srgbClr val="FFFF00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800" b="0" i="0" smtClean="0">
                              <a:solidFill>
                                <a:srgbClr val="FFFF00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th-TH" sz="5800" dirty="0">
                      <a:solidFill>
                        <a:srgbClr val="FFFF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en-US" sz="5800" dirty="0">
                    <a:solidFill>
                      <a:srgbClr val="FFFF00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153283C-43D0-4F2A-8AC0-4C53E3C90A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0569" y="2990026"/>
                  <a:ext cx="808076" cy="1511632"/>
                </a:xfrm>
                <a:prstGeom prst="rect">
                  <a:avLst/>
                </a:prstGeom>
                <a:blipFill>
                  <a:blip r:embed="rId17"/>
                  <a:stretch>
                    <a:fillRect r="-53030" b="-112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ผิด 1">
            <a:extLst>
              <a:ext uri="{FF2B5EF4-FFF2-40B4-BE49-F238E27FC236}">
                <a16:creationId xmlns:a16="http://schemas.microsoft.com/office/drawing/2014/main" id="{96289A08-5C32-499D-86D3-365F05A1C64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84745" y="2582217"/>
            <a:ext cx="1357852" cy="1357852"/>
          </a:xfrm>
          <a:prstGeom prst="rect">
            <a:avLst/>
          </a:prstGeom>
        </p:spPr>
      </p:pic>
      <p:pic>
        <p:nvPicPr>
          <p:cNvPr id="34" name="ถูก1">
            <a:extLst>
              <a:ext uri="{FF2B5EF4-FFF2-40B4-BE49-F238E27FC236}">
                <a16:creationId xmlns:a16="http://schemas.microsoft.com/office/drawing/2014/main" id="{F1E5CC22-5723-4461-B4D5-658310DD333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35168" y="4850133"/>
            <a:ext cx="1357852" cy="1357852"/>
          </a:xfrm>
          <a:prstGeom prst="rect">
            <a:avLst/>
          </a:prstGeom>
        </p:spPr>
      </p:pic>
      <p:pic>
        <p:nvPicPr>
          <p:cNvPr id="35" name="ผิด 2">
            <a:extLst>
              <a:ext uri="{FF2B5EF4-FFF2-40B4-BE49-F238E27FC236}">
                <a16:creationId xmlns:a16="http://schemas.microsoft.com/office/drawing/2014/main" id="{6706EA4A-496C-4AF7-91F2-8BD37272BCD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24150" y="2717097"/>
            <a:ext cx="1357852" cy="1357852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4C522F65-E780-4D40-BEA0-68C34CE3F5B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32" y="2877506"/>
            <a:ext cx="3200616" cy="277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9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01029 1.1655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58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00638 1.29144 " pathEditMode="relative" rAng="0" ptsTypes="AA">
                                      <p:cBhvr>
                                        <p:cTn id="8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00638 1.29144 " pathEditMode="relative" rAng="0" ptsTypes="AA">
                                      <p:cBhvr>
                                        <p:cTn id="10" dur="6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0.00638 1.29143 " pathEditMode="relative" rAng="0" ptsTypes="AA">
                                      <p:cBhvr>
                                        <p:cTn id="12" dur="5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00639 1.29144 " pathEditMode="relative" rAng="0" ptsTypes="AA">
                                      <p:cBhvr>
                                        <p:cTn id="14" dur="5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0.00639 1.29143 " pathEditMode="relative" rAng="0" ptsTypes="AA">
                                      <p:cBhvr>
                                        <p:cTn id="16" dur="5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0.00638 1.29144 " pathEditMode="relative" rAng="0" ptsTypes="AA">
                                      <p:cBhvr>
                                        <p:cTn id="18" dur="5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00638 1.29143 " pathEditMode="relative" rAng="0" ptsTypes="AA">
                                      <p:cBhvr>
                                        <p:cTn id="20" dur="5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28D8753B-55C0-47B2-A7CD-55B87BFEC13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1097" y="-57059"/>
            <a:ext cx="12184602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E128D4-2347-4E6F-8AA5-382FFA026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304" y="-1860110"/>
            <a:ext cx="260774" cy="4128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3B7B72-0405-423E-AF7E-D7160D6C4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0984" y="-761305"/>
            <a:ext cx="260774" cy="4128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E81290-D7D6-4FD4-98FE-18467BD03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34" y="-1880816"/>
            <a:ext cx="260774" cy="4128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FB50A5-709F-4E23-BB9A-A97C385A1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5934" y="-699364"/>
            <a:ext cx="260774" cy="4128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E09ADA-AD76-413E-B2F7-902382566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6664" y="-1274338"/>
            <a:ext cx="260774" cy="4128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FABC43-A6B3-4B0F-875F-7317F9D12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062" y="-1198627"/>
            <a:ext cx="260774" cy="4128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EE4ACF-C956-4CAA-84E9-105D5EDB0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244" y="-680422"/>
            <a:ext cx="260774" cy="4128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635470-0BB2-42A9-90CD-E13830B20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328" y="-589504"/>
            <a:ext cx="260774" cy="4128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CEEACC8-771A-4A72-8C7C-FF0E8165DA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8353" y="5891739"/>
            <a:ext cx="12254052" cy="1019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10079D-5EF8-4D7B-9915-A7A03C31EF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0171" y="347241"/>
            <a:ext cx="9257783" cy="134182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328019C-5013-4526-83EC-BF4F0D12538D}"/>
              </a:ext>
            </a:extLst>
          </p:cNvPr>
          <p:cNvSpPr txBox="1"/>
          <p:nvPr/>
        </p:nvSpPr>
        <p:spPr>
          <a:xfrm>
            <a:off x="746508" y="759594"/>
            <a:ext cx="112259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บอกเศษส่วนแสดงจำนวนของส่วนที่ระบายสี</a:t>
            </a:r>
          </a:p>
        </p:txBody>
      </p:sp>
      <p:pic>
        <p:nvPicPr>
          <p:cNvPr id="15" name="เลขข้อ">
            <a:extLst>
              <a:ext uri="{FF2B5EF4-FFF2-40B4-BE49-F238E27FC236}">
                <a16:creationId xmlns:a16="http://schemas.microsoft.com/office/drawing/2014/main" id="{6EF192DB-F530-4C70-8E1C-AC8DE6B329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980" y="-57133"/>
            <a:ext cx="1253308" cy="15341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3589D1-67B5-4AC3-8E5C-7BF8175E38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474" y="1547922"/>
            <a:ext cx="5020885" cy="5116703"/>
          </a:xfrm>
          <a:prstGeom prst="rect">
            <a:avLst/>
          </a:prstGeom>
        </p:spPr>
      </p:pic>
      <p:pic>
        <p:nvPicPr>
          <p:cNvPr id="44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657AD41-5755-49A7-96F9-6B1BD9EF6B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6373" y="6123983"/>
            <a:ext cx="1395736" cy="555152"/>
          </a:xfrm>
          <a:prstGeom prst="rect">
            <a:avLst/>
          </a:prstGeom>
        </p:spPr>
      </p:pic>
      <p:grpSp>
        <p:nvGrpSpPr>
          <p:cNvPr id="2" name="A">
            <a:extLst>
              <a:ext uri="{FF2B5EF4-FFF2-40B4-BE49-F238E27FC236}">
                <a16:creationId xmlns:a16="http://schemas.microsoft.com/office/drawing/2014/main" id="{8D3D959C-7A20-481C-AD5F-7109EB5B8B17}"/>
              </a:ext>
            </a:extLst>
          </p:cNvPr>
          <p:cNvGrpSpPr/>
          <p:nvPr/>
        </p:nvGrpSpPr>
        <p:grpSpPr>
          <a:xfrm>
            <a:off x="5776809" y="1885033"/>
            <a:ext cx="2203769" cy="2412000"/>
            <a:chOff x="6037745" y="2253354"/>
            <a:chExt cx="2203769" cy="2412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28580B0-077C-43C9-8065-1B5F974E7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7745" y="2253354"/>
              <a:ext cx="2203769" cy="2412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769FCB6-B63C-4B0A-9508-ED6B8633D35D}"/>
                    </a:ext>
                  </a:extLst>
                </p:cNvPr>
                <p:cNvSpPr txBox="1"/>
                <p:nvPr/>
              </p:nvSpPr>
              <p:spPr>
                <a:xfrm>
                  <a:off x="6720569" y="2990026"/>
                  <a:ext cx="808076" cy="1514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5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800" b="0" i="0" smtClean="0">
                              <a:solidFill>
                                <a:srgbClr val="FFFF00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800" b="0" i="0" smtClean="0">
                              <a:solidFill>
                                <a:srgbClr val="FFFF00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lang="th-TH" sz="5800" dirty="0">
                      <a:solidFill>
                        <a:srgbClr val="FFFF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en-US" sz="5800" dirty="0">
                    <a:solidFill>
                      <a:srgbClr val="FFFF00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769FCB6-B63C-4B0A-9508-ED6B8633D3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0569" y="2990026"/>
                  <a:ext cx="808076" cy="1514902"/>
                </a:xfrm>
                <a:prstGeom prst="rect">
                  <a:avLst/>
                </a:prstGeom>
                <a:blipFill>
                  <a:blip r:embed="rId13"/>
                  <a:stretch>
                    <a:fillRect r="-50758" b="-1004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B">
            <a:extLst>
              <a:ext uri="{FF2B5EF4-FFF2-40B4-BE49-F238E27FC236}">
                <a16:creationId xmlns:a16="http://schemas.microsoft.com/office/drawing/2014/main" id="{39BF70A7-7344-4920-AEA4-09A55F2C199F}"/>
              </a:ext>
            </a:extLst>
          </p:cNvPr>
          <p:cNvGrpSpPr/>
          <p:nvPr/>
        </p:nvGrpSpPr>
        <p:grpSpPr>
          <a:xfrm>
            <a:off x="9224637" y="1980425"/>
            <a:ext cx="2203470" cy="2412000"/>
            <a:chOff x="6037894" y="2253354"/>
            <a:chExt cx="2203470" cy="24120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0548FDB-5DAC-4B1E-93DC-BADD2CAAB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7894" y="2253354"/>
              <a:ext cx="2203470" cy="2412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CF765D0-3CA5-4596-98FA-DBAEED157793}"/>
                    </a:ext>
                  </a:extLst>
                </p:cNvPr>
                <p:cNvSpPr txBox="1"/>
                <p:nvPr/>
              </p:nvSpPr>
              <p:spPr>
                <a:xfrm>
                  <a:off x="6720569" y="2990026"/>
                  <a:ext cx="808076" cy="1514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5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800" b="0" i="0" smtClean="0">
                              <a:solidFill>
                                <a:srgbClr val="FFFF00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800" b="0" i="0" smtClean="0">
                              <a:solidFill>
                                <a:srgbClr val="FFFF00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lang="th-TH" sz="5800" dirty="0">
                      <a:solidFill>
                        <a:srgbClr val="FFFF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en-US" sz="5800" dirty="0">
                    <a:solidFill>
                      <a:srgbClr val="FFFF00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CF765D0-3CA5-4596-98FA-DBAEED1577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0569" y="2990026"/>
                  <a:ext cx="808076" cy="1514902"/>
                </a:xfrm>
                <a:prstGeom prst="rect">
                  <a:avLst/>
                </a:prstGeom>
                <a:blipFill>
                  <a:blip r:embed="rId15"/>
                  <a:stretch>
                    <a:fillRect r="-48872" b="-104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C">
            <a:extLst>
              <a:ext uri="{FF2B5EF4-FFF2-40B4-BE49-F238E27FC236}">
                <a16:creationId xmlns:a16="http://schemas.microsoft.com/office/drawing/2014/main" id="{576D0EA7-BE93-4C3A-923D-C458E4FB3AED}"/>
              </a:ext>
            </a:extLst>
          </p:cNvPr>
          <p:cNvGrpSpPr/>
          <p:nvPr/>
        </p:nvGrpSpPr>
        <p:grpSpPr>
          <a:xfrm>
            <a:off x="7331382" y="4100495"/>
            <a:ext cx="2203769" cy="2408527"/>
            <a:chOff x="6037745" y="2255090"/>
            <a:chExt cx="2203769" cy="240852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0634C3B-F796-4988-B40C-3C5BC05FF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7745" y="2255090"/>
              <a:ext cx="2203769" cy="240852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153283C-43D0-4F2A-8AC0-4C53E3C90AD9}"/>
                    </a:ext>
                  </a:extLst>
                </p:cNvPr>
                <p:cNvSpPr txBox="1"/>
                <p:nvPr/>
              </p:nvSpPr>
              <p:spPr>
                <a:xfrm>
                  <a:off x="6720569" y="2990026"/>
                  <a:ext cx="808076" cy="1514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5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800" b="0" i="0" smtClean="0">
                              <a:solidFill>
                                <a:srgbClr val="FFFF00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800" b="0" i="0" smtClean="0">
                              <a:solidFill>
                                <a:srgbClr val="FFFF00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th-TH" sz="5800" dirty="0">
                      <a:solidFill>
                        <a:srgbClr val="FFFF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en-US" sz="5800" dirty="0">
                    <a:solidFill>
                      <a:srgbClr val="FFFF00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153283C-43D0-4F2A-8AC0-4C53E3C90A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0569" y="2990026"/>
                  <a:ext cx="808076" cy="1514902"/>
                </a:xfrm>
                <a:prstGeom prst="rect">
                  <a:avLst/>
                </a:prstGeom>
                <a:blipFill>
                  <a:blip r:embed="rId17"/>
                  <a:stretch>
                    <a:fillRect r="-50758" b="-1004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ผิด 1">
            <a:extLst>
              <a:ext uri="{FF2B5EF4-FFF2-40B4-BE49-F238E27FC236}">
                <a16:creationId xmlns:a16="http://schemas.microsoft.com/office/drawing/2014/main" id="{96289A08-5C32-499D-86D3-365F05A1C64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54340" y="4862145"/>
            <a:ext cx="1357852" cy="1357852"/>
          </a:xfrm>
          <a:prstGeom prst="rect">
            <a:avLst/>
          </a:prstGeom>
        </p:spPr>
      </p:pic>
      <p:pic>
        <p:nvPicPr>
          <p:cNvPr id="34" name="ถูก1">
            <a:extLst>
              <a:ext uri="{FF2B5EF4-FFF2-40B4-BE49-F238E27FC236}">
                <a16:creationId xmlns:a16="http://schemas.microsoft.com/office/drawing/2014/main" id="{F1E5CC22-5723-4461-B4D5-658310DD333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24950" y="2693015"/>
            <a:ext cx="1357852" cy="1357852"/>
          </a:xfrm>
          <a:prstGeom prst="rect">
            <a:avLst/>
          </a:prstGeom>
        </p:spPr>
      </p:pic>
      <p:pic>
        <p:nvPicPr>
          <p:cNvPr id="35" name="ผิด 2">
            <a:extLst>
              <a:ext uri="{FF2B5EF4-FFF2-40B4-BE49-F238E27FC236}">
                <a16:creationId xmlns:a16="http://schemas.microsoft.com/office/drawing/2014/main" id="{6706EA4A-496C-4AF7-91F2-8BD37272BCD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09395" y="2546680"/>
            <a:ext cx="1357852" cy="1357852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7CCF46DA-075D-4603-88E5-BEEFE3E47B3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427" y="2434189"/>
            <a:ext cx="3409654" cy="294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35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01029 1.1655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58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00638 1.29144 " pathEditMode="relative" rAng="0" ptsTypes="AA">
                                      <p:cBhvr>
                                        <p:cTn id="8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00638 1.29144 " pathEditMode="relative" rAng="0" ptsTypes="AA">
                                      <p:cBhvr>
                                        <p:cTn id="10" dur="6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0.00638 1.29143 " pathEditMode="relative" rAng="0" ptsTypes="AA">
                                      <p:cBhvr>
                                        <p:cTn id="12" dur="5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00639 1.29144 " pathEditMode="relative" rAng="0" ptsTypes="AA">
                                      <p:cBhvr>
                                        <p:cTn id="14" dur="5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0.00639 1.29143 " pathEditMode="relative" rAng="0" ptsTypes="AA">
                                      <p:cBhvr>
                                        <p:cTn id="16" dur="5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0.00638 1.29144 " pathEditMode="relative" rAng="0" ptsTypes="AA">
                                      <p:cBhvr>
                                        <p:cTn id="18" dur="5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00638 1.29143 " pathEditMode="relative" rAng="0" ptsTypes="AA">
                                      <p:cBhvr>
                                        <p:cTn id="20" dur="5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28D8753B-55C0-47B2-A7CD-55B87BFEC13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1097" y="-57059"/>
            <a:ext cx="12184602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E128D4-2347-4E6F-8AA5-382FFA026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304" y="-1860110"/>
            <a:ext cx="260774" cy="4128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3B7B72-0405-423E-AF7E-D7160D6C4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0984" y="-761305"/>
            <a:ext cx="260774" cy="4128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E81290-D7D6-4FD4-98FE-18467BD03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34" y="-1880816"/>
            <a:ext cx="260774" cy="4128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FB50A5-709F-4E23-BB9A-A97C385A1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5934" y="-699364"/>
            <a:ext cx="260774" cy="4128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E09ADA-AD76-413E-B2F7-902382566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6664" y="-1274338"/>
            <a:ext cx="260774" cy="4128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FABC43-A6B3-4B0F-875F-7317F9D12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062" y="-1198627"/>
            <a:ext cx="260774" cy="4128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EE4ACF-C956-4CAA-84E9-105D5EDB0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244" y="-680422"/>
            <a:ext cx="260774" cy="4128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635470-0BB2-42A9-90CD-E13830B20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328" y="-589504"/>
            <a:ext cx="260774" cy="4128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CEEACC8-771A-4A72-8C7C-FF0E8165DA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8353" y="5891739"/>
            <a:ext cx="12254052" cy="1019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10079D-5EF8-4D7B-9915-A7A03C31EF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0171" y="347241"/>
            <a:ext cx="9257783" cy="134182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328019C-5013-4526-83EC-BF4F0D12538D}"/>
              </a:ext>
            </a:extLst>
          </p:cNvPr>
          <p:cNvSpPr txBox="1"/>
          <p:nvPr/>
        </p:nvSpPr>
        <p:spPr>
          <a:xfrm>
            <a:off x="746508" y="759594"/>
            <a:ext cx="112259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บอกเศษส่วนแสดงจำนวนของส่วนที่ระบายสี</a:t>
            </a:r>
          </a:p>
        </p:txBody>
      </p:sp>
      <p:pic>
        <p:nvPicPr>
          <p:cNvPr id="15" name="เลขข้อ">
            <a:extLst>
              <a:ext uri="{FF2B5EF4-FFF2-40B4-BE49-F238E27FC236}">
                <a16:creationId xmlns:a16="http://schemas.microsoft.com/office/drawing/2014/main" id="{6EF192DB-F530-4C70-8E1C-AC8DE6B329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980" y="-57133"/>
            <a:ext cx="1253308" cy="15341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3589D1-67B5-4AC3-8E5C-7BF8175E38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474" y="1547922"/>
            <a:ext cx="5020885" cy="5116703"/>
          </a:xfrm>
          <a:prstGeom prst="rect">
            <a:avLst/>
          </a:prstGeom>
        </p:spPr>
      </p:pic>
      <p:pic>
        <p:nvPicPr>
          <p:cNvPr id="44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657AD41-5755-49A7-96F9-6B1BD9EF6B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6373" y="6123983"/>
            <a:ext cx="1395736" cy="555152"/>
          </a:xfrm>
          <a:prstGeom prst="rect">
            <a:avLst/>
          </a:prstGeom>
        </p:spPr>
      </p:pic>
      <p:grpSp>
        <p:nvGrpSpPr>
          <p:cNvPr id="2" name="A">
            <a:extLst>
              <a:ext uri="{FF2B5EF4-FFF2-40B4-BE49-F238E27FC236}">
                <a16:creationId xmlns:a16="http://schemas.microsoft.com/office/drawing/2014/main" id="{8D3D959C-7A20-481C-AD5F-7109EB5B8B17}"/>
              </a:ext>
            </a:extLst>
          </p:cNvPr>
          <p:cNvGrpSpPr/>
          <p:nvPr/>
        </p:nvGrpSpPr>
        <p:grpSpPr>
          <a:xfrm>
            <a:off x="5776809" y="1885033"/>
            <a:ext cx="2203769" cy="2412000"/>
            <a:chOff x="6037745" y="2253354"/>
            <a:chExt cx="2203769" cy="2412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28580B0-077C-43C9-8065-1B5F974E7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7745" y="2253354"/>
              <a:ext cx="2203769" cy="2412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769FCB6-B63C-4B0A-9508-ED6B8633D35D}"/>
                    </a:ext>
                  </a:extLst>
                </p:cNvPr>
                <p:cNvSpPr txBox="1"/>
                <p:nvPr/>
              </p:nvSpPr>
              <p:spPr>
                <a:xfrm>
                  <a:off x="6720569" y="2990026"/>
                  <a:ext cx="808076" cy="1514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5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800" b="0" i="0" smtClean="0">
                              <a:solidFill>
                                <a:srgbClr val="FFFF00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800" b="0" i="0" smtClean="0">
                              <a:solidFill>
                                <a:srgbClr val="FFFF00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th-TH" sz="5800" dirty="0">
                      <a:solidFill>
                        <a:srgbClr val="FFFF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en-US" sz="5800" dirty="0">
                    <a:solidFill>
                      <a:srgbClr val="FFFF00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769FCB6-B63C-4B0A-9508-ED6B8633D3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0569" y="2990026"/>
                  <a:ext cx="808076" cy="1514902"/>
                </a:xfrm>
                <a:prstGeom prst="rect">
                  <a:avLst/>
                </a:prstGeom>
                <a:blipFill>
                  <a:blip r:embed="rId13"/>
                  <a:stretch>
                    <a:fillRect r="-50000" b="-104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B">
            <a:extLst>
              <a:ext uri="{FF2B5EF4-FFF2-40B4-BE49-F238E27FC236}">
                <a16:creationId xmlns:a16="http://schemas.microsoft.com/office/drawing/2014/main" id="{39BF70A7-7344-4920-AEA4-09A55F2C199F}"/>
              </a:ext>
            </a:extLst>
          </p:cNvPr>
          <p:cNvGrpSpPr/>
          <p:nvPr/>
        </p:nvGrpSpPr>
        <p:grpSpPr>
          <a:xfrm>
            <a:off x="9224637" y="1980425"/>
            <a:ext cx="2203470" cy="2412000"/>
            <a:chOff x="6037894" y="2253354"/>
            <a:chExt cx="2203470" cy="24120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0548FDB-5DAC-4B1E-93DC-BADD2CAAB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7894" y="2253354"/>
              <a:ext cx="2203470" cy="2412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CF765D0-3CA5-4596-98FA-DBAEED157793}"/>
                    </a:ext>
                  </a:extLst>
                </p:cNvPr>
                <p:cNvSpPr txBox="1"/>
                <p:nvPr/>
              </p:nvSpPr>
              <p:spPr>
                <a:xfrm>
                  <a:off x="6720569" y="2990026"/>
                  <a:ext cx="808076" cy="1514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5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800" b="0" i="0" smtClean="0">
                              <a:solidFill>
                                <a:srgbClr val="FFFF00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5800" b="0" i="0" smtClean="0">
                              <a:solidFill>
                                <a:srgbClr val="FFFF00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th-TH" sz="5800" dirty="0">
                      <a:solidFill>
                        <a:srgbClr val="FFFF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en-US" sz="5800" dirty="0">
                    <a:solidFill>
                      <a:srgbClr val="FFFF00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CF765D0-3CA5-4596-98FA-DBAEED1577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0569" y="2990026"/>
                  <a:ext cx="808076" cy="1514902"/>
                </a:xfrm>
                <a:prstGeom prst="rect">
                  <a:avLst/>
                </a:prstGeom>
                <a:blipFill>
                  <a:blip r:embed="rId15"/>
                  <a:stretch>
                    <a:fillRect r="-51880" b="-104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C">
            <a:extLst>
              <a:ext uri="{FF2B5EF4-FFF2-40B4-BE49-F238E27FC236}">
                <a16:creationId xmlns:a16="http://schemas.microsoft.com/office/drawing/2014/main" id="{576D0EA7-BE93-4C3A-923D-C458E4FB3AED}"/>
              </a:ext>
            </a:extLst>
          </p:cNvPr>
          <p:cNvGrpSpPr/>
          <p:nvPr/>
        </p:nvGrpSpPr>
        <p:grpSpPr>
          <a:xfrm>
            <a:off x="7331382" y="4100495"/>
            <a:ext cx="2203769" cy="2408527"/>
            <a:chOff x="6037745" y="2255090"/>
            <a:chExt cx="2203769" cy="240852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0634C3B-F796-4988-B40C-3C5BC05FF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7745" y="2255090"/>
              <a:ext cx="2203769" cy="240852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153283C-43D0-4F2A-8AC0-4C53E3C90AD9}"/>
                    </a:ext>
                  </a:extLst>
                </p:cNvPr>
                <p:cNvSpPr txBox="1"/>
                <p:nvPr/>
              </p:nvSpPr>
              <p:spPr>
                <a:xfrm>
                  <a:off x="6720569" y="2990026"/>
                  <a:ext cx="808076" cy="15116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5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800" b="0" i="0" smtClean="0">
                              <a:solidFill>
                                <a:srgbClr val="FFFF00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800" b="0" i="0" smtClean="0">
                              <a:solidFill>
                                <a:srgbClr val="FFFF00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th-TH" sz="5800" dirty="0">
                      <a:solidFill>
                        <a:srgbClr val="FFFF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en-US" sz="5800" dirty="0">
                    <a:solidFill>
                      <a:srgbClr val="FFFF00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153283C-43D0-4F2A-8AC0-4C53E3C90A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0569" y="2990026"/>
                  <a:ext cx="808076" cy="1511632"/>
                </a:xfrm>
                <a:prstGeom prst="rect">
                  <a:avLst/>
                </a:prstGeom>
                <a:blipFill>
                  <a:blip r:embed="rId17"/>
                  <a:stretch>
                    <a:fillRect r="-53030" b="-112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ผิด 1">
            <a:extLst>
              <a:ext uri="{FF2B5EF4-FFF2-40B4-BE49-F238E27FC236}">
                <a16:creationId xmlns:a16="http://schemas.microsoft.com/office/drawing/2014/main" id="{96289A08-5C32-499D-86D3-365F05A1C64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42234" y="4879158"/>
            <a:ext cx="1357852" cy="1357852"/>
          </a:xfrm>
          <a:prstGeom prst="rect">
            <a:avLst/>
          </a:prstGeom>
        </p:spPr>
      </p:pic>
      <p:pic>
        <p:nvPicPr>
          <p:cNvPr id="34" name="ถูก1">
            <a:extLst>
              <a:ext uri="{FF2B5EF4-FFF2-40B4-BE49-F238E27FC236}">
                <a16:creationId xmlns:a16="http://schemas.microsoft.com/office/drawing/2014/main" id="{F1E5CC22-5723-4461-B4D5-658310DD333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09395" y="2604850"/>
            <a:ext cx="1357852" cy="1357852"/>
          </a:xfrm>
          <a:prstGeom prst="rect">
            <a:avLst/>
          </a:prstGeom>
        </p:spPr>
      </p:pic>
      <p:pic>
        <p:nvPicPr>
          <p:cNvPr id="35" name="ผิด 2">
            <a:extLst>
              <a:ext uri="{FF2B5EF4-FFF2-40B4-BE49-F238E27FC236}">
                <a16:creationId xmlns:a16="http://schemas.microsoft.com/office/drawing/2014/main" id="{6706EA4A-496C-4AF7-91F2-8BD37272BCD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56748" y="2730502"/>
            <a:ext cx="1357852" cy="1357852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1C565654-F4F3-4718-901E-81DF5902CB9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75" y="3789124"/>
            <a:ext cx="3525712" cy="120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53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01029 1.1655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58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00638 1.29144 " pathEditMode="relative" rAng="0" ptsTypes="AA">
                                      <p:cBhvr>
                                        <p:cTn id="8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00638 1.29144 " pathEditMode="relative" rAng="0" ptsTypes="AA">
                                      <p:cBhvr>
                                        <p:cTn id="10" dur="6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0.00638 1.29143 " pathEditMode="relative" rAng="0" ptsTypes="AA">
                                      <p:cBhvr>
                                        <p:cTn id="12" dur="5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00639 1.29144 " pathEditMode="relative" rAng="0" ptsTypes="AA">
                                      <p:cBhvr>
                                        <p:cTn id="14" dur="5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0.00639 1.29143 " pathEditMode="relative" rAng="0" ptsTypes="AA">
                                      <p:cBhvr>
                                        <p:cTn id="16" dur="5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0.00638 1.29144 " pathEditMode="relative" rAng="0" ptsTypes="AA">
                                      <p:cBhvr>
                                        <p:cTn id="18" dur="5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00638 1.29143 " pathEditMode="relative" rAng="0" ptsTypes="AA">
                                      <p:cBhvr>
                                        <p:cTn id="20" dur="5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456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A9768F0-9777-47FA-9243-CECF79890BE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5787" y="0"/>
            <a:ext cx="1226312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65A8D2-9A50-42FC-A7D2-E8DE40985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89282"/>
            <a:ext cx="12303760" cy="23596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B44337-42CD-4A11-8A08-A0E6B9B74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655" y="6431280"/>
            <a:ext cx="12409055" cy="464338"/>
          </a:xfrm>
          <a:prstGeom prst="rect">
            <a:avLst/>
          </a:prstGeom>
        </p:spPr>
      </p:pic>
      <p:graphicFrame>
        <p:nvGraphicFramePr>
          <p:cNvPr id="39" name="Table 39">
            <a:extLst>
              <a:ext uri="{FF2B5EF4-FFF2-40B4-BE49-F238E27FC236}">
                <a16:creationId xmlns:a16="http://schemas.microsoft.com/office/drawing/2014/main" id="{4B8C04FB-A789-461C-82CC-6CE269A13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475629"/>
              </p:ext>
            </p:extLst>
          </p:nvPr>
        </p:nvGraphicFramePr>
        <p:xfrm>
          <a:off x="637302" y="1721502"/>
          <a:ext cx="11000090" cy="44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4090">
                  <a:extLst>
                    <a:ext uri="{9D8B030D-6E8A-4147-A177-3AD203B41FA5}">
                      <a16:colId xmlns:a16="http://schemas.microsoft.com/office/drawing/2014/main" val="1912164815"/>
                    </a:ext>
                  </a:extLst>
                </a:gridCol>
                <a:gridCol w="2844000">
                  <a:extLst>
                    <a:ext uri="{9D8B030D-6E8A-4147-A177-3AD203B41FA5}">
                      <a16:colId xmlns:a16="http://schemas.microsoft.com/office/drawing/2014/main" val="135161666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742196023"/>
                    </a:ext>
                  </a:extLst>
                </a:gridCol>
                <a:gridCol w="3492000">
                  <a:extLst>
                    <a:ext uri="{9D8B030D-6E8A-4147-A177-3AD203B41FA5}">
                      <a16:colId xmlns:a16="http://schemas.microsoft.com/office/drawing/2014/main" val="3614160546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2166046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128475870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ข้อ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รูป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เศษส่วน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คำอ่าน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ตัวเศษ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ตัวส่วน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761077"/>
                  </a:ext>
                </a:extLst>
              </a:tr>
              <a:tr h="1908000"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1)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...........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..................................</a:t>
                      </a: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tim" panose="00000500000000000000" pitchFamily="2" charset="-34"/>
                        <a:ea typeface="+mn-ea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...........</a:t>
                      </a: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tim" panose="00000500000000000000" pitchFamily="2" charset="-34"/>
                        <a:ea typeface="+mn-ea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...........</a:t>
                      </a: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tim" panose="00000500000000000000" pitchFamily="2" charset="-34"/>
                        <a:ea typeface="+mn-ea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047946"/>
                  </a:ext>
                </a:extLst>
              </a:tr>
              <a:tr h="1908000"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2)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...........</a:t>
                      </a: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tim" panose="00000500000000000000" pitchFamily="2" charset="-34"/>
                        <a:ea typeface="+mn-ea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..................................</a:t>
                      </a: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tim" panose="00000500000000000000" pitchFamily="2" charset="-34"/>
                        <a:ea typeface="+mn-ea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...........</a:t>
                      </a: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tim" panose="00000500000000000000" pitchFamily="2" charset="-34"/>
                        <a:ea typeface="+mn-ea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...........</a:t>
                      </a: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tim" panose="00000500000000000000" pitchFamily="2" charset="-34"/>
                        <a:ea typeface="+mn-ea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997156"/>
                  </a:ext>
                </a:extLst>
              </a:tr>
            </a:tbl>
          </a:graphicData>
        </a:graphic>
      </p:graphicFrame>
      <p:pic>
        <p:nvPicPr>
          <p:cNvPr id="38" name="Picture 37">
            <a:extLst>
              <a:ext uri="{FF2B5EF4-FFF2-40B4-BE49-F238E27FC236}">
                <a16:creationId xmlns:a16="http://schemas.microsoft.com/office/drawing/2014/main" id="{0BA5C214-ADB0-499A-957A-F89062921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20" y="5438884"/>
            <a:ext cx="1788160" cy="145673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3C9165F-A4D1-4275-BCFF-4697F0201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322560" y="5391106"/>
            <a:ext cx="1788160" cy="145673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A2C1107-8916-462E-9D67-3A47FD7E78C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62995" y="6069389"/>
            <a:ext cx="1105008" cy="72378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019496E9-F56E-4311-9FA6-CD162A036B6C}"/>
              </a:ext>
            </a:extLst>
          </p:cNvPr>
          <p:cNvGrpSpPr/>
          <p:nvPr/>
        </p:nvGrpSpPr>
        <p:grpSpPr>
          <a:xfrm>
            <a:off x="1426451" y="222038"/>
            <a:ext cx="9421793" cy="1357700"/>
            <a:chOff x="615543" y="884191"/>
            <a:chExt cx="10676434" cy="1565902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D9E8233-75B8-4E42-971D-3F2B25C1EC74}"/>
                </a:ext>
              </a:extLst>
            </p:cNvPr>
            <p:cNvSpPr/>
            <p:nvPr/>
          </p:nvSpPr>
          <p:spPr>
            <a:xfrm rot="10800000">
              <a:off x="615543" y="941660"/>
              <a:ext cx="10676434" cy="1508433"/>
            </a:xfrm>
            <a:custGeom>
              <a:avLst/>
              <a:gdLst>
                <a:gd name="connsiteX0" fmla="*/ 497712 w 10568133"/>
                <a:gd name="connsiteY0" fmla="*/ 0 h 1493132"/>
                <a:gd name="connsiteX1" fmla="*/ 775988 w 10568133"/>
                <a:gd name="connsiteY1" fmla="*/ 82036 h 1493132"/>
                <a:gd name="connsiteX2" fmla="*/ 835513 w 10568133"/>
                <a:gd name="connsiteY2" fmla="*/ 129436 h 1493132"/>
                <a:gd name="connsiteX3" fmla="*/ 837453 w 10568133"/>
                <a:gd name="connsiteY3" fmla="*/ 127502 h 1493132"/>
                <a:gd name="connsiteX4" fmla="*/ 1182824 w 10568133"/>
                <a:gd name="connsiteY4" fmla="*/ 0 h 1493132"/>
                <a:gd name="connsiteX5" fmla="*/ 1528195 w 10568133"/>
                <a:gd name="connsiteY5" fmla="*/ 127502 h 1493132"/>
                <a:gd name="connsiteX6" fmla="*/ 1587607 w 10568133"/>
                <a:gd name="connsiteY6" fmla="*/ 186748 h 1493132"/>
                <a:gd name="connsiteX7" fmla="*/ 1647021 w 10568133"/>
                <a:gd name="connsiteY7" fmla="*/ 127502 h 1493132"/>
                <a:gd name="connsiteX8" fmla="*/ 1992391 w 10568133"/>
                <a:gd name="connsiteY8" fmla="*/ 0 h 1493132"/>
                <a:gd name="connsiteX9" fmla="*/ 2337761 w 10568133"/>
                <a:gd name="connsiteY9" fmla="*/ 127502 h 1493132"/>
                <a:gd name="connsiteX10" fmla="*/ 2397174 w 10568133"/>
                <a:gd name="connsiteY10" fmla="*/ 186747 h 1493132"/>
                <a:gd name="connsiteX11" fmla="*/ 2456587 w 10568133"/>
                <a:gd name="connsiteY11" fmla="*/ 127502 h 1493132"/>
                <a:gd name="connsiteX12" fmla="*/ 2801957 w 10568133"/>
                <a:gd name="connsiteY12" fmla="*/ 0 h 1493132"/>
                <a:gd name="connsiteX13" fmla="*/ 3147329 w 10568133"/>
                <a:gd name="connsiteY13" fmla="*/ 127502 h 1493132"/>
                <a:gd name="connsiteX14" fmla="*/ 3206739 w 10568133"/>
                <a:gd name="connsiteY14" fmla="*/ 186747 h 1493132"/>
                <a:gd name="connsiteX15" fmla="*/ 3266152 w 10568133"/>
                <a:gd name="connsiteY15" fmla="*/ 127502 h 1493132"/>
                <a:gd name="connsiteX16" fmla="*/ 3611523 w 10568133"/>
                <a:gd name="connsiteY16" fmla="*/ 0 h 1493132"/>
                <a:gd name="connsiteX17" fmla="*/ 3956893 w 10568133"/>
                <a:gd name="connsiteY17" fmla="*/ 127502 h 1493132"/>
                <a:gd name="connsiteX18" fmla="*/ 4016306 w 10568133"/>
                <a:gd name="connsiteY18" fmla="*/ 186747 h 1493132"/>
                <a:gd name="connsiteX19" fmla="*/ 4075719 w 10568133"/>
                <a:gd name="connsiteY19" fmla="*/ 127502 h 1493132"/>
                <a:gd name="connsiteX20" fmla="*/ 4421090 w 10568133"/>
                <a:gd name="connsiteY20" fmla="*/ 0 h 1493132"/>
                <a:gd name="connsiteX21" fmla="*/ 4766460 w 10568133"/>
                <a:gd name="connsiteY21" fmla="*/ 127502 h 1493132"/>
                <a:gd name="connsiteX22" fmla="*/ 4825873 w 10568133"/>
                <a:gd name="connsiteY22" fmla="*/ 186747 h 1493132"/>
                <a:gd name="connsiteX23" fmla="*/ 4885286 w 10568133"/>
                <a:gd name="connsiteY23" fmla="*/ 127502 h 1493132"/>
                <a:gd name="connsiteX24" fmla="*/ 5230657 w 10568133"/>
                <a:gd name="connsiteY24" fmla="*/ 0 h 1493132"/>
                <a:gd name="connsiteX25" fmla="*/ 5576027 w 10568133"/>
                <a:gd name="connsiteY25" fmla="*/ 127502 h 1493132"/>
                <a:gd name="connsiteX26" fmla="*/ 5635440 w 10568133"/>
                <a:gd name="connsiteY26" fmla="*/ 186747 h 1493132"/>
                <a:gd name="connsiteX27" fmla="*/ 5694853 w 10568133"/>
                <a:gd name="connsiteY27" fmla="*/ 127502 h 1493132"/>
                <a:gd name="connsiteX28" fmla="*/ 6040224 w 10568133"/>
                <a:gd name="connsiteY28" fmla="*/ 0 h 1493132"/>
                <a:gd name="connsiteX29" fmla="*/ 6385594 w 10568133"/>
                <a:gd name="connsiteY29" fmla="*/ 127502 h 1493132"/>
                <a:gd name="connsiteX30" fmla="*/ 6445007 w 10568133"/>
                <a:gd name="connsiteY30" fmla="*/ 186747 h 1493132"/>
                <a:gd name="connsiteX31" fmla="*/ 6504420 w 10568133"/>
                <a:gd name="connsiteY31" fmla="*/ 127502 h 1493132"/>
                <a:gd name="connsiteX32" fmla="*/ 6849791 w 10568133"/>
                <a:gd name="connsiteY32" fmla="*/ 0 h 1493132"/>
                <a:gd name="connsiteX33" fmla="*/ 7195161 w 10568133"/>
                <a:gd name="connsiteY33" fmla="*/ 127502 h 1493132"/>
                <a:gd name="connsiteX34" fmla="*/ 7254574 w 10568133"/>
                <a:gd name="connsiteY34" fmla="*/ 186747 h 1493132"/>
                <a:gd name="connsiteX35" fmla="*/ 7313987 w 10568133"/>
                <a:gd name="connsiteY35" fmla="*/ 127502 h 1493132"/>
                <a:gd name="connsiteX36" fmla="*/ 7659358 w 10568133"/>
                <a:gd name="connsiteY36" fmla="*/ 0 h 1493132"/>
                <a:gd name="connsiteX37" fmla="*/ 8004728 w 10568133"/>
                <a:gd name="connsiteY37" fmla="*/ 127502 h 1493132"/>
                <a:gd name="connsiteX38" fmla="*/ 8064141 w 10568133"/>
                <a:gd name="connsiteY38" fmla="*/ 186747 h 1493132"/>
                <a:gd name="connsiteX39" fmla="*/ 8123554 w 10568133"/>
                <a:gd name="connsiteY39" fmla="*/ 127502 h 1493132"/>
                <a:gd name="connsiteX40" fmla="*/ 8468925 w 10568133"/>
                <a:gd name="connsiteY40" fmla="*/ 0 h 1493132"/>
                <a:gd name="connsiteX41" fmla="*/ 8814296 w 10568133"/>
                <a:gd name="connsiteY41" fmla="*/ 127502 h 1493132"/>
                <a:gd name="connsiteX42" fmla="*/ 8873710 w 10568133"/>
                <a:gd name="connsiteY42" fmla="*/ 186749 h 1493132"/>
                <a:gd name="connsiteX43" fmla="*/ 8933124 w 10568133"/>
                <a:gd name="connsiteY43" fmla="*/ 127502 h 1493132"/>
                <a:gd name="connsiteX44" fmla="*/ 9278495 w 10568133"/>
                <a:gd name="connsiteY44" fmla="*/ 0 h 1493132"/>
                <a:gd name="connsiteX45" fmla="*/ 9623865 w 10568133"/>
                <a:gd name="connsiteY45" fmla="*/ 127502 h 1493132"/>
                <a:gd name="connsiteX46" fmla="*/ 9694160 w 10568133"/>
                <a:gd name="connsiteY46" fmla="*/ 197598 h 1493132"/>
                <a:gd name="connsiteX47" fmla="*/ 9718485 w 10568133"/>
                <a:gd name="connsiteY47" fmla="*/ 169144 h 1493132"/>
                <a:gd name="connsiteX48" fmla="*/ 10070421 w 10568133"/>
                <a:gd name="connsiteY48" fmla="*/ 28453 h 1493132"/>
                <a:gd name="connsiteX49" fmla="*/ 10568133 w 10568133"/>
                <a:gd name="connsiteY49" fmla="*/ 508804 h 1493132"/>
                <a:gd name="connsiteX50" fmla="*/ 10070421 w 10568133"/>
                <a:gd name="connsiteY50" fmla="*/ 989155 h 1493132"/>
                <a:gd name="connsiteX51" fmla="*/ 9876689 w 10568133"/>
                <a:gd name="connsiteY51" fmla="*/ 951407 h 1493132"/>
                <a:gd name="connsiteX52" fmla="*/ 9870522 w 10568133"/>
                <a:gd name="connsiteY52" fmla="*/ 948176 h 1493132"/>
                <a:gd name="connsiteX53" fmla="*/ 9847667 w 10568133"/>
                <a:gd name="connsiteY53" fmla="*/ 1037163 h 1493132"/>
                <a:gd name="connsiteX54" fmla="*/ 9278495 w 10568133"/>
                <a:gd name="connsiteY54" fmla="*/ 1493132 h 1493132"/>
                <a:gd name="connsiteX55" fmla="*/ 8933124 w 10568133"/>
                <a:gd name="connsiteY55" fmla="*/ 1365630 h 1493132"/>
                <a:gd name="connsiteX56" fmla="*/ 8873710 w 10568133"/>
                <a:gd name="connsiteY56" fmla="*/ 1306383 h 1493132"/>
                <a:gd name="connsiteX57" fmla="*/ 8814296 w 10568133"/>
                <a:gd name="connsiteY57" fmla="*/ 1365630 h 1493132"/>
                <a:gd name="connsiteX58" fmla="*/ 8468925 w 10568133"/>
                <a:gd name="connsiteY58" fmla="*/ 1493132 h 1493132"/>
                <a:gd name="connsiteX59" fmla="*/ 8123554 w 10568133"/>
                <a:gd name="connsiteY59" fmla="*/ 1365630 h 1493132"/>
                <a:gd name="connsiteX60" fmla="*/ 8064141 w 10568133"/>
                <a:gd name="connsiteY60" fmla="*/ 1306385 h 1493132"/>
                <a:gd name="connsiteX61" fmla="*/ 8004728 w 10568133"/>
                <a:gd name="connsiteY61" fmla="*/ 1365630 h 1493132"/>
                <a:gd name="connsiteX62" fmla="*/ 7659358 w 10568133"/>
                <a:gd name="connsiteY62" fmla="*/ 1493132 h 1493132"/>
                <a:gd name="connsiteX63" fmla="*/ 7313987 w 10568133"/>
                <a:gd name="connsiteY63" fmla="*/ 1365630 h 1493132"/>
                <a:gd name="connsiteX64" fmla="*/ 7254574 w 10568133"/>
                <a:gd name="connsiteY64" fmla="*/ 1306385 h 1493132"/>
                <a:gd name="connsiteX65" fmla="*/ 7195161 w 10568133"/>
                <a:gd name="connsiteY65" fmla="*/ 1365630 h 1493132"/>
                <a:gd name="connsiteX66" fmla="*/ 6849791 w 10568133"/>
                <a:gd name="connsiteY66" fmla="*/ 1493132 h 1493132"/>
                <a:gd name="connsiteX67" fmla="*/ 6504420 w 10568133"/>
                <a:gd name="connsiteY67" fmla="*/ 1365630 h 1493132"/>
                <a:gd name="connsiteX68" fmla="*/ 6445007 w 10568133"/>
                <a:gd name="connsiteY68" fmla="*/ 1306385 h 1493132"/>
                <a:gd name="connsiteX69" fmla="*/ 6385594 w 10568133"/>
                <a:gd name="connsiteY69" fmla="*/ 1365630 h 1493132"/>
                <a:gd name="connsiteX70" fmla="*/ 6040224 w 10568133"/>
                <a:gd name="connsiteY70" fmla="*/ 1493132 h 1493132"/>
                <a:gd name="connsiteX71" fmla="*/ 5694853 w 10568133"/>
                <a:gd name="connsiteY71" fmla="*/ 1365630 h 1493132"/>
                <a:gd name="connsiteX72" fmla="*/ 5635440 w 10568133"/>
                <a:gd name="connsiteY72" fmla="*/ 1306385 h 1493132"/>
                <a:gd name="connsiteX73" fmla="*/ 5576027 w 10568133"/>
                <a:gd name="connsiteY73" fmla="*/ 1365630 h 1493132"/>
                <a:gd name="connsiteX74" fmla="*/ 5230657 w 10568133"/>
                <a:gd name="connsiteY74" fmla="*/ 1493132 h 1493132"/>
                <a:gd name="connsiteX75" fmla="*/ 4885286 w 10568133"/>
                <a:gd name="connsiteY75" fmla="*/ 1365630 h 1493132"/>
                <a:gd name="connsiteX76" fmla="*/ 4825873 w 10568133"/>
                <a:gd name="connsiteY76" fmla="*/ 1306385 h 1493132"/>
                <a:gd name="connsiteX77" fmla="*/ 4766460 w 10568133"/>
                <a:gd name="connsiteY77" fmla="*/ 1365630 h 1493132"/>
                <a:gd name="connsiteX78" fmla="*/ 4421090 w 10568133"/>
                <a:gd name="connsiteY78" fmla="*/ 1493132 h 1493132"/>
                <a:gd name="connsiteX79" fmla="*/ 4075719 w 10568133"/>
                <a:gd name="connsiteY79" fmla="*/ 1365630 h 1493132"/>
                <a:gd name="connsiteX80" fmla="*/ 4016306 w 10568133"/>
                <a:gd name="connsiteY80" fmla="*/ 1306385 h 1493132"/>
                <a:gd name="connsiteX81" fmla="*/ 3956893 w 10568133"/>
                <a:gd name="connsiteY81" fmla="*/ 1365630 h 1493132"/>
                <a:gd name="connsiteX82" fmla="*/ 3611523 w 10568133"/>
                <a:gd name="connsiteY82" fmla="*/ 1493132 h 1493132"/>
                <a:gd name="connsiteX83" fmla="*/ 3266152 w 10568133"/>
                <a:gd name="connsiteY83" fmla="*/ 1365630 h 1493132"/>
                <a:gd name="connsiteX84" fmla="*/ 3206739 w 10568133"/>
                <a:gd name="connsiteY84" fmla="*/ 1306385 h 1493132"/>
                <a:gd name="connsiteX85" fmla="*/ 3147329 w 10568133"/>
                <a:gd name="connsiteY85" fmla="*/ 1365630 h 1493132"/>
                <a:gd name="connsiteX86" fmla="*/ 2801957 w 10568133"/>
                <a:gd name="connsiteY86" fmla="*/ 1493132 h 1493132"/>
                <a:gd name="connsiteX87" fmla="*/ 2456587 w 10568133"/>
                <a:gd name="connsiteY87" fmla="*/ 1365630 h 1493132"/>
                <a:gd name="connsiteX88" fmla="*/ 2397174 w 10568133"/>
                <a:gd name="connsiteY88" fmla="*/ 1306385 h 1493132"/>
                <a:gd name="connsiteX89" fmla="*/ 2337761 w 10568133"/>
                <a:gd name="connsiteY89" fmla="*/ 1365630 h 1493132"/>
                <a:gd name="connsiteX90" fmla="*/ 1992391 w 10568133"/>
                <a:gd name="connsiteY90" fmla="*/ 1493132 h 1493132"/>
                <a:gd name="connsiteX91" fmla="*/ 1647021 w 10568133"/>
                <a:gd name="connsiteY91" fmla="*/ 1365630 h 1493132"/>
                <a:gd name="connsiteX92" fmla="*/ 1587607 w 10568133"/>
                <a:gd name="connsiteY92" fmla="*/ 1306385 h 1493132"/>
                <a:gd name="connsiteX93" fmla="*/ 1528195 w 10568133"/>
                <a:gd name="connsiteY93" fmla="*/ 1365630 h 1493132"/>
                <a:gd name="connsiteX94" fmla="*/ 1182824 w 10568133"/>
                <a:gd name="connsiteY94" fmla="*/ 1493132 h 1493132"/>
                <a:gd name="connsiteX95" fmla="*/ 613651 w 10568133"/>
                <a:gd name="connsiteY95" fmla="*/ 1037163 h 1493132"/>
                <a:gd name="connsiteX96" fmla="*/ 591665 w 10568133"/>
                <a:gd name="connsiteY96" fmla="*/ 951561 h 1493132"/>
                <a:gd name="connsiteX97" fmla="*/ 497712 w 10568133"/>
                <a:gd name="connsiteY97" fmla="*/ 960702 h 1493132"/>
                <a:gd name="connsiteX98" fmla="*/ 0 w 10568133"/>
                <a:gd name="connsiteY98" fmla="*/ 480351 h 1493132"/>
                <a:gd name="connsiteX99" fmla="*/ 497712 w 10568133"/>
                <a:gd name="connsiteY99" fmla="*/ 0 h 149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0568133" h="1493132">
                  <a:moveTo>
                    <a:pt x="497712" y="0"/>
                  </a:moveTo>
                  <a:cubicBezTo>
                    <a:pt x="600792" y="0"/>
                    <a:pt x="696553" y="30243"/>
                    <a:pt x="775988" y="82036"/>
                  </a:cubicBezTo>
                  <a:lnTo>
                    <a:pt x="835513" y="129436"/>
                  </a:lnTo>
                  <a:lnTo>
                    <a:pt x="837453" y="127502"/>
                  </a:lnTo>
                  <a:cubicBezTo>
                    <a:pt x="936041" y="47004"/>
                    <a:pt x="1054891" y="0"/>
                    <a:pt x="1182824" y="0"/>
                  </a:cubicBezTo>
                  <a:cubicBezTo>
                    <a:pt x="1310756" y="0"/>
                    <a:pt x="1429607" y="47004"/>
                    <a:pt x="1528195" y="127502"/>
                  </a:cubicBezTo>
                  <a:lnTo>
                    <a:pt x="1587607" y="186748"/>
                  </a:lnTo>
                  <a:lnTo>
                    <a:pt x="1647021" y="127502"/>
                  </a:lnTo>
                  <a:cubicBezTo>
                    <a:pt x="1745608" y="47004"/>
                    <a:pt x="1864458" y="0"/>
                    <a:pt x="1992391" y="0"/>
                  </a:cubicBezTo>
                  <a:cubicBezTo>
                    <a:pt x="2120324" y="0"/>
                    <a:pt x="2239173" y="47004"/>
                    <a:pt x="2337761" y="127502"/>
                  </a:cubicBezTo>
                  <a:lnTo>
                    <a:pt x="2397174" y="186747"/>
                  </a:lnTo>
                  <a:lnTo>
                    <a:pt x="2456587" y="127502"/>
                  </a:lnTo>
                  <a:cubicBezTo>
                    <a:pt x="2555174" y="47004"/>
                    <a:pt x="2674024" y="0"/>
                    <a:pt x="2801957" y="0"/>
                  </a:cubicBezTo>
                  <a:cubicBezTo>
                    <a:pt x="2929890" y="0"/>
                    <a:pt x="3048740" y="47004"/>
                    <a:pt x="3147329" y="127502"/>
                  </a:cubicBezTo>
                  <a:lnTo>
                    <a:pt x="3206739" y="186747"/>
                  </a:lnTo>
                  <a:lnTo>
                    <a:pt x="3266152" y="127502"/>
                  </a:lnTo>
                  <a:cubicBezTo>
                    <a:pt x="3364740" y="47004"/>
                    <a:pt x="3483590" y="0"/>
                    <a:pt x="3611523" y="0"/>
                  </a:cubicBezTo>
                  <a:cubicBezTo>
                    <a:pt x="3739456" y="0"/>
                    <a:pt x="3858305" y="47004"/>
                    <a:pt x="3956893" y="127502"/>
                  </a:cubicBezTo>
                  <a:lnTo>
                    <a:pt x="4016306" y="186747"/>
                  </a:lnTo>
                  <a:lnTo>
                    <a:pt x="4075719" y="127502"/>
                  </a:lnTo>
                  <a:cubicBezTo>
                    <a:pt x="4174307" y="47004"/>
                    <a:pt x="4293157" y="0"/>
                    <a:pt x="4421090" y="0"/>
                  </a:cubicBezTo>
                  <a:cubicBezTo>
                    <a:pt x="4549023" y="0"/>
                    <a:pt x="4667873" y="47004"/>
                    <a:pt x="4766460" y="127502"/>
                  </a:cubicBezTo>
                  <a:lnTo>
                    <a:pt x="4825873" y="186747"/>
                  </a:lnTo>
                  <a:lnTo>
                    <a:pt x="4885286" y="127502"/>
                  </a:lnTo>
                  <a:cubicBezTo>
                    <a:pt x="4983874" y="47004"/>
                    <a:pt x="5102724" y="0"/>
                    <a:pt x="5230657" y="0"/>
                  </a:cubicBezTo>
                  <a:cubicBezTo>
                    <a:pt x="5358590" y="0"/>
                    <a:pt x="5477439" y="47004"/>
                    <a:pt x="5576027" y="127502"/>
                  </a:cubicBezTo>
                  <a:lnTo>
                    <a:pt x="5635440" y="186747"/>
                  </a:lnTo>
                  <a:lnTo>
                    <a:pt x="5694853" y="127502"/>
                  </a:lnTo>
                  <a:cubicBezTo>
                    <a:pt x="5793441" y="47004"/>
                    <a:pt x="5912291" y="0"/>
                    <a:pt x="6040224" y="0"/>
                  </a:cubicBezTo>
                  <a:cubicBezTo>
                    <a:pt x="6168157" y="0"/>
                    <a:pt x="6287006" y="47004"/>
                    <a:pt x="6385594" y="127502"/>
                  </a:cubicBezTo>
                  <a:lnTo>
                    <a:pt x="6445007" y="186747"/>
                  </a:lnTo>
                  <a:lnTo>
                    <a:pt x="6504420" y="127502"/>
                  </a:lnTo>
                  <a:cubicBezTo>
                    <a:pt x="6603008" y="47004"/>
                    <a:pt x="6721858" y="0"/>
                    <a:pt x="6849791" y="0"/>
                  </a:cubicBezTo>
                  <a:cubicBezTo>
                    <a:pt x="6977724" y="0"/>
                    <a:pt x="7096573" y="47004"/>
                    <a:pt x="7195161" y="127502"/>
                  </a:cubicBezTo>
                  <a:lnTo>
                    <a:pt x="7254574" y="186747"/>
                  </a:lnTo>
                  <a:lnTo>
                    <a:pt x="7313987" y="127502"/>
                  </a:lnTo>
                  <a:cubicBezTo>
                    <a:pt x="7412575" y="47004"/>
                    <a:pt x="7531425" y="0"/>
                    <a:pt x="7659358" y="0"/>
                  </a:cubicBezTo>
                  <a:cubicBezTo>
                    <a:pt x="7787291" y="0"/>
                    <a:pt x="7906141" y="47004"/>
                    <a:pt x="8004728" y="127502"/>
                  </a:cubicBezTo>
                  <a:lnTo>
                    <a:pt x="8064141" y="186747"/>
                  </a:lnTo>
                  <a:lnTo>
                    <a:pt x="8123554" y="127502"/>
                  </a:lnTo>
                  <a:cubicBezTo>
                    <a:pt x="8222142" y="47004"/>
                    <a:pt x="8340992" y="0"/>
                    <a:pt x="8468925" y="0"/>
                  </a:cubicBezTo>
                  <a:cubicBezTo>
                    <a:pt x="8596858" y="0"/>
                    <a:pt x="8715708" y="47004"/>
                    <a:pt x="8814296" y="127502"/>
                  </a:cubicBezTo>
                  <a:lnTo>
                    <a:pt x="8873710" y="186749"/>
                  </a:lnTo>
                  <a:lnTo>
                    <a:pt x="8933124" y="127502"/>
                  </a:lnTo>
                  <a:cubicBezTo>
                    <a:pt x="9031712" y="47004"/>
                    <a:pt x="9150562" y="0"/>
                    <a:pt x="9278495" y="0"/>
                  </a:cubicBezTo>
                  <a:cubicBezTo>
                    <a:pt x="9406428" y="0"/>
                    <a:pt x="9525278" y="47004"/>
                    <a:pt x="9623865" y="127502"/>
                  </a:cubicBezTo>
                  <a:lnTo>
                    <a:pt x="9694160" y="197598"/>
                  </a:lnTo>
                  <a:lnTo>
                    <a:pt x="9718485" y="169144"/>
                  </a:lnTo>
                  <a:cubicBezTo>
                    <a:pt x="9808554" y="82218"/>
                    <a:pt x="9932981" y="28453"/>
                    <a:pt x="10070421" y="28453"/>
                  </a:cubicBezTo>
                  <a:cubicBezTo>
                    <a:pt x="10345300" y="28453"/>
                    <a:pt x="10568133" y="243513"/>
                    <a:pt x="10568133" y="508804"/>
                  </a:cubicBezTo>
                  <a:cubicBezTo>
                    <a:pt x="10568133" y="774095"/>
                    <a:pt x="10345300" y="989155"/>
                    <a:pt x="10070421" y="989155"/>
                  </a:cubicBezTo>
                  <a:cubicBezTo>
                    <a:pt x="10001701" y="989155"/>
                    <a:pt x="9936234" y="975714"/>
                    <a:pt x="9876689" y="951407"/>
                  </a:cubicBezTo>
                  <a:lnTo>
                    <a:pt x="9870522" y="948176"/>
                  </a:lnTo>
                  <a:lnTo>
                    <a:pt x="9847667" y="1037163"/>
                  </a:lnTo>
                  <a:cubicBezTo>
                    <a:pt x="9753893" y="1305117"/>
                    <a:pt x="9534361" y="1493132"/>
                    <a:pt x="9278495" y="1493132"/>
                  </a:cubicBezTo>
                  <a:cubicBezTo>
                    <a:pt x="9150562" y="1493132"/>
                    <a:pt x="9031712" y="1446128"/>
                    <a:pt x="8933124" y="1365630"/>
                  </a:cubicBezTo>
                  <a:lnTo>
                    <a:pt x="8873710" y="1306383"/>
                  </a:lnTo>
                  <a:lnTo>
                    <a:pt x="8814296" y="1365630"/>
                  </a:lnTo>
                  <a:cubicBezTo>
                    <a:pt x="8715708" y="1446128"/>
                    <a:pt x="8596858" y="1493132"/>
                    <a:pt x="8468925" y="1493132"/>
                  </a:cubicBezTo>
                  <a:cubicBezTo>
                    <a:pt x="8340992" y="1493132"/>
                    <a:pt x="8222142" y="1446128"/>
                    <a:pt x="8123554" y="1365630"/>
                  </a:cubicBezTo>
                  <a:lnTo>
                    <a:pt x="8064141" y="1306385"/>
                  </a:lnTo>
                  <a:lnTo>
                    <a:pt x="8004728" y="1365630"/>
                  </a:lnTo>
                  <a:cubicBezTo>
                    <a:pt x="7906141" y="1446128"/>
                    <a:pt x="7787291" y="1493132"/>
                    <a:pt x="7659358" y="1493132"/>
                  </a:cubicBezTo>
                  <a:cubicBezTo>
                    <a:pt x="7531425" y="1493132"/>
                    <a:pt x="7412575" y="1446128"/>
                    <a:pt x="7313987" y="1365630"/>
                  </a:cubicBezTo>
                  <a:lnTo>
                    <a:pt x="7254574" y="1306385"/>
                  </a:lnTo>
                  <a:lnTo>
                    <a:pt x="7195161" y="1365630"/>
                  </a:lnTo>
                  <a:cubicBezTo>
                    <a:pt x="7096573" y="1446128"/>
                    <a:pt x="6977724" y="1493132"/>
                    <a:pt x="6849791" y="1493132"/>
                  </a:cubicBezTo>
                  <a:cubicBezTo>
                    <a:pt x="6721858" y="1493132"/>
                    <a:pt x="6603008" y="1446128"/>
                    <a:pt x="6504420" y="1365630"/>
                  </a:cubicBezTo>
                  <a:lnTo>
                    <a:pt x="6445007" y="1306385"/>
                  </a:lnTo>
                  <a:lnTo>
                    <a:pt x="6385594" y="1365630"/>
                  </a:lnTo>
                  <a:cubicBezTo>
                    <a:pt x="6287006" y="1446128"/>
                    <a:pt x="6168157" y="1493132"/>
                    <a:pt x="6040224" y="1493132"/>
                  </a:cubicBezTo>
                  <a:cubicBezTo>
                    <a:pt x="5912291" y="1493132"/>
                    <a:pt x="5793441" y="1446128"/>
                    <a:pt x="5694853" y="1365630"/>
                  </a:cubicBezTo>
                  <a:lnTo>
                    <a:pt x="5635440" y="1306385"/>
                  </a:lnTo>
                  <a:lnTo>
                    <a:pt x="5576027" y="1365630"/>
                  </a:lnTo>
                  <a:cubicBezTo>
                    <a:pt x="5477439" y="1446128"/>
                    <a:pt x="5358590" y="1493132"/>
                    <a:pt x="5230657" y="1493132"/>
                  </a:cubicBezTo>
                  <a:cubicBezTo>
                    <a:pt x="5102724" y="1493132"/>
                    <a:pt x="4983874" y="1446128"/>
                    <a:pt x="4885286" y="1365630"/>
                  </a:cubicBezTo>
                  <a:lnTo>
                    <a:pt x="4825873" y="1306385"/>
                  </a:lnTo>
                  <a:lnTo>
                    <a:pt x="4766460" y="1365630"/>
                  </a:lnTo>
                  <a:cubicBezTo>
                    <a:pt x="4667873" y="1446128"/>
                    <a:pt x="4549023" y="1493132"/>
                    <a:pt x="4421090" y="1493132"/>
                  </a:cubicBezTo>
                  <a:cubicBezTo>
                    <a:pt x="4293157" y="1493132"/>
                    <a:pt x="4174307" y="1446128"/>
                    <a:pt x="4075719" y="1365630"/>
                  </a:cubicBezTo>
                  <a:lnTo>
                    <a:pt x="4016306" y="1306385"/>
                  </a:lnTo>
                  <a:lnTo>
                    <a:pt x="3956893" y="1365630"/>
                  </a:lnTo>
                  <a:cubicBezTo>
                    <a:pt x="3858305" y="1446128"/>
                    <a:pt x="3739456" y="1493132"/>
                    <a:pt x="3611523" y="1493132"/>
                  </a:cubicBezTo>
                  <a:cubicBezTo>
                    <a:pt x="3483590" y="1493132"/>
                    <a:pt x="3364740" y="1446128"/>
                    <a:pt x="3266152" y="1365630"/>
                  </a:cubicBezTo>
                  <a:lnTo>
                    <a:pt x="3206739" y="1306385"/>
                  </a:lnTo>
                  <a:lnTo>
                    <a:pt x="3147329" y="1365630"/>
                  </a:lnTo>
                  <a:cubicBezTo>
                    <a:pt x="3048740" y="1446128"/>
                    <a:pt x="2929890" y="1493132"/>
                    <a:pt x="2801957" y="1493132"/>
                  </a:cubicBezTo>
                  <a:cubicBezTo>
                    <a:pt x="2674024" y="1493132"/>
                    <a:pt x="2555174" y="1446128"/>
                    <a:pt x="2456587" y="1365630"/>
                  </a:cubicBezTo>
                  <a:lnTo>
                    <a:pt x="2397174" y="1306385"/>
                  </a:lnTo>
                  <a:lnTo>
                    <a:pt x="2337761" y="1365630"/>
                  </a:lnTo>
                  <a:cubicBezTo>
                    <a:pt x="2239173" y="1446128"/>
                    <a:pt x="2120324" y="1493132"/>
                    <a:pt x="1992391" y="1493132"/>
                  </a:cubicBezTo>
                  <a:cubicBezTo>
                    <a:pt x="1864458" y="1493132"/>
                    <a:pt x="1745608" y="1446128"/>
                    <a:pt x="1647021" y="1365630"/>
                  </a:cubicBezTo>
                  <a:lnTo>
                    <a:pt x="1587607" y="1306385"/>
                  </a:lnTo>
                  <a:lnTo>
                    <a:pt x="1528195" y="1365630"/>
                  </a:lnTo>
                  <a:cubicBezTo>
                    <a:pt x="1429607" y="1446128"/>
                    <a:pt x="1310756" y="1493132"/>
                    <a:pt x="1182824" y="1493132"/>
                  </a:cubicBezTo>
                  <a:cubicBezTo>
                    <a:pt x="926957" y="1493132"/>
                    <a:pt x="707426" y="1305117"/>
                    <a:pt x="613651" y="1037163"/>
                  </a:cubicBezTo>
                  <a:lnTo>
                    <a:pt x="591665" y="951561"/>
                  </a:lnTo>
                  <a:lnTo>
                    <a:pt x="497712" y="960702"/>
                  </a:lnTo>
                  <a:cubicBezTo>
                    <a:pt x="222833" y="960702"/>
                    <a:pt x="0" y="745642"/>
                    <a:pt x="0" y="480351"/>
                  </a:cubicBezTo>
                  <a:cubicBezTo>
                    <a:pt x="0" y="215060"/>
                    <a:pt x="222833" y="0"/>
                    <a:pt x="497712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5400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BE1B14F-FE4D-4495-B462-3B31CF91C051}"/>
                </a:ext>
              </a:extLst>
            </p:cNvPr>
            <p:cNvSpPr/>
            <p:nvPr/>
          </p:nvSpPr>
          <p:spPr>
            <a:xfrm rot="10800000">
              <a:off x="669693" y="884191"/>
              <a:ext cx="10568133" cy="1493133"/>
            </a:xfrm>
            <a:custGeom>
              <a:avLst/>
              <a:gdLst>
                <a:gd name="connsiteX0" fmla="*/ 497712 w 10568133"/>
                <a:gd name="connsiteY0" fmla="*/ 0 h 1493132"/>
                <a:gd name="connsiteX1" fmla="*/ 775988 w 10568133"/>
                <a:gd name="connsiteY1" fmla="*/ 82036 h 1493132"/>
                <a:gd name="connsiteX2" fmla="*/ 835513 w 10568133"/>
                <a:gd name="connsiteY2" fmla="*/ 129436 h 1493132"/>
                <a:gd name="connsiteX3" fmla="*/ 837453 w 10568133"/>
                <a:gd name="connsiteY3" fmla="*/ 127502 h 1493132"/>
                <a:gd name="connsiteX4" fmla="*/ 1182824 w 10568133"/>
                <a:gd name="connsiteY4" fmla="*/ 0 h 1493132"/>
                <a:gd name="connsiteX5" fmla="*/ 1528195 w 10568133"/>
                <a:gd name="connsiteY5" fmla="*/ 127502 h 1493132"/>
                <a:gd name="connsiteX6" fmla="*/ 1587607 w 10568133"/>
                <a:gd name="connsiteY6" fmla="*/ 186748 h 1493132"/>
                <a:gd name="connsiteX7" fmla="*/ 1647021 w 10568133"/>
                <a:gd name="connsiteY7" fmla="*/ 127502 h 1493132"/>
                <a:gd name="connsiteX8" fmla="*/ 1992391 w 10568133"/>
                <a:gd name="connsiteY8" fmla="*/ 0 h 1493132"/>
                <a:gd name="connsiteX9" fmla="*/ 2337761 w 10568133"/>
                <a:gd name="connsiteY9" fmla="*/ 127502 h 1493132"/>
                <a:gd name="connsiteX10" fmla="*/ 2397174 w 10568133"/>
                <a:gd name="connsiteY10" fmla="*/ 186747 h 1493132"/>
                <a:gd name="connsiteX11" fmla="*/ 2456587 w 10568133"/>
                <a:gd name="connsiteY11" fmla="*/ 127502 h 1493132"/>
                <a:gd name="connsiteX12" fmla="*/ 2801957 w 10568133"/>
                <a:gd name="connsiteY12" fmla="*/ 0 h 1493132"/>
                <a:gd name="connsiteX13" fmla="*/ 3147329 w 10568133"/>
                <a:gd name="connsiteY13" fmla="*/ 127502 h 1493132"/>
                <a:gd name="connsiteX14" fmla="*/ 3206739 w 10568133"/>
                <a:gd name="connsiteY14" fmla="*/ 186747 h 1493132"/>
                <a:gd name="connsiteX15" fmla="*/ 3266152 w 10568133"/>
                <a:gd name="connsiteY15" fmla="*/ 127502 h 1493132"/>
                <a:gd name="connsiteX16" fmla="*/ 3611523 w 10568133"/>
                <a:gd name="connsiteY16" fmla="*/ 0 h 1493132"/>
                <a:gd name="connsiteX17" fmla="*/ 3956893 w 10568133"/>
                <a:gd name="connsiteY17" fmla="*/ 127502 h 1493132"/>
                <a:gd name="connsiteX18" fmla="*/ 4016306 w 10568133"/>
                <a:gd name="connsiteY18" fmla="*/ 186747 h 1493132"/>
                <a:gd name="connsiteX19" fmla="*/ 4075719 w 10568133"/>
                <a:gd name="connsiteY19" fmla="*/ 127502 h 1493132"/>
                <a:gd name="connsiteX20" fmla="*/ 4421090 w 10568133"/>
                <a:gd name="connsiteY20" fmla="*/ 0 h 1493132"/>
                <a:gd name="connsiteX21" fmla="*/ 4766460 w 10568133"/>
                <a:gd name="connsiteY21" fmla="*/ 127502 h 1493132"/>
                <a:gd name="connsiteX22" fmla="*/ 4825873 w 10568133"/>
                <a:gd name="connsiteY22" fmla="*/ 186747 h 1493132"/>
                <a:gd name="connsiteX23" fmla="*/ 4885286 w 10568133"/>
                <a:gd name="connsiteY23" fmla="*/ 127502 h 1493132"/>
                <a:gd name="connsiteX24" fmla="*/ 5230657 w 10568133"/>
                <a:gd name="connsiteY24" fmla="*/ 0 h 1493132"/>
                <a:gd name="connsiteX25" fmla="*/ 5576027 w 10568133"/>
                <a:gd name="connsiteY25" fmla="*/ 127502 h 1493132"/>
                <a:gd name="connsiteX26" fmla="*/ 5635440 w 10568133"/>
                <a:gd name="connsiteY26" fmla="*/ 186747 h 1493132"/>
                <a:gd name="connsiteX27" fmla="*/ 5694853 w 10568133"/>
                <a:gd name="connsiteY27" fmla="*/ 127502 h 1493132"/>
                <a:gd name="connsiteX28" fmla="*/ 6040224 w 10568133"/>
                <a:gd name="connsiteY28" fmla="*/ 0 h 1493132"/>
                <a:gd name="connsiteX29" fmla="*/ 6385594 w 10568133"/>
                <a:gd name="connsiteY29" fmla="*/ 127502 h 1493132"/>
                <a:gd name="connsiteX30" fmla="*/ 6445007 w 10568133"/>
                <a:gd name="connsiteY30" fmla="*/ 186747 h 1493132"/>
                <a:gd name="connsiteX31" fmla="*/ 6504420 w 10568133"/>
                <a:gd name="connsiteY31" fmla="*/ 127502 h 1493132"/>
                <a:gd name="connsiteX32" fmla="*/ 6849791 w 10568133"/>
                <a:gd name="connsiteY32" fmla="*/ 0 h 1493132"/>
                <a:gd name="connsiteX33" fmla="*/ 7195161 w 10568133"/>
                <a:gd name="connsiteY33" fmla="*/ 127502 h 1493132"/>
                <a:gd name="connsiteX34" fmla="*/ 7254574 w 10568133"/>
                <a:gd name="connsiteY34" fmla="*/ 186747 h 1493132"/>
                <a:gd name="connsiteX35" fmla="*/ 7313987 w 10568133"/>
                <a:gd name="connsiteY35" fmla="*/ 127502 h 1493132"/>
                <a:gd name="connsiteX36" fmla="*/ 7659358 w 10568133"/>
                <a:gd name="connsiteY36" fmla="*/ 0 h 1493132"/>
                <a:gd name="connsiteX37" fmla="*/ 8004728 w 10568133"/>
                <a:gd name="connsiteY37" fmla="*/ 127502 h 1493132"/>
                <a:gd name="connsiteX38" fmla="*/ 8064141 w 10568133"/>
                <a:gd name="connsiteY38" fmla="*/ 186747 h 1493132"/>
                <a:gd name="connsiteX39" fmla="*/ 8123554 w 10568133"/>
                <a:gd name="connsiteY39" fmla="*/ 127502 h 1493132"/>
                <a:gd name="connsiteX40" fmla="*/ 8468925 w 10568133"/>
                <a:gd name="connsiteY40" fmla="*/ 0 h 1493132"/>
                <a:gd name="connsiteX41" fmla="*/ 8814296 w 10568133"/>
                <a:gd name="connsiteY41" fmla="*/ 127502 h 1493132"/>
                <a:gd name="connsiteX42" fmla="*/ 8873710 w 10568133"/>
                <a:gd name="connsiteY42" fmla="*/ 186749 h 1493132"/>
                <a:gd name="connsiteX43" fmla="*/ 8933124 w 10568133"/>
                <a:gd name="connsiteY43" fmla="*/ 127502 h 1493132"/>
                <a:gd name="connsiteX44" fmla="*/ 9278495 w 10568133"/>
                <a:gd name="connsiteY44" fmla="*/ 0 h 1493132"/>
                <a:gd name="connsiteX45" fmla="*/ 9623865 w 10568133"/>
                <a:gd name="connsiteY45" fmla="*/ 127502 h 1493132"/>
                <a:gd name="connsiteX46" fmla="*/ 9694160 w 10568133"/>
                <a:gd name="connsiteY46" fmla="*/ 197598 h 1493132"/>
                <a:gd name="connsiteX47" fmla="*/ 9718485 w 10568133"/>
                <a:gd name="connsiteY47" fmla="*/ 169144 h 1493132"/>
                <a:gd name="connsiteX48" fmla="*/ 10070421 w 10568133"/>
                <a:gd name="connsiteY48" fmla="*/ 28453 h 1493132"/>
                <a:gd name="connsiteX49" fmla="*/ 10568133 w 10568133"/>
                <a:gd name="connsiteY49" fmla="*/ 508804 h 1493132"/>
                <a:gd name="connsiteX50" fmla="*/ 10070421 w 10568133"/>
                <a:gd name="connsiteY50" fmla="*/ 989155 h 1493132"/>
                <a:gd name="connsiteX51" fmla="*/ 9876689 w 10568133"/>
                <a:gd name="connsiteY51" fmla="*/ 951407 h 1493132"/>
                <a:gd name="connsiteX52" fmla="*/ 9870522 w 10568133"/>
                <a:gd name="connsiteY52" fmla="*/ 948176 h 1493132"/>
                <a:gd name="connsiteX53" fmla="*/ 9847667 w 10568133"/>
                <a:gd name="connsiteY53" fmla="*/ 1037163 h 1493132"/>
                <a:gd name="connsiteX54" fmla="*/ 9278495 w 10568133"/>
                <a:gd name="connsiteY54" fmla="*/ 1493132 h 1493132"/>
                <a:gd name="connsiteX55" fmla="*/ 8933124 w 10568133"/>
                <a:gd name="connsiteY55" fmla="*/ 1365630 h 1493132"/>
                <a:gd name="connsiteX56" fmla="*/ 8873710 w 10568133"/>
                <a:gd name="connsiteY56" fmla="*/ 1306383 h 1493132"/>
                <a:gd name="connsiteX57" fmla="*/ 8814296 w 10568133"/>
                <a:gd name="connsiteY57" fmla="*/ 1365630 h 1493132"/>
                <a:gd name="connsiteX58" fmla="*/ 8468925 w 10568133"/>
                <a:gd name="connsiteY58" fmla="*/ 1493132 h 1493132"/>
                <a:gd name="connsiteX59" fmla="*/ 8123554 w 10568133"/>
                <a:gd name="connsiteY59" fmla="*/ 1365630 h 1493132"/>
                <a:gd name="connsiteX60" fmla="*/ 8064141 w 10568133"/>
                <a:gd name="connsiteY60" fmla="*/ 1306385 h 1493132"/>
                <a:gd name="connsiteX61" fmla="*/ 8004728 w 10568133"/>
                <a:gd name="connsiteY61" fmla="*/ 1365630 h 1493132"/>
                <a:gd name="connsiteX62" fmla="*/ 7659358 w 10568133"/>
                <a:gd name="connsiteY62" fmla="*/ 1493132 h 1493132"/>
                <a:gd name="connsiteX63" fmla="*/ 7313987 w 10568133"/>
                <a:gd name="connsiteY63" fmla="*/ 1365630 h 1493132"/>
                <a:gd name="connsiteX64" fmla="*/ 7254574 w 10568133"/>
                <a:gd name="connsiteY64" fmla="*/ 1306385 h 1493132"/>
                <a:gd name="connsiteX65" fmla="*/ 7195161 w 10568133"/>
                <a:gd name="connsiteY65" fmla="*/ 1365630 h 1493132"/>
                <a:gd name="connsiteX66" fmla="*/ 6849791 w 10568133"/>
                <a:gd name="connsiteY66" fmla="*/ 1493132 h 1493132"/>
                <a:gd name="connsiteX67" fmla="*/ 6504420 w 10568133"/>
                <a:gd name="connsiteY67" fmla="*/ 1365630 h 1493132"/>
                <a:gd name="connsiteX68" fmla="*/ 6445007 w 10568133"/>
                <a:gd name="connsiteY68" fmla="*/ 1306385 h 1493132"/>
                <a:gd name="connsiteX69" fmla="*/ 6385594 w 10568133"/>
                <a:gd name="connsiteY69" fmla="*/ 1365630 h 1493132"/>
                <a:gd name="connsiteX70" fmla="*/ 6040224 w 10568133"/>
                <a:gd name="connsiteY70" fmla="*/ 1493132 h 1493132"/>
                <a:gd name="connsiteX71" fmla="*/ 5694853 w 10568133"/>
                <a:gd name="connsiteY71" fmla="*/ 1365630 h 1493132"/>
                <a:gd name="connsiteX72" fmla="*/ 5635440 w 10568133"/>
                <a:gd name="connsiteY72" fmla="*/ 1306385 h 1493132"/>
                <a:gd name="connsiteX73" fmla="*/ 5576027 w 10568133"/>
                <a:gd name="connsiteY73" fmla="*/ 1365630 h 1493132"/>
                <a:gd name="connsiteX74" fmla="*/ 5230657 w 10568133"/>
                <a:gd name="connsiteY74" fmla="*/ 1493132 h 1493132"/>
                <a:gd name="connsiteX75" fmla="*/ 4885286 w 10568133"/>
                <a:gd name="connsiteY75" fmla="*/ 1365630 h 1493132"/>
                <a:gd name="connsiteX76" fmla="*/ 4825873 w 10568133"/>
                <a:gd name="connsiteY76" fmla="*/ 1306385 h 1493132"/>
                <a:gd name="connsiteX77" fmla="*/ 4766460 w 10568133"/>
                <a:gd name="connsiteY77" fmla="*/ 1365630 h 1493132"/>
                <a:gd name="connsiteX78" fmla="*/ 4421090 w 10568133"/>
                <a:gd name="connsiteY78" fmla="*/ 1493132 h 1493132"/>
                <a:gd name="connsiteX79" fmla="*/ 4075719 w 10568133"/>
                <a:gd name="connsiteY79" fmla="*/ 1365630 h 1493132"/>
                <a:gd name="connsiteX80" fmla="*/ 4016306 w 10568133"/>
                <a:gd name="connsiteY80" fmla="*/ 1306385 h 1493132"/>
                <a:gd name="connsiteX81" fmla="*/ 3956893 w 10568133"/>
                <a:gd name="connsiteY81" fmla="*/ 1365630 h 1493132"/>
                <a:gd name="connsiteX82" fmla="*/ 3611523 w 10568133"/>
                <a:gd name="connsiteY82" fmla="*/ 1493132 h 1493132"/>
                <a:gd name="connsiteX83" fmla="*/ 3266152 w 10568133"/>
                <a:gd name="connsiteY83" fmla="*/ 1365630 h 1493132"/>
                <a:gd name="connsiteX84" fmla="*/ 3206739 w 10568133"/>
                <a:gd name="connsiteY84" fmla="*/ 1306385 h 1493132"/>
                <a:gd name="connsiteX85" fmla="*/ 3147329 w 10568133"/>
                <a:gd name="connsiteY85" fmla="*/ 1365630 h 1493132"/>
                <a:gd name="connsiteX86" fmla="*/ 2801957 w 10568133"/>
                <a:gd name="connsiteY86" fmla="*/ 1493132 h 1493132"/>
                <a:gd name="connsiteX87" fmla="*/ 2456587 w 10568133"/>
                <a:gd name="connsiteY87" fmla="*/ 1365630 h 1493132"/>
                <a:gd name="connsiteX88" fmla="*/ 2397174 w 10568133"/>
                <a:gd name="connsiteY88" fmla="*/ 1306385 h 1493132"/>
                <a:gd name="connsiteX89" fmla="*/ 2337761 w 10568133"/>
                <a:gd name="connsiteY89" fmla="*/ 1365630 h 1493132"/>
                <a:gd name="connsiteX90" fmla="*/ 1992391 w 10568133"/>
                <a:gd name="connsiteY90" fmla="*/ 1493132 h 1493132"/>
                <a:gd name="connsiteX91" fmla="*/ 1647021 w 10568133"/>
                <a:gd name="connsiteY91" fmla="*/ 1365630 h 1493132"/>
                <a:gd name="connsiteX92" fmla="*/ 1587607 w 10568133"/>
                <a:gd name="connsiteY92" fmla="*/ 1306385 h 1493132"/>
                <a:gd name="connsiteX93" fmla="*/ 1528195 w 10568133"/>
                <a:gd name="connsiteY93" fmla="*/ 1365630 h 1493132"/>
                <a:gd name="connsiteX94" fmla="*/ 1182824 w 10568133"/>
                <a:gd name="connsiteY94" fmla="*/ 1493132 h 1493132"/>
                <a:gd name="connsiteX95" fmla="*/ 613651 w 10568133"/>
                <a:gd name="connsiteY95" fmla="*/ 1037163 h 1493132"/>
                <a:gd name="connsiteX96" fmla="*/ 591665 w 10568133"/>
                <a:gd name="connsiteY96" fmla="*/ 951561 h 1493132"/>
                <a:gd name="connsiteX97" fmla="*/ 497712 w 10568133"/>
                <a:gd name="connsiteY97" fmla="*/ 960702 h 1493132"/>
                <a:gd name="connsiteX98" fmla="*/ 0 w 10568133"/>
                <a:gd name="connsiteY98" fmla="*/ 480351 h 1493132"/>
                <a:gd name="connsiteX99" fmla="*/ 497712 w 10568133"/>
                <a:gd name="connsiteY99" fmla="*/ 0 h 149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0568133" h="1493132">
                  <a:moveTo>
                    <a:pt x="497712" y="0"/>
                  </a:moveTo>
                  <a:cubicBezTo>
                    <a:pt x="600792" y="0"/>
                    <a:pt x="696553" y="30243"/>
                    <a:pt x="775988" y="82036"/>
                  </a:cubicBezTo>
                  <a:lnTo>
                    <a:pt x="835513" y="129436"/>
                  </a:lnTo>
                  <a:lnTo>
                    <a:pt x="837453" y="127502"/>
                  </a:lnTo>
                  <a:cubicBezTo>
                    <a:pt x="936041" y="47004"/>
                    <a:pt x="1054891" y="0"/>
                    <a:pt x="1182824" y="0"/>
                  </a:cubicBezTo>
                  <a:cubicBezTo>
                    <a:pt x="1310756" y="0"/>
                    <a:pt x="1429607" y="47004"/>
                    <a:pt x="1528195" y="127502"/>
                  </a:cubicBezTo>
                  <a:lnTo>
                    <a:pt x="1587607" y="186748"/>
                  </a:lnTo>
                  <a:lnTo>
                    <a:pt x="1647021" y="127502"/>
                  </a:lnTo>
                  <a:cubicBezTo>
                    <a:pt x="1745608" y="47004"/>
                    <a:pt x="1864458" y="0"/>
                    <a:pt x="1992391" y="0"/>
                  </a:cubicBezTo>
                  <a:cubicBezTo>
                    <a:pt x="2120324" y="0"/>
                    <a:pt x="2239173" y="47004"/>
                    <a:pt x="2337761" y="127502"/>
                  </a:cubicBezTo>
                  <a:lnTo>
                    <a:pt x="2397174" y="186747"/>
                  </a:lnTo>
                  <a:lnTo>
                    <a:pt x="2456587" y="127502"/>
                  </a:lnTo>
                  <a:cubicBezTo>
                    <a:pt x="2555174" y="47004"/>
                    <a:pt x="2674024" y="0"/>
                    <a:pt x="2801957" y="0"/>
                  </a:cubicBezTo>
                  <a:cubicBezTo>
                    <a:pt x="2929890" y="0"/>
                    <a:pt x="3048740" y="47004"/>
                    <a:pt x="3147329" y="127502"/>
                  </a:cubicBezTo>
                  <a:lnTo>
                    <a:pt x="3206739" y="186747"/>
                  </a:lnTo>
                  <a:lnTo>
                    <a:pt x="3266152" y="127502"/>
                  </a:lnTo>
                  <a:cubicBezTo>
                    <a:pt x="3364740" y="47004"/>
                    <a:pt x="3483590" y="0"/>
                    <a:pt x="3611523" y="0"/>
                  </a:cubicBezTo>
                  <a:cubicBezTo>
                    <a:pt x="3739456" y="0"/>
                    <a:pt x="3858305" y="47004"/>
                    <a:pt x="3956893" y="127502"/>
                  </a:cubicBezTo>
                  <a:lnTo>
                    <a:pt x="4016306" y="186747"/>
                  </a:lnTo>
                  <a:lnTo>
                    <a:pt x="4075719" y="127502"/>
                  </a:lnTo>
                  <a:cubicBezTo>
                    <a:pt x="4174307" y="47004"/>
                    <a:pt x="4293157" y="0"/>
                    <a:pt x="4421090" y="0"/>
                  </a:cubicBezTo>
                  <a:cubicBezTo>
                    <a:pt x="4549023" y="0"/>
                    <a:pt x="4667873" y="47004"/>
                    <a:pt x="4766460" y="127502"/>
                  </a:cubicBezTo>
                  <a:lnTo>
                    <a:pt x="4825873" y="186747"/>
                  </a:lnTo>
                  <a:lnTo>
                    <a:pt x="4885286" y="127502"/>
                  </a:lnTo>
                  <a:cubicBezTo>
                    <a:pt x="4983874" y="47004"/>
                    <a:pt x="5102724" y="0"/>
                    <a:pt x="5230657" y="0"/>
                  </a:cubicBezTo>
                  <a:cubicBezTo>
                    <a:pt x="5358590" y="0"/>
                    <a:pt x="5477439" y="47004"/>
                    <a:pt x="5576027" y="127502"/>
                  </a:cubicBezTo>
                  <a:lnTo>
                    <a:pt x="5635440" y="186747"/>
                  </a:lnTo>
                  <a:lnTo>
                    <a:pt x="5694853" y="127502"/>
                  </a:lnTo>
                  <a:cubicBezTo>
                    <a:pt x="5793441" y="47004"/>
                    <a:pt x="5912291" y="0"/>
                    <a:pt x="6040224" y="0"/>
                  </a:cubicBezTo>
                  <a:cubicBezTo>
                    <a:pt x="6168157" y="0"/>
                    <a:pt x="6287006" y="47004"/>
                    <a:pt x="6385594" y="127502"/>
                  </a:cubicBezTo>
                  <a:lnTo>
                    <a:pt x="6445007" y="186747"/>
                  </a:lnTo>
                  <a:lnTo>
                    <a:pt x="6504420" y="127502"/>
                  </a:lnTo>
                  <a:cubicBezTo>
                    <a:pt x="6603008" y="47004"/>
                    <a:pt x="6721858" y="0"/>
                    <a:pt x="6849791" y="0"/>
                  </a:cubicBezTo>
                  <a:cubicBezTo>
                    <a:pt x="6977724" y="0"/>
                    <a:pt x="7096573" y="47004"/>
                    <a:pt x="7195161" y="127502"/>
                  </a:cubicBezTo>
                  <a:lnTo>
                    <a:pt x="7254574" y="186747"/>
                  </a:lnTo>
                  <a:lnTo>
                    <a:pt x="7313987" y="127502"/>
                  </a:lnTo>
                  <a:cubicBezTo>
                    <a:pt x="7412575" y="47004"/>
                    <a:pt x="7531425" y="0"/>
                    <a:pt x="7659358" y="0"/>
                  </a:cubicBezTo>
                  <a:cubicBezTo>
                    <a:pt x="7787291" y="0"/>
                    <a:pt x="7906141" y="47004"/>
                    <a:pt x="8004728" y="127502"/>
                  </a:cubicBezTo>
                  <a:lnTo>
                    <a:pt x="8064141" y="186747"/>
                  </a:lnTo>
                  <a:lnTo>
                    <a:pt x="8123554" y="127502"/>
                  </a:lnTo>
                  <a:cubicBezTo>
                    <a:pt x="8222142" y="47004"/>
                    <a:pt x="8340992" y="0"/>
                    <a:pt x="8468925" y="0"/>
                  </a:cubicBezTo>
                  <a:cubicBezTo>
                    <a:pt x="8596858" y="0"/>
                    <a:pt x="8715708" y="47004"/>
                    <a:pt x="8814296" y="127502"/>
                  </a:cubicBezTo>
                  <a:lnTo>
                    <a:pt x="8873710" y="186749"/>
                  </a:lnTo>
                  <a:lnTo>
                    <a:pt x="8933124" y="127502"/>
                  </a:lnTo>
                  <a:cubicBezTo>
                    <a:pt x="9031712" y="47004"/>
                    <a:pt x="9150562" y="0"/>
                    <a:pt x="9278495" y="0"/>
                  </a:cubicBezTo>
                  <a:cubicBezTo>
                    <a:pt x="9406428" y="0"/>
                    <a:pt x="9525278" y="47004"/>
                    <a:pt x="9623865" y="127502"/>
                  </a:cubicBezTo>
                  <a:lnTo>
                    <a:pt x="9694160" y="197598"/>
                  </a:lnTo>
                  <a:lnTo>
                    <a:pt x="9718485" y="169144"/>
                  </a:lnTo>
                  <a:cubicBezTo>
                    <a:pt x="9808554" y="82218"/>
                    <a:pt x="9932981" y="28453"/>
                    <a:pt x="10070421" y="28453"/>
                  </a:cubicBezTo>
                  <a:cubicBezTo>
                    <a:pt x="10345300" y="28453"/>
                    <a:pt x="10568133" y="243513"/>
                    <a:pt x="10568133" y="508804"/>
                  </a:cubicBezTo>
                  <a:cubicBezTo>
                    <a:pt x="10568133" y="774095"/>
                    <a:pt x="10345300" y="989155"/>
                    <a:pt x="10070421" y="989155"/>
                  </a:cubicBezTo>
                  <a:cubicBezTo>
                    <a:pt x="10001701" y="989155"/>
                    <a:pt x="9936234" y="975714"/>
                    <a:pt x="9876689" y="951407"/>
                  </a:cubicBezTo>
                  <a:lnTo>
                    <a:pt x="9870522" y="948176"/>
                  </a:lnTo>
                  <a:lnTo>
                    <a:pt x="9847667" y="1037163"/>
                  </a:lnTo>
                  <a:cubicBezTo>
                    <a:pt x="9753893" y="1305117"/>
                    <a:pt x="9534361" y="1493132"/>
                    <a:pt x="9278495" y="1493132"/>
                  </a:cubicBezTo>
                  <a:cubicBezTo>
                    <a:pt x="9150562" y="1493132"/>
                    <a:pt x="9031712" y="1446128"/>
                    <a:pt x="8933124" y="1365630"/>
                  </a:cubicBezTo>
                  <a:lnTo>
                    <a:pt x="8873710" y="1306383"/>
                  </a:lnTo>
                  <a:lnTo>
                    <a:pt x="8814296" y="1365630"/>
                  </a:lnTo>
                  <a:cubicBezTo>
                    <a:pt x="8715708" y="1446128"/>
                    <a:pt x="8596858" y="1493132"/>
                    <a:pt x="8468925" y="1493132"/>
                  </a:cubicBezTo>
                  <a:cubicBezTo>
                    <a:pt x="8340992" y="1493132"/>
                    <a:pt x="8222142" y="1446128"/>
                    <a:pt x="8123554" y="1365630"/>
                  </a:cubicBezTo>
                  <a:lnTo>
                    <a:pt x="8064141" y="1306385"/>
                  </a:lnTo>
                  <a:lnTo>
                    <a:pt x="8004728" y="1365630"/>
                  </a:lnTo>
                  <a:cubicBezTo>
                    <a:pt x="7906141" y="1446128"/>
                    <a:pt x="7787291" y="1493132"/>
                    <a:pt x="7659358" y="1493132"/>
                  </a:cubicBezTo>
                  <a:cubicBezTo>
                    <a:pt x="7531425" y="1493132"/>
                    <a:pt x="7412575" y="1446128"/>
                    <a:pt x="7313987" y="1365630"/>
                  </a:cubicBezTo>
                  <a:lnTo>
                    <a:pt x="7254574" y="1306385"/>
                  </a:lnTo>
                  <a:lnTo>
                    <a:pt x="7195161" y="1365630"/>
                  </a:lnTo>
                  <a:cubicBezTo>
                    <a:pt x="7096573" y="1446128"/>
                    <a:pt x="6977724" y="1493132"/>
                    <a:pt x="6849791" y="1493132"/>
                  </a:cubicBezTo>
                  <a:cubicBezTo>
                    <a:pt x="6721858" y="1493132"/>
                    <a:pt x="6603008" y="1446128"/>
                    <a:pt x="6504420" y="1365630"/>
                  </a:cubicBezTo>
                  <a:lnTo>
                    <a:pt x="6445007" y="1306385"/>
                  </a:lnTo>
                  <a:lnTo>
                    <a:pt x="6385594" y="1365630"/>
                  </a:lnTo>
                  <a:cubicBezTo>
                    <a:pt x="6287006" y="1446128"/>
                    <a:pt x="6168157" y="1493132"/>
                    <a:pt x="6040224" y="1493132"/>
                  </a:cubicBezTo>
                  <a:cubicBezTo>
                    <a:pt x="5912291" y="1493132"/>
                    <a:pt x="5793441" y="1446128"/>
                    <a:pt x="5694853" y="1365630"/>
                  </a:cubicBezTo>
                  <a:lnTo>
                    <a:pt x="5635440" y="1306385"/>
                  </a:lnTo>
                  <a:lnTo>
                    <a:pt x="5576027" y="1365630"/>
                  </a:lnTo>
                  <a:cubicBezTo>
                    <a:pt x="5477439" y="1446128"/>
                    <a:pt x="5358590" y="1493132"/>
                    <a:pt x="5230657" y="1493132"/>
                  </a:cubicBezTo>
                  <a:cubicBezTo>
                    <a:pt x="5102724" y="1493132"/>
                    <a:pt x="4983874" y="1446128"/>
                    <a:pt x="4885286" y="1365630"/>
                  </a:cubicBezTo>
                  <a:lnTo>
                    <a:pt x="4825873" y="1306385"/>
                  </a:lnTo>
                  <a:lnTo>
                    <a:pt x="4766460" y="1365630"/>
                  </a:lnTo>
                  <a:cubicBezTo>
                    <a:pt x="4667873" y="1446128"/>
                    <a:pt x="4549023" y="1493132"/>
                    <a:pt x="4421090" y="1493132"/>
                  </a:cubicBezTo>
                  <a:cubicBezTo>
                    <a:pt x="4293157" y="1493132"/>
                    <a:pt x="4174307" y="1446128"/>
                    <a:pt x="4075719" y="1365630"/>
                  </a:cubicBezTo>
                  <a:lnTo>
                    <a:pt x="4016306" y="1306385"/>
                  </a:lnTo>
                  <a:lnTo>
                    <a:pt x="3956893" y="1365630"/>
                  </a:lnTo>
                  <a:cubicBezTo>
                    <a:pt x="3858305" y="1446128"/>
                    <a:pt x="3739456" y="1493132"/>
                    <a:pt x="3611523" y="1493132"/>
                  </a:cubicBezTo>
                  <a:cubicBezTo>
                    <a:pt x="3483590" y="1493132"/>
                    <a:pt x="3364740" y="1446128"/>
                    <a:pt x="3266152" y="1365630"/>
                  </a:cubicBezTo>
                  <a:lnTo>
                    <a:pt x="3206739" y="1306385"/>
                  </a:lnTo>
                  <a:lnTo>
                    <a:pt x="3147329" y="1365630"/>
                  </a:lnTo>
                  <a:cubicBezTo>
                    <a:pt x="3048740" y="1446128"/>
                    <a:pt x="2929890" y="1493132"/>
                    <a:pt x="2801957" y="1493132"/>
                  </a:cubicBezTo>
                  <a:cubicBezTo>
                    <a:pt x="2674024" y="1493132"/>
                    <a:pt x="2555174" y="1446128"/>
                    <a:pt x="2456587" y="1365630"/>
                  </a:cubicBezTo>
                  <a:lnTo>
                    <a:pt x="2397174" y="1306385"/>
                  </a:lnTo>
                  <a:lnTo>
                    <a:pt x="2337761" y="1365630"/>
                  </a:lnTo>
                  <a:cubicBezTo>
                    <a:pt x="2239173" y="1446128"/>
                    <a:pt x="2120324" y="1493132"/>
                    <a:pt x="1992391" y="1493132"/>
                  </a:cubicBezTo>
                  <a:cubicBezTo>
                    <a:pt x="1864458" y="1493132"/>
                    <a:pt x="1745608" y="1446128"/>
                    <a:pt x="1647021" y="1365630"/>
                  </a:cubicBezTo>
                  <a:lnTo>
                    <a:pt x="1587607" y="1306385"/>
                  </a:lnTo>
                  <a:lnTo>
                    <a:pt x="1528195" y="1365630"/>
                  </a:lnTo>
                  <a:cubicBezTo>
                    <a:pt x="1429607" y="1446128"/>
                    <a:pt x="1310756" y="1493132"/>
                    <a:pt x="1182824" y="1493132"/>
                  </a:cubicBezTo>
                  <a:cubicBezTo>
                    <a:pt x="926957" y="1493132"/>
                    <a:pt x="707426" y="1305117"/>
                    <a:pt x="613651" y="1037163"/>
                  </a:cubicBezTo>
                  <a:lnTo>
                    <a:pt x="591665" y="951561"/>
                  </a:lnTo>
                  <a:lnTo>
                    <a:pt x="497712" y="960702"/>
                  </a:lnTo>
                  <a:cubicBezTo>
                    <a:pt x="222833" y="960702"/>
                    <a:pt x="0" y="745642"/>
                    <a:pt x="0" y="480351"/>
                  </a:cubicBezTo>
                  <a:cubicBezTo>
                    <a:pt x="0" y="215060"/>
                    <a:pt x="222833" y="0"/>
                    <a:pt x="4977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5400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3DA67026-C2CF-4B66-ADEF-38432260D002}"/>
              </a:ext>
            </a:extLst>
          </p:cNvPr>
          <p:cNvSpPr txBox="1"/>
          <p:nvPr/>
        </p:nvSpPr>
        <p:spPr>
          <a:xfrm>
            <a:off x="5787" y="338422"/>
            <a:ext cx="12263120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เขียนเศษส่วนแสดงจำนวนของส่วนที่ระบายสี</a:t>
            </a:r>
          </a:p>
          <a:p>
            <a:pPr algn="ctr"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พร้อมทั้งเขียนคำอ่าน, ตัวเศษ และตัวส่วน</a:t>
            </a:r>
          </a:p>
        </p:txBody>
      </p:sp>
      <p:pic>
        <p:nvPicPr>
          <p:cNvPr id="55" name="Picture 54" descr="A picture containing icon&#10;&#10;Description automatically generated">
            <a:extLst>
              <a:ext uri="{FF2B5EF4-FFF2-40B4-BE49-F238E27FC236}">
                <a16:creationId xmlns:a16="http://schemas.microsoft.com/office/drawing/2014/main" id="{873A3605-414D-43D8-9166-7B67C0803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466" y="2486902"/>
            <a:ext cx="1620000" cy="1620000"/>
          </a:xfrm>
          <a:prstGeom prst="rect">
            <a:avLst/>
          </a:prstGeom>
        </p:spPr>
      </p:pic>
      <p:pic>
        <p:nvPicPr>
          <p:cNvPr id="57" name="Picture 56" descr="Shape, arrow&#10;&#10;Description automatically generated">
            <a:extLst>
              <a:ext uri="{FF2B5EF4-FFF2-40B4-BE49-F238E27FC236}">
                <a16:creationId xmlns:a16="http://schemas.microsoft.com/office/drawing/2014/main" id="{45C1C6E0-BCA6-462D-8C40-99B8073385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66" y="4446334"/>
            <a:ext cx="2340000" cy="15199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7811ADF-BC7E-4429-99C0-FD64C7E60476}"/>
                  </a:ext>
                </a:extLst>
              </p:cNvPr>
              <p:cNvSpPr txBox="1"/>
              <p:nvPr/>
            </p:nvSpPr>
            <p:spPr>
              <a:xfrm>
                <a:off x="4655332" y="2472221"/>
                <a:ext cx="463746" cy="95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600" b="0" i="0" smtClean="0">
                            <a:solidFill>
                              <a:srgbClr val="FF0000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600" b="0" i="0" smtClean="0">
                            <a:solidFill>
                              <a:srgbClr val="FF0000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4</m:t>
                        </m:r>
                      </m:den>
                    </m:f>
                  </m:oMath>
                </a14:m>
                <a:r>
                  <a:rPr lang="th-TH" sz="36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7811ADF-BC7E-4429-99C0-FD64C7E60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5332" y="2472221"/>
                <a:ext cx="463746" cy="954044"/>
              </a:xfrm>
              <a:prstGeom prst="rect">
                <a:avLst/>
              </a:prstGeom>
              <a:blipFill>
                <a:blip r:embed="rId9"/>
                <a:stretch>
                  <a:fillRect r="-60526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A28403C0-4841-465F-ADF5-D50833CFF013}"/>
              </a:ext>
            </a:extLst>
          </p:cNvPr>
          <p:cNvSpPr txBox="1"/>
          <p:nvPr/>
        </p:nvSpPr>
        <p:spPr>
          <a:xfrm>
            <a:off x="5750593" y="2871499"/>
            <a:ext cx="3270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เศษหนึ่งส่วนสี่ 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D962332-1789-41AD-8295-EB92E7DB7D6B}"/>
              </a:ext>
            </a:extLst>
          </p:cNvPr>
          <p:cNvSpPr txBox="1"/>
          <p:nvPr/>
        </p:nvSpPr>
        <p:spPr>
          <a:xfrm>
            <a:off x="9265920" y="2871499"/>
            <a:ext cx="979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632937A-3F39-4FF7-AC1E-8C0486DB43C8}"/>
              </a:ext>
            </a:extLst>
          </p:cNvPr>
          <p:cNvSpPr txBox="1"/>
          <p:nvPr/>
        </p:nvSpPr>
        <p:spPr>
          <a:xfrm>
            <a:off x="10510449" y="2871499"/>
            <a:ext cx="979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BF7E327-8775-4ED0-976D-39F79FA39201}"/>
                  </a:ext>
                </a:extLst>
              </p:cNvPr>
              <p:cNvSpPr txBox="1"/>
              <p:nvPr/>
            </p:nvSpPr>
            <p:spPr>
              <a:xfrm>
                <a:off x="4655332" y="4392307"/>
                <a:ext cx="463746" cy="95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36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BF7E327-8775-4ED0-976D-39F79FA39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5332" y="4392307"/>
                <a:ext cx="463746" cy="954044"/>
              </a:xfrm>
              <a:prstGeom prst="rect">
                <a:avLst/>
              </a:prstGeom>
              <a:blipFill>
                <a:blip r:embed="rId10"/>
                <a:stretch>
                  <a:fillRect r="-60526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>
            <a:extLst>
              <a:ext uri="{FF2B5EF4-FFF2-40B4-BE49-F238E27FC236}">
                <a16:creationId xmlns:a16="http://schemas.microsoft.com/office/drawing/2014/main" id="{11FD4DB3-54EA-413E-A8BF-723999916418}"/>
              </a:ext>
            </a:extLst>
          </p:cNvPr>
          <p:cNvSpPr txBox="1"/>
          <p:nvPr/>
        </p:nvSpPr>
        <p:spPr>
          <a:xfrm>
            <a:off x="5750593" y="4791585"/>
            <a:ext cx="3270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เศษสี่ส่วนแปด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4611FE7-DB1F-4F57-8A3C-127F774E5B13}"/>
              </a:ext>
            </a:extLst>
          </p:cNvPr>
          <p:cNvSpPr txBox="1"/>
          <p:nvPr/>
        </p:nvSpPr>
        <p:spPr>
          <a:xfrm>
            <a:off x="9265920" y="4791585"/>
            <a:ext cx="979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6ED532F-50E4-42AF-90AA-EC33FBBAA337}"/>
              </a:ext>
            </a:extLst>
          </p:cNvPr>
          <p:cNvSpPr txBox="1"/>
          <p:nvPr/>
        </p:nvSpPr>
        <p:spPr>
          <a:xfrm>
            <a:off x="10510449" y="4791585"/>
            <a:ext cx="979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059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617 0.01597 L -0.02617 0.01621 C -0.03216 0.01019 -0.03776 0.00324 -0.04414 -0.00092 C -0.04544 -0.00185 -0.08763 -0.02616 -0.10117 -0.03148 C -0.10638 -0.03356 -0.11197 -0.03449 -0.11718 -0.03657 C -0.12213 -0.03842 -0.12669 -0.0412 -0.13164 -0.04329 C -0.13606 -0.04514 -0.14036 -0.04629 -0.14479 -0.04838 C -0.1496 -0.05023 -0.15429 -0.05324 -0.15898 -0.05509 C -0.18007 -0.06296 -0.17031 -0.0581 -0.18763 -0.0618 C -0.20559 -0.06574 -0.20507 -0.06944 -0.22942 -0.07199 C -0.23632 -0.07268 -0.27669 -0.07662 -0.28619 -0.0787 L -0.30156 -0.08194 C -0.30599 -0.0831 -0.31028 -0.08449 -0.31471 -0.08542 C -0.31901 -0.08634 -0.33372 -0.08842 -0.3375 -0.08889 C -0.34218 -0.08935 -0.34713 -0.08958 -0.35169 -0.09051 C -0.39856 -0.09907 -0.35546 -0.09305 -0.38776 -0.09722 L -0.42109 -0.0956 C -0.42395 -0.09537 -0.42682 -0.09491 -0.42955 -0.09375 C -0.43294 -0.09259 -0.4358 -0.09004 -0.43906 -0.08889 C -0.44804 -0.08495 -0.45156 -0.08518 -0.46106 -0.08379 C -0.46718 -0.08148 -0.47356 -0.07778 -0.47994 -0.07708 C -0.48815 -0.07592 -0.49648 -0.07523 -0.50455 -0.07361 C -0.51158 -0.07222 -0.51862 -0.0706 -0.52552 -0.07014 C -0.53906 -0.06944 -0.55273 -0.06898 -0.56627 -0.06852 L -0.67356 -0.07014 C -0.76796 -0.07338 -0.69192 -0.07176 -0.73151 -0.07523 C -0.73984 -0.07592 -0.74791 -0.07639 -0.75625 -0.07708 C -0.75885 -0.07754 -0.76822 -0.08009 -0.77044 -0.08032 C -0.77786 -0.08125 -0.78502 -0.08125 -0.79218 -0.08194 L -0.82161 -0.08542 C -0.82578 -0.08704 -0.82981 -0.08912 -0.83411 -0.09051 C -0.84049 -0.09259 -0.85299 -0.0956 -0.85299 -0.09537 C -0.85833 -0.09861 -0.8552 -0.09722 -0.86354 -0.09884 C -0.86627 -0.09954 -0.86914 -0.10023 -0.872 -0.10069 L -0.89778 -0.10393 C -0.89987 -0.10463 -0.90221 -0.10532 -0.90429 -0.10555 C -0.93255 -0.11088 -0.95143 -0.10648 -0.98593 -0.10555 C -0.99127 -0.10509 -0.99674 -0.10486 -1.00208 -0.10393 C -1.0082 -0.10301 -1.01406 -0.10139 -1.02005 -0.10069 C -1.02682 -0.09977 -1.03346 -0.09954 -1.03997 -0.09884 C -1.04479 -0.09838 -1.04947 -0.09792 -1.05429 -0.09722 C -1.05807 -0.09676 -1.06171 -0.09629 -1.06549 -0.0956 C -1.07565 -0.09352 -1.09596 -0.08889 -1.09596 -0.08866 C -1.09817 -0.08773 -1.10026 -0.08634 -1.1026 -0.08542 C -1.10442 -0.08472 -1.10638 -0.08472 -1.1082 -0.08379 C -1.10989 -0.08287 -1.11132 -0.08125 -1.11302 -0.08032 C -1.11523 -0.07917 -1.11744 -0.07847 -1.11966 -0.07708 C -1.12408 -0.07384 -1.12864 -0.0706 -1.13294 -0.0669 C -1.13541 -0.06458 -1.13789 -0.0618 -1.14049 -0.06018 C -1.14322 -0.05833 -1.14622 -0.05787 -1.14908 -0.05671 C -1.15091 -0.05509 -1.15286 -0.05324 -1.15481 -0.05162 C -1.15572 -0.05092 -1.15768 -0.05 -1.15768 -0.04977 " pathEditMode="relative" rAng="0" ptsTypes="AAAAAAAAAAAAAAAAAAAAAAAAAAAAAAAAAAAAAAAAAAAAAAAAAAAA">
                                      <p:cBhvr>
                                        <p:cTn id="6" dur="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76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1" grpId="0"/>
      <p:bldP spid="64" grpId="0"/>
      <p:bldP spid="65" grpId="0"/>
      <p:bldP spid="66" grpId="0"/>
      <p:bldP spid="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A9768F0-9777-47FA-9243-CECF79890BE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5787" y="0"/>
            <a:ext cx="1226312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65A8D2-9A50-42FC-A7D2-E8DE40985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89282"/>
            <a:ext cx="12303760" cy="23596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B44337-42CD-4A11-8A08-A0E6B9B74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655" y="6431280"/>
            <a:ext cx="12409055" cy="464338"/>
          </a:xfrm>
          <a:prstGeom prst="rect">
            <a:avLst/>
          </a:prstGeom>
        </p:spPr>
      </p:pic>
      <p:graphicFrame>
        <p:nvGraphicFramePr>
          <p:cNvPr id="39" name="Table 39">
            <a:extLst>
              <a:ext uri="{FF2B5EF4-FFF2-40B4-BE49-F238E27FC236}">
                <a16:creationId xmlns:a16="http://schemas.microsoft.com/office/drawing/2014/main" id="{4B8C04FB-A789-461C-82CC-6CE269A13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518422"/>
              </p:ext>
            </p:extLst>
          </p:nvPr>
        </p:nvGraphicFramePr>
        <p:xfrm>
          <a:off x="637302" y="1721502"/>
          <a:ext cx="11000090" cy="44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4090">
                  <a:extLst>
                    <a:ext uri="{9D8B030D-6E8A-4147-A177-3AD203B41FA5}">
                      <a16:colId xmlns:a16="http://schemas.microsoft.com/office/drawing/2014/main" val="1912164815"/>
                    </a:ext>
                  </a:extLst>
                </a:gridCol>
                <a:gridCol w="2844000">
                  <a:extLst>
                    <a:ext uri="{9D8B030D-6E8A-4147-A177-3AD203B41FA5}">
                      <a16:colId xmlns:a16="http://schemas.microsoft.com/office/drawing/2014/main" val="135161666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742196023"/>
                    </a:ext>
                  </a:extLst>
                </a:gridCol>
                <a:gridCol w="3492000">
                  <a:extLst>
                    <a:ext uri="{9D8B030D-6E8A-4147-A177-3AD203B41FA5}">
                      <a16:colId xmlns:a16="http://schemas.microsoft.com/office/drawing/2014/main" val="3614160546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2166046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128475870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ข้อ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รูป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เศษส่วน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คำอ่าน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ตัวเศษ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ตัวส่วน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761077"/>
                  </a:ext>
                </a:extLst>
              </a:tr>
              <a:tr h="1908000"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3)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...........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..................................</a:t>
                      </a: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tim" panose="00000500000000000000" pitchFamily="2" charset="-34"/>
                        <a:ea typeface="+mn-ea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...........</a:t>
                      </a: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tim" panose="00000500000000000000" pitchFamily="2" charset="-34"/>
                        <a:ea typeface="+mn-ea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...........</a:t>
                      </a: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tim" panose="00000500000000000000" pitchFamily="2" charset="-34"/>
                        <a:ea typeface="+mn-ea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047946"/>
                  </a:ext>
                </a:extLst>
              </a:tr>
              <a:tr h="1908000"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4)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...........</a:t>
                      </a: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tim" panose="00000500000000000000" pitchFamily="2" charset="-34"/>
                        <a:ea typeface="+mn-ea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..................................</a:t>
                      </a: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tim" panose="00000500000000000000" pitchFamily="2" charset="-34"/>
                        <a:ea typeface="+mn-ea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...........</a:t>
                      </a: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tim" panose="00000500000000000000" pitchFamily="2" charset="-34"/>
                        <a:ea typeface="+mn-ea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...........</a:t>
                      </a: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tim" panose="00000500000000000000" pitchFamily="2" charset="-34"/>
                        <a:ea typeface="+mn-ea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997156"/>
                  </a:ext>
                </a:extLst>
              </a:tr>
            </a:tbl>
          </a:graphicData>
        </a:graphic>
      </p:graphicFrame>
      <p:pic>
        <p:nvPicPr>
          <p:cNvPr id="38" name="Picture 37">
            <a:extLst>
              <a:ext uri="{FF2B5EF4-FFF2-40B4-BE49-F238E27FC236}">
                <a16:creationId xmlns:a16="http://schemas.microsoft.com/office/drawing/2014/main" id="{0BA5C214-ADB0-499A-957A-F89062921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20" y="5438884"/>
            <a:ext cx="1788160" cy="145673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3C9165F-A4D1-4275-BCFF-4697F0201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322560" y="5391106"/>
            <a:ext cx="1788160" cy="145673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A2C1107-8916-462E-9D67-3A47FD7E78C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62995" y="6069389"/>
            <a:ext cx="1105008" cy="72378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019496E9-F56E-4311-9FA6-CD162A036B6C}"/>
              </a:ext>
            </a:extLst>
          </p:cNvPr>
          <p:cNvGrpSpPr/>
          <p:nvPr/>
        </p:nvGrpSpPr>
        <p:grpSpPr>
          <a:xfrm>
            <a:off x="1426451" y="222038"/>
            <a:ext cx="9421793" cy="1357700"/>
            <a:chOff x="615543" y="884191"/>
            <a:chExt cx="10676434" cy="1565902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D9E8233-75B8-4E42-971D-3F2B25C1EC74}"/>
                </a:ext>
              </a:extLst>
            </p:cNvPr>
            <p:cNvSpPr/>
            <p:nvPr/>
          </p:nvSpPr>
          <p:spPr>
            <a:xfrm rot="10800000">
              <a:off x="615543" y="941660"/>
              <a:ext cx="10676434" cy="1508433"/>
            </a:xfrm>
            <a:custGeom>
              <a:avLst/>
              <a:gdLst>
                <a:gd name="connsiteX0" fmla="*/ 497712 w 10568133"/>
                <a:gd name="connsiteY0" fmla="*/ 0 h 1493132"/>
                <a:gd name="connsiteX1" fmla="*/ 775988 w 10568133"/>
                <a:gd name="connsiteY1" fmla="*/ 82036 h 1493132"/>
                <a:gd name="connsiteX2" fmla="*/ 835513 w 10568133"/>
                <a:gd name="connsiteY2" fmla="*/ 129436 h 1493132"/>
                <a:gd name="connsiteX3" fmla="*/ 837453 w 10568133"/>
                <a:gd name="connsiteY3" fmla="*/ 127502 h 1493132"/>
                <a:gd name="connsiteX4" fmla="*/ 1182824 w 10568133"/>
                <a:gd name="connsiteY4" fmla="*/ 0 h 1493132"/>
                <a:gd name="connsiteX5" fmla="*/ 1528195 w 10568133"/>
                <a:gd name="connsiteY5" fmla="*/ 127502 h 1493132"/>
                <a:gd name="connsiteX6" fmla="*/ 1587607 w 10568133"/>
                <a:gd name="connsiteY6" fmla="*/ 186748 h 1493132"/>
                <a:gd name="connsiteX7" fmla="*/ 1647021 w 10568133"/>
                <a:gd name="connsiteY7" fmla="*/ 127502 h 1493132"/>
                <a:gd name="connsiteX8" fmla="*/ 1992391 w 10568133"/>
                <a:gd name="connsiteY8" fmla="*/ 0 h 1493132"/>
                <a:gd name="connsiteX9" fmla="*/ 2337761 w 10568133"/>
                <a:gd name="connsiteY9" fmla="*/ 127502 h 1493132"/>
                <a:gd name="connsiteX10" fmla="*/ 2397174 w 10568133"/>
                <a:gd name="connsiteY10" fmla="*/ 186747 h 1493132"/>
                <a:gd name="connsiteX11" fmla="*/ 2456587 w 10568133"/>
                <a:gd name="connsiteY11" fmla="*/ 127502 h 1493132"/>
                <a:gd name="connsiteX12" fmla="*/ 2801957 w 10568133"/>
                <a:gd name="connsiteY12" fmla="*/ 0 h 1493132"/>
                <a:gd name="connsiteX13" fmla="*/ 3147329 w 10568133"/>
                <a:gd name="connsiteY13" fmla="*/ 127502 h 1493132"/>
                <a:gd name="connsiteX14" fmla="*/ 3206739 w 10568133"/>
                <a:gd name="connsiteY14" fmla="*/ 186747 h 1493132"/>
                <a:gd name="connsiteX15" fmla="*/ 3266152 w 10568133"/>
                <a:gd name="connsiteY15" fmla="*/ 127502 h 1493132"/>
                <a:gd name="connsiteX16" fmla="*/ 3611523 w 10568133"/>
                <a:gd name="connsiteY16" fmla="*/ 0 h 1493132"/>
                <a:gd name="connsiteX17" fmla="*/ 3956893 w 10568133"/>
                <a:gd name="connsiteY17" fmla="*/ 127502 h 1493132"/>
                <a:gd name="connsiteX18" fmla="*/ 4016306 w 10568133"/>
                <a:gd name="connsiteY18" fmla="*/ 186747 h 1493132"/>
                <a:gd name="connsiteX19" fmla="*/ 4075719 w 10568133"/>
                <a:gd name="connsiteY19" fmla="*/ 127502 h 1493132"/>
                <a:gd name="connsiteX20" fmla="*/ 4421090 w 10568133"/>
                <a:gd name="connsiteY20" fmla="*/ 0 h 1493132"/>
                <a:gd name="connsiteX21" fmla="*/ 4766460 w 10568133"/>
                <a:gd name="connsiteY21" fmla="*/ 127502 h 1493132"/>
                <a:gd name="connsiteX22" fmla="*/ 4825873 w 10568133"/>
                <a:gd name="connsiteY22" fmla="*/ 186747 h 1493132"/>
                <a:gd name="connsiteX23" fmla="*/ 4885286 w 10568133"/>
                <a:gd name="connsiteY23" fmla="*/ 127502 h 1493132"/>
                <a:gd name="connsiteX24" fmla="*/ 5230657 w 10568133"/>
                <a:gd name="connsiteY24" fmla="*/ 0 h 1493132"/>
                <a:gd name="connsiteX25" fmla="*/ 5576027 w 10568133"/>
                <a:gd name="connsiteY25" fmla="*/ 127502 h 1493132"/>
                <a:gd name="connsiteX26" fmla="*/ 5635440 w 10568133"/>
                <a:gd name="connsiteY26" fmla="*/ 186747 h 1493132"/>
                <a:gd name="connsiteX27" fmla="*/ 5694853 w 10568133"/>
                <a:gd name="connsiteY27" fmla="*/ 127502 h 1493132"/>
                <a:gd name="connsiteX28" fmla="*/ 6040224 w 10568133"/>
                <a:gd name="connsiteY28" fmla="*/ 0 h 1493132"/>
                <a:gd name="connsiteX29" fmla="*/ 6385594 w 10568133"/>
                <a:gd name="connsiteY29" fmla="*/ 127502 h 1493132"/>
                <a:gd name="connsiteX30" fmla="*/ 6445007 w 10568133"/>
                <a:gd name="connsiteY30" fmla="*/ 186747 h 1493132"/>
                <a:gd name="connsiteX31" fmla="*/ 6504420 w 10568133"/>
                <a:gd name="connsiteY31" fmla="*/ 127502 h 1493132"/>
                <a:gd name="connsiteX32" fmla="*/ 6849791 w 10568133"/>
                <a:gd name="connsiteY32" fmla="*/ 0 h 1493132"/>
                <a:gd name="connsiteX33" fmla="*/ 7195161 w 10568133"/>
                <a:gd name="connsiteY33" fmla="*/ 127502 h 1493132"/>
                <a:gd name="connsiteX34" fmla="*/ 7254574 w 10568133"/>
                <a:gd name="connsiteY34" fmla="*/ 186747 h 1493132"/>
                <a:gd name="connsiteX35" fmla="*/ 7313987 w 10568133"/>
                <a:gd name="connsiteY35" fmla="*/ 127502 h 1493132"/>
                <a:gd name="connsiteX36" fmla="*/ 7659358 w 10568133"/>
                <a:gd name="connsiteY36" fmla="*/ 0 h 1493132"/>
                <a:gd name="connsiteX37" fmla="*/ 8004728 w 10568133"/>
                <a:gd name="connsiteY37" fmla="*/ 127502 h 1493132"/>
                <a:gd name="connsiteX38" fmla="*/ 8064141 w 10568133"/>
                <a:gd name="connsiteY38" fmla="*/ 186747 h 1493132"/>
                <a:gd name="connsiteX39" fmla="*/ 8123554 w 10568133"/>
                <a:gd name="connsiteY39" fmla="*/ 127502 h 1493132"/>
                <a:gd name="connsiteX40" fmla="*/ 8468925 w 10568133"/>
                <a:gd name="connsiteY40" fmla="*/ 0 h 1493132"/>
                <a:gd name="connsiteX41" fmla="*/ 8814296 w 10568133"/>
                <a:gd name="connsiteY41" fmla="*/ 127502 h 1493132"/>
                <a:gd name="connsiteX42" fmla="*/ 8873710 w 10568133"/>
                <a:gd name="connsiteY42" fmla="*/ 186749 h 1493132"/>
                <a:gd name="connsiteX43" fmla="*/ 8933124 w 10568133"/>
                <a:gd name="connsiteY43" fmla="*/ 127502 h 1493132"/>
                <a:gd name="connsiteX44" fmla="*/ 9278495 w 10568133"/>
                <a:gd name="connsiteY44" fmla="*/ 0 h 1493132"/>
                <a:gd name="connsiteX45" fmla="*/ 9623865 w 10568133"/>
                <a:gd name="connsiteY45" fmla="*/ 127502 h 1493132"/>
                <a:gd name="connsiteX46" fmla="*/ 9694160 w 10568133"/>
                <a:gd name="connsiteY46" fmla="*/ 197598 h 1493132"/>
                <a:gd name="connsiteX47" fmla="*/ 9718485 w 10568133"/>
                <a:gd name="connsiteY47" fmla="*/ 169144 h 1493132"/>
                <a:gd name="connsiteX48" fmla="*/ 10070421 w 10568133"/>
                <a:gd name="connsiteY48" fmla="*/ 28453 h 1493132"/>
                <a:gd name="connsiteX49" fmla="*/ 10568133 w 10568133"/>
                <a:gd name="connsiteY49" fmla="*/ 508804 h 1493132"/>
                <a:gd name="connsiteX50" fmla="*/ 10070421 w 10568133"/>
                <a:gd name="connsiteY50" fmla="*/ 989155 h 1493132"/>
                <a:gd name="connsiteX51" fmla="*/ 9876689 w 10568133"/>
                <a:gd name="connsiteY51" fmla="*/ 951407 h 1493132"/>
                <a:gd name="connsiteX52" fmla="*/ 9870522 w 10568133"/>
                <a:gd name="connsiteY52" fmla="*/ 948176 h 1493132"/>
                <a:gd name="connsiteX53" fmla="*/ 9847667 w 10568133"/>
                <a:gd name="connsiteY53" fmla="*/ 1037163 h 1493132"/>
                <a:gd name="connsiteX54" fmla="*/ 9278495 w 10568133"/>
                <a:gd name="connsiteY54" fmla="*/ 1493132 h 1493132"/>
                <a:gd name="connsiteX55" fmla="*/ 8933124 w 10568133"/>
                <a:gd name="connsiteY55" fmla="*/ 1365630 h 1493132"/>
                <a:gd name="connsiteX56" fmla="*/ 8873710 w 10568133"/>
                <a:gd name="connsiteY56" fmla="*/ 1306383 h 1493132"/>
                <a:gd name="connsiteX57" fmla="*/ 8814296 w 10568133"/>
                <a:gd name="connsiteY57" fmla="*/ 1365630 h 1493132"/>
                <a:gd name="connsiteX58" fmla="*/ 8468925 w 10568133"/>
                <a:gd name="connsiteY58" fmla="*/ 1493132 h 1493132"/>
                <a:gd name="connsiteX59" fmla="*/ 8123554 w 10568133"/>
                <a:gd name="connsiteY59" fmla="*/ 1365630 h 1493132"/>
                <a:gd name="connsiteX60" fmla="*/ 8064141 w 10568133"/>
                <a:gd name="connsiteY60" fmla="*/ 1306385 h 1493132"/>
                <a:gd name="connsiteX61" fmla="*/ 8004728 w 10568133"/>
                <a:gd name="connsiteY61" fmla="*/ 1365630 h 1493132"/>
                <a:gd name="connsiteX62" fmla="*/ 7659358 w 10568133"/>
                <a:gd name="connsiteY62" fmla="*/ 1493132 h 1493132"/>
                <a:gd name="connsiteX63" fmla="*/ 7313987 w 10568133"/>
                <a:gd name="connsiteY63" fmla="*/ 1365630 h 1493132"/>
                <a:gd name="connsiteX64" fmla="*/ 7254574 w 10568133"/>
                <a:gd name="connsiteY64" fmla="*/ 1306385 h 1493132"/>
                <a:gd name="connsiteX65" fmla="*/ 7195161 w 10568133"/>
                <a:gd name="connsiteY65" fmla="*/ 1365630 h 1493132"/>
                <a:gd name="connsiteX66" fmla="*/ 6849791 w 10568133"/>
                <a:gd name="connsiteY66" fmla="*/ 1493132 h 1493132"/>
                <a:gd name="connsiteX67" fmla="*/ 6504420 w 10568133"/>
                <a:gd name="connsiteY67" fmla="*/ 1365630 h 1493132"/>
                <a:gd name="connsiteX68" fmla="*/ 6445007 w 10568133"/>
                <a:gd name="connsiteY68" fmla="*/ 1306385 h 1493132"/>
                <a:gd name="connsiteX69" fmla="*/ 6385594 w 10568133"/>
                <a:gd name="connsiteY69" fmla="*/ 1365630 h 1493132"/>
                <a:gd name="connsiteX70" fmla="*/ 6040224 w 10568133"/>
                <a:gd name="connsiteY70" fmla="*/ 1493132 h 1493132"/>
                <a:gd name="connsiteX71" fmla="*/ 5694853 w 10568133"/>
                <a:gd name="connsiteY71" fmla="*/ 1365630 h 1493132"/>
                <a:gd name="connsiteX72" fmla="*/ 5635440 w 10568133"/>
                <a:gd name="connsiteY72" fmla="*/ 1306385 h 1493132"/>
                <a:gd name="connsiteX73" fmla="*/ 5576027 w 10568133"/>
                <a:gd name="connsiteY73" fmla="*/ 1365630 h 1493132"/>
                <a:gd name="connsiteX74" fmla="*/ 5230657 w 10568133"/>
                <a:gd name="connsiteY74" fmla="*/ 1493132 h 1493132"/>
                <a:gd name="connsiteX75" fmla="*/ 4885286 w 10568133"/>
                <a:gd name="connsiteY75" fmla="*/ 1365630 h 1493132"/>
                <a:gd name="connsiteX76" fmla="*/ 4825873 w 10568133"/>
                <a:gd name="connsiteY76" fmla="*/ 1306385 h 1493132"/>
                <a:gd name="connsiteX77" fmla="*/ 4766460 w 10568133"/>
                <a:gd name="connsiteY77" fmla="*/ 1365630 h 1493132"/>
                <a:gd name="connsiteX78" fmla="*/ 4421090 w 10568133"/>
                <a:gd name="connsiteY78" fmla="*/ 1493132 h 1493132"/>
                <a:gd name="connsiteX79" fmla="*/ 4075719 w 10568133"/>
                <a:gd name="connsiteY79" fmla="*/ 1365630 h 1493132"/>
                <a:gd name="connsiteX80" fmla="*/ 4016306 w 10568133"/>
                <a:gd name="connsiteY80" fmla="*/ 1306385 h 1493132"/>
                <a:gd name="connsiteX81" fmla="*/ 3956893 w 10568133"/>
                <a:gd name="connsiteY81" fmla="*/ 1365630 h 1493132"/>
                <a:gd name="connsiteX82" fmla="*/ 3611523 w 10568133"/>
                <a:gd name="connsiteY82" fmla="*/ 1493132 h 1493132"/>
                <a:gd name="connsiteX83" fmla="*/ 3266152 w 10568133"/>
                <a:gd name="connsiteY83" fmla="*/ 1365630 h 1493132"/>
                <a:gd name="connsiteX84" fmla="*/ 3206739 w 10568133"/>
                <a:gd name="connsiteY84" fmla="*/ 1306385 h 1493132"/>
                <a:gd name="connsiteX85" fmla="*/ 3147329 w 10568133"/>
                <a:gd name="connsiteY85" fmla="*/ 1365630 h 1493132"/>
                <a:gd name="connsiteX86" fmla="*/ 2801957 w 10568133"/>
                <a:gd name="connsiteY86" fmla="*/ 1493132 h 1493132"/>
                <a:gd name="connsiteX87" fmla="*/ 2456587 w 10568133"/>
                <a:gd name="connsiteY87" fmla="*/ 1365630 h 1493132"/>
                <a:gd name="connsiteX88" fmla="*/ 2397174 w 10568133"/>
                <a:gd name="connsiteY88" fmla="*/ 1306385 h 1493132"/>
                <a:gd name="connsiteX89" fmla="*/ 2337761 w 10568133"/>
                <a:gd name="connsiteY89" fmla="*/ 1365630 h 1493132"/>
                <a:gd name="connsiteX90" fmla="*/ 1992391 w 10568133"/>
                <a:gd name="connsiteY90" fmla="*/ 1493132 h 1493132"/>
                <a:gd name="connsiteX91" fmla="*/ 1647021 w 10568133"/>
                <a:gd name="connsiteY91" fmla="*/ 1365630 h 1493132"/>
                <a:gd name="connsiteX92" fmla="*/ 1587607 w 10568133"/>
                <a:gd name="connsiteY92" fmla="*/ 1306385 h 1493132"/>
                <a:gd name="connsiteX93" fmla="*/ 1528195 w 10568133"/>
                <a:gd name="connsiteY93" fmla="*/ 1365630 h 1493132"/>
                <a:gd name="connsiteX94" fmla="*/ 1182824 w 10568133"/>
                <a:gd name="connsiteY94" fmla="*/ 1493132 h 1493132"/>
                <a:gd name="connsiteX95" fmla="*/ 613651 w 10568133"/>
                <a:gd name="connsiteY95" fmla="*/ 1037163 h 1493132"/>
                <a:gd name="connsiteX96" fmla="*/ 591665 w 10568133"/>
                <a:gd name="connsiteY96" fmla="*/ 951561 h 1493132"/>
                <a:gd name="connsiteX97" fmla="*/ 497712 w 10568133"/>
                <a:gd name="connsiteY97" fmla="*/ 960702 h 1493132"/>
                <a:gd name="connsiteX98" fmla="*/ 0 w 10568133"/>
                <a:gd name="connsiteY98" fmla="*/ 480351 h 1493132"/>
                <a:gd name="connsiteX99" fmla="*/ 497712 w 10568133"/>
                <a:gd name="connsiteY99" fmla="*/ 0 h 149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0568133" h="1493132">
                  <a:moveTo>
                    <a:pt x="497712" y="0"/>
                  </a:moveTo>
                  <a:cubicBezTo>
                    <a:pt x="600792" y="0"/>
                    <a:pt x="696553" y="30243"/>
                    <a:pt x="775988" y="82036"/>
                  </a:cubicBezTo>
                  <a:lnTo>
                    <a:pt x="835513" y="129436"/>
                  </a:lnTo>
                  <a:lnTo>
                    <a:pt x="837453" y="127502"/>
                  </a:lnTo>
                  <a:cubicBezTo>
                    <a:pt x="936041" y="47004"/>
                    <a:pt x="1054891" y="0"/>
                    <a:pt x="1182824" y="0"/>
                  </a:cubicBezTo>
                  <a:cubicBezTo>
                    <a:pt x="1310756" y="0"/>
                    <a:pt x="1429607" y="47004"/>
                    <a:pt x="1528195" y="127502"/>
                  </a:cubicBezTo>
                  <a:lnTo>
                    <a:pt x="1587607" y="186748"/>
                  </a:lnTo>
                  <a:lnTo>
                    <a:pt x="1647021" y="127502"/>
                  </a:lnTo>
                  <a:cubicBezTo>
                    <a:pt x="1745608" y="47004"/>
                    <a:pt x="1864458" y="0"/>
                    <a:pt x="1992391" y="0"/>
                  </a:cubicBezTo>
                  <a:cubicBezTo>
                    <a:pt x="2120324" y="0"/>
                    <a:pt x="2239173" y="47004"/>
                    <a:pt x="2337761" y="127502"/>
                  </a:cubicBezTo>
                  <a:lnTo>
                    <a:pt x="2397174" y="186747"/>
                  </a:lnTo>
                  <a:lnTo>
                    <a:pt x="2456587" y="127502"/>
                  </a:lnTo>
                  <a:cubicBezTo>
                    <a:pt x="2555174" y="47004"/>
                    <a:pt x="2674024" y="0"/>
                    <a:pt x="2801957" y="0"/>
                  </a:cubicBezTo>
                  <a:cubicBezTo>
                    <a:pt x="2929890" y="0"/>
                    <a:pt x="3048740" y="47004"/>
                    <a:pt x="3147329" y="127502"/>
                  </a:cubicBezTo>
                  <a:lnTo>
                    <a:pt x="3206739" y="186747"/>
                  </a:lnTo>
                  <a:lnTo>
                    <a:pt x="3266152" y="127502"/>
                  </a:lnTo>
                  <a:cubicBezTo>
                    <a:pt x="3364740" y="47004"/>
                    <a:pt x="3483590" y="0"/>
                    <a:pt x="3611523" y="0"/>
                  </a:cubicBezTo>
                  <a:cubicBezTo>
                    <a:pt x="3739456" y="0"/>
                    <a:pt x="3858305" y="47004"/>
                    <a:pt x="3956893" y="127502"/>
                  </a:cubicBezTo>
                  <a:lnTo>
                    <a:pt x="4016306" y="186747"/>
                  </a:lnTo>
                  <a:lnTo>
                    <a:pt x="4075719" y="127502"/>
                  </a:lnTo>
                  <a:cubicBezTo>
                    <a:pt x="4174307" y="47004"/>
                    <a:pt x="4293157" y="0"/>
                    <a:pt x="4421090" y="0"/>
                  </a:cubicBezTo>
                  <a:cubicBezTo>
                    <a:pt x="4549023" y="0"/>
                    <a:pt x="4667873" y="47004"/>
                    <a:pt x="4766460" y="127502"/>
                  </a:cubicBezTo>
                  <a:lnTo>
                    <a:pt x="4825873" y="186747"/>
                  </a:lnTo>
                  <a:lnTo>
                    <a:pt x="4885286" y="127502"/>
                  </a:lnTo>
                  <a:cubicBezTo>
                    <a:pt x="4983874" y="47004"/>
                    <a:pt x="5102724" y="0"/>
                    <a:pt x="5230657" y="0"/>
                  </a:cubicBezTo>
                  <a:cubicBezTo>
                    <a:pt x="5358590" y="0"/>
                    <a:pt x="5477439" y="47004"/>
                    <a:pt x="5576027" y="127502"/>
                  </a:cubicBezTo>
                  <a:lnTo>
                    <a:pt x="5635440" y="186747"/>
                  </a:lnTo>
                  <a:lnTo>
                    <a:pt x="5694853" y="127502"/>
                  </a:lnTo>
                  <a:cubicBezTo>
                    <a:pt x="5793441" y="47004"/>
                    <a:pt x="5912291" y="0"/>
                    <a:pt x="6040224" y="0"/>
                  </a:cubicBezTo>
                  <a:cubicBezTo>
                    <a:pt x="6168157" y="0"/>
                    <a:pt x="6287006" y="47004"/>
                    <a:pt x="6385594" y="127502"/>
                  </a:cubicBezTo>
                  <a:lnTo>
                    <a:pt x="6445007" y="186747"/>
                  </a:lnTo>
                  <a:lnTo>
                    <a:pt x="6504420" y="127502"/>
                  </a:lnTo>
                  <a:cubicBezTo>
                    <a:pt x="6603008" y="47004"/>
                    <a:pt x="6721858" y="0"/>
                    <a:pt x="6849791" y="0"/>
                  </a:cubicBezTo>
                  <a:cubicBezTo>
                    <a:pt x="6977724" y="0"/>
                    <a:pt x="7096573" y="47004"/>
                    <a:pt x="7195161" y="127502"/>
                  </a:cubicBezTo>
                  <a:lnTo>
                    <a:pt x="7254574" y="186747"/>
                  </a:lnTo>
                  <a:lnTo>
                    <a:pt x="7313987" y="127502"/>
                  </a:lnTo>
                  <a:cubicBezTo>
                    <a:pt x="7412575" y="47004"/>
                    <a:pt x="7531425" y="0"/>
                    <a:pt x="7659358" y="0"/>
                  </a:cubicBezTo>
                  <a:cubicBezTo>
                    <a:pt x="7787291" y="0"/>
                    <a:pt x="7906141" y="47004"/>
                    <a:pt x="8004728" y="127502"/>
                  </a:cubicBezTo>
                  <a:lnTo>
                    <a:pt x="8064141" y="186747"/>
                  </a:lnTo>
                  <a:lnTo>
                    <a:pt x="8123554" y="127502"/>
                  </a:lnTo>
                  <a:cubicBezTo>
                    <a:pt x="8222142" y="47004"/>
                    <a:pt x="8340992" y="0"/>
                    <a:pt x="8468925" y="0"/>
                  </a:cubicBezTo>
                  <a:cubicBezTo>
                    <a:pt x="8596858" y="0"/>
                    <a:pt x="8715708" y="47004"/>
                    <a:pt x="8814296" y="127502"/>
                  </a:cubicBezTo>
                  <a:lnTo>
                    <a:pt x="8873710" y="186749"/>
                  </a:lnTo>
                  <a:lnTo>
                    <a:pt x="8933124" y="127502"/>
                  </a:lnTo>
                  <a:cubicBezTo>
                    <a:pt x="9031712" y="47004"/>
                    <a:pt x="9150562" y="0"/>
                    <a:pt x="9278495" y="0"/>
                  </a:cubicBezTo>
                  <a:cubicBezTo>
                    <a:pt x="9406428" y="0"/>
                    <a:pt x="9525278" y="47004"/>
                    <a:pt x="9623865" y="127502"/>
                  </a:cubicBezTo>
                  <a:lnTo>
                    <a:pt x="9694160" y="197598"/>
                  </a:lnTo>
                  <a:lnTo>
                    <a:pt x="9718485" y="169144"/>
                  </a:lnTo>
                  <a:cubicBezTo>
                    <a:pt x="9808554" y="82218"/>
                    <a:pt x="9932981" y="28453"/>
                    <a:pt x="10070421" y="28453"/>
                  </a:cubicBezTo>
                  <a:cubicBezTo>
                    <a:pt x="10345300" y="28453"/>
                    <a:pt x="10568133" y="243513"/>
                    <a:pt x="10568133" y="508804"/>
                  </a:cubicBezTo>
                  <a:cubicBezTo>
                    <a:pt x="10568133" y="774095"/>
                    <a:pt x="10345300" y="989155"/>
                    <a:pt x="10070421" y="989155"/>
                  </a:cubicBezTo>
                  <a:cubicBezTo>
                    <a:pt x="10001701" y="989155"/>
                    <a:pt x="9936234" y="975714"/>
                    <a:pt x="9876689" y="951407"/>
                  </a:cubicBezTo>
                  <a:lnTo>
                    <a:pt x="9870522" y="948176"/>
                  </a:lnTo>
                  <a:lnTo>
                    <a:pt x="9847667" y="1037163"/>
                  </a:lnTo>
                  <a:cubicBezTo>
                    <a:pt x="9753893" y="1305117"/>
                    <a:pt x="9534361" y="1493132"/>
                    <a:pt x="9278495" y="1493132"/>
                  </a:cubicBezTo>
                  <a:cubicBezTo>
                    <a:pt x="9150562" y="1493132"/>
                    <a:pt x="9031712" y="1446128"/>
                    <a:pt x="8933124" y="1365630"/>
                  </a:cubicBezTo>
                  <a:lnTo>
                    <a:pt x="8873710" y="1306383"/>
                  </a:lnTo>
                  <a:lnTo>
                    <a:pt x="8814296" y="1365630"/>
                  </a:lnTo>
                  <a:cubicBezTo>
                    <a:pt x="8715708" y="1446128"/>
                    <a:pt x="8596858" y="1493132"/>
                    <a:pt x="8468925" y="1493132"/>
                  </a:cubicBezTo>
                  <a:cubicBezTo>
                    <a:pt x="8340992" y="1493132"/>
                    <a:pt x="8222142" y="1446128"/>
                    <a:pt x="8123554" y="1365630"/>
                  </a:cubicBezTo>
                  <a:lnTo>
                    <a:pt x="8064141" y="1306385"/>
                  </a:lnTo>
                  <a:lnTo>
                    <a:pt x="8004728" y="1365630"/>
                  </a:lnTo>
                  <a:cubicBezTo>
                    <a:pt x="7906141" y="1446128"/>
                    <a:pt x="7787291" y="1493132"/>
                    <a:pt x="7659358" y="1493132"/>
                  </a:cubicBezTo>
                  <a:cubicBezTo>
                    <a:pt x="7531425" y="1493132"/>
                    <a:pt x="7412575" y="1446128"/>
                    <a:pt x="7313987" y="1365630"/>
                  </a:cubicBezTo>
                  <a:lnTo>
                    <a:pt x="7254574" y="1306385"/>
                  </a:lnTo>
                  <a:lnTo>
                    <a:pt x="7195161" y="1365630"/>
                  </a:lnTo>
                  <a:cubicBezTo>
                    <a:pt x="7096573" y="1446128"/>
                    <a:pt x="6977724" y="1493132"/>
                    <a:pt x="6849791" y="1493132"/>
                  </a:cubicBezTo>
                  <a:cubicBezTo>
                    <a:pt x="6721858" y="1493132"/>
                    <a:pt x="6603008" y="1446128"/>
                    <a:pt x="6504420" y="1365630"/>
                  </a:cubicBezTo>
                  <a:lnTo>
                    <a:pt x="6445007" y="1306385"/>
                  </a:lnTo>
                  <a:lnTo>
                    <a:pt x="6385594" y="1365630"/>
                  </a:lnTo>
                  <a:cubicBezTo>
                    <a:pt x="6287006" y="1446128"/>
                    <a:pt x="6168157" y="1493132"/>
                    <a:pt x="6040224" y="1493132"/>
                  </a:cubicBezTo>
                  <a:cubicBezTo>
                    <a:pt x="5912291" y="1493132"/>
                    <a:pt x="5793441" y="1446128"/>
                    <a:pt x="5694853" y="1365630"/>
                  </a:cubicBezTo>
                  <a:lnTo>
                    <a:pt x="5635440" y="1306385"/>
                  </a:lnTo>
                  <a:lnTo>
                    <a:pt x="5576027" y="1365630"/>
                  </a:lnTo>
                  <a:cubicBezTo>
                    <a:pt x="5477439" y="1446128"/>
                    <a:pt x="5358590" y="1493132"/>
                    <a:pt x="5230657" y="1493132"/>
                  </a:cubicBezTo>
                  <a:cubicBezTo>
                    <a:pt x="5102724" y="1493132"/>
                    <a:pt x="4983874" y="1446128"/>
                    <a:pt x="4885286" y="1365630"/>
                  </a:cubicBezTo>
                  <a:lnTo>
                    <a:pt x="4825873" y="1306385"/>
                  </a:lnTo>
                  <a:lnTo>
                    <a:pt x="4766460" y="1365630"/>
                  </a:lnTo>
                  <a:cubicBezTo>
                    <a:pt x="4667873" y="1446128"/>
                    <a:pt x="4549023" y="1493132"/>
                    <a:pt x="4421090" y="1493132"/>
                  </a:cubicBezTo>
                  <a:cubicBezTo>
                    <a:pt x="4293157" y="1493132"/>
                    <a:pt x="4174307" y="1446128"/>
                    <a:pt x="4075719" y="1365630"/>
                  </a:cubicBezTo>
                  <a:lnTo>
                    <a:pt x="4016306" y="1306385"/>
                  </a:lnTo>
                  <a:lnTo>
                    <a:pt x="3956893" y="1365630"/>
                  </a:lnTo>
                  <a:cubicBezTo>
                    <a:pt x="3858305" y="1446128"/>
                    <a:pt x="3739456" y="1493132"/>
                    <a:pt x="3611523" y="1493132"/>
                  </a:cubicBezTo>
                  <a:cubicBezTo>
                    <a:pt x="3483590" y="1493132"/>
                    <a:pt x="3364740" y="1446128"/>
                    <a:pt x="3266152" y="1365630"/>
                  </a:cubicBezTo>
                  <a:lnTo>
                    <a:pt x="3206739" y="1306385"/>
                  </a:lnTo>
                  <a:lnTo>
                    <a:pt x="3147329" y="1365630"/>
                  </a:lnTo>
                  <a:cubicBezTo>
                    <a:pt x="3048740" y="1446128"/>
                    <a:pt x="2929890" y="1493132"/>
                    <a:pt x="2801957" y="1493132"/>
                  </a:cubicBezTo>
                  <a:cubicBezTo>
                    <a:pt x="2674024" y="1493132"/>
                    <a:pt x="2555174" y="1446128"/>
                    <a:pt x="2456587" y="1365630"/>
                  </a:cubicBezTo>
                  <a:lnTo>
                    <a:pt x="2397174" y="1306385"/>
                  </a:lnTo>
                  <a:lnTo>
                    <a:pt x="2337761" y="1365630"/>
                  </a:lnTo>
                  <a:cubicBezTo>
                    <a:pt x="2239173" y="1446128"/>
                    <a:pt x="2120324" y="1493132"/>
                    <a:pt x="1992391" y="1493132"/>
                  </a:cubicBezTo>
                  <a:cubicBezTo>
                    <a:pt x="1864458" y="1493132"/>
                    <a:pt x="1745608" y="1446128"/>
                    <a:pt x="1647021" y="1365630"/>
                  </a:cubicBezTo>
                  <a:lnTo>
                    <a:pt x="1587607" y="1306385"/>
                  </a:lnTo>
                  <a:lnTo>
                    <a:pt x="1528195" y="1365630"/>
                  </a:lnTo>
                  <a:cubicBezTo>
                    <a:pt x="1429607" y="1446128"/>
                    <a:pt x="1310756" y="1493132"/>
                    <a:pt x="1182824" y="1493132"/>
                  </a:cubicBezTo>
                  <a:cubicBezTo>
                    <a:pt x="926957" y="1493132"/>
                    <a:pt x="707426" y="1305117"/>
                    <a:pt x="613651" y="1037163"/>
                  </a:cubicBezTo>
                  <a:lnTo>
                    <a:pt x="591665" y="951561"/>
                  </a:lnTo>
                  <a:lnTo>
                    <a:pt x="497712" y="960702"/>
                  </a:lnTo>
                  <a:cubicBezTo>
                    <a:pt x="222833" y="960702"/>
                    <a:pt x="0" y="745642"/>
                    <a:pt x="0" y="480351"/>
                  </a:cubicBezTo>
                  <a:cubicBezTo>
                    <a:pt x="0" y="215060"/>
                    <a:pt x="222833" y="0"/>
                    <a:pt x="497712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5400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BE1B14F-FE4D-4495-B462-3B31CF91C051}"/>
                </a:ext>
              </a:extLst>
            </p:cNvPr>
            <p:cNvSpPr/>
            <p:nvPr/>
          </p:nvSpPr>
          <p:spPr>
            <a:xfrm rot="10800000">
              <a:off x="669693" y="884191"/>
              <a:ext cx="10568133" cy="1493133"/>
            </a:xfrm>
            <a:custGeom>
              <a:avLst/>
              <a:gdLst>
                <a:gd name="connsiteX0" fmla="*/ 497712 w 10568133"/>
                <a:gd name="connsiteY0" fmla="*/ 0 h 1493132"/>
                <a:gd name="connsiteX1" fmla="*/ 775988 w 10568133"/>
                <a:gd name="connsiteY1" fmla="*/ 82036 h 1493132"/>
                <a:gd name="connsiteX2" fmla="*/ 835513 w 10568133"/>
                <a:gd name="connsiteY2" fmla="*/ 129436 h 1493132"/>
                <a:gd name="connsiteX3" fmla="*/ 837453 w 10568133"/>
                <a:gd name="connsiteY3" fmla="*/ 127502 h 1493132"/>
                <a:gd name="connsiteX4" fmla="*/ 1182824 w 10568133"/>
                <a:gd name="connsiteY4" fmla="*/ 0 h 1493132"/>
                <a:gd name="connsiteX5" fmla="*/ 1528195 w 10568133"/>
                <a:gd name="connsiteY5" fmla="*/ 127502 h 1493132"/>
                <a:gd name="connsiteX6" fmla="*/ 1587607 w 10568133"/>
                <a:gd name="connsiteY6" fmla="*/ 186748 h 1493132"/>
                <a:gd name="connsiteX7" fmla="*/ 1647021 w 10568133"/>
                <a:gd name="connsiteY7" fmla="*/ 127502 h 1493132"/>
                <a:gd name="connsiteX8" fmla="*/ 1992391 w 10568133"/>
                <a:gd name="connsiteY8" fmla="*/ 0 h 1493132"/>
                <a:gd name="connsiteX9" fmla="*/ 2337761 w 10568133"/>
                <a:gd name="connsiteY9" fmla="*/ 127502 h 1493132"/>
                <a:gd name="connsiteX10" fmla="*/ 2397174 w 10568133"/>
                <a:gd name="connsiteY10" fmla="*/ 186747 h 1493132"/>
                <a:gd name="connsiteX11" fmla="*/ 2456587 w 10568133"/>
                <a:gd name="connsiteY11" fmla="*/ 127502 h 1493132"/>
                <a:gd name="connsiteX12" fmla="*/ 2801957 w 10568133"/>
                <a:gd name="connsiteY12" fmla="*/ 0 h 1493132"/>
                <a:gd name="connsiteX13" fmla="*/ 3147329 w 10568133"/>
                <a:gd name="connsiteY13" fmla="*/ 127502 h 1493132"/>
                <a:gd name="connsiteX14" fmla="*/ 3206739 w 10568133"/>
                <a:gd name="connsiteY14" fmla="*/ 186747 h 1493132"/>
                <a:gd name="connsiteX15" fmla="*/ 3266152 w 10568133"/>
                <a:gd name="connsiteY15" fmla="*/ 127502 h 1493132"/>
                <a:gd name="connsiteX16" fmla="*/ 3611523 w 10568133"/>
                <a:gd name="connsiteY16" fmla="*/ 0 h 1493132"/>
                <a:gd name="connsiteX17" fmla="*/ 3956893 w 10568133"/>
                <a:gd name="connsiteY17" fmla="*/ 127502 h 1493132"/>
                <a:gd name="connsiteX18" fmla="*/ 4016306 w 10568133"/>
                <a:gd name="connsiteY18" fmla="*/ 186747 h 1493132"/>
                <a:gd name="connsiteX19" fmla="*/ 4075719 w 10568133"/>
                <a:gd name="connsiteY19" fmla="*/ 127502 h 1493132"/>
                <a:gd name="connsiteX20" fmla="*/ 4421090 w 10568133"/>
                <a:gd name="connsiteY20" fmla="*/ 0 h 1493132"/>
                <a:gd name="connsiteX21" fmla="*/ 4766460 w 10568133"/>
                <a:gd name="connsiteY21" fmla="*/ 127502 h 1493132"/>
                <a:gd name="connsiteX22" fmla="*/ 4825873 w 10568133"/>
                <a:gd name="connsiteY22" fmla="*/ 186747 h 1493132"/>
                <a:gd name="connsiteX23" fmla="*/ 4885286 w 10568133"/>
                <a:gd name="connsiteY23" fmla="*/ 127502 h 1493132"/>
                <a:gd name="connsiteX24" fmla="*/ 5230657 w 10568133"/>
                <a:gd name="connsiteY24" fmla="*/ 0 h 1493132"/>
                <a:gd name="connsiteX25" fmla="*/ 5576027 w 10568133"/>
                <a:gd name="connsiteY25" fmla="*/ 127502 h 1493132"/>
                <a:gd name="connsiteX26" fmla="*/ 5635440 w 10568133"/>
                <a:gd name="connsiteY26" fmla="*/ 186747 h 1493132"/>
                <a:gd name="connsiteX27" fmla="*/ 5694853 w 10568133"/>
                <a:gd name="connsiteY27" fmla="*/ 127502 h 1493132"/>
                <a:gd name="connsiteX28" fmla="*/ 6040224 w 10568133"/>
                <a:gd name="connsiteY28" fmla="*/ 0 h 1493132"/>
                <a:gd name="connsiteX29" fmla="*/ 6385594 w 10568133"/>
                <a:gd name="connsiteY29" fmla="*/ 127502 h 1493132"/>
                <a:gd name="connsiteX30" fmla="*/ 6445007 w 10568133"/>
                <a:gd name="connsiteY30" fmla="*/ 186747 h 1493132"/>
                <a:gd name="connsiteX31" fmla="*/ 6504420 w 10568133"/>
                <a:gd name="connsiteY31" fmla="*/ 127502 h 1493132"/>
                <a:gd name="connsiteX32" fmla="*/ 6849791 w 10568133"/>
                <a:gd name="connsiteY32" fmla="*/ 0 h 1493132"/>
                <a:gd name="connsiteX33" fmla="*/ 7195161 w 10568133"/>
                <a:gd name="connsiteY33" fmla="*/ 127502 h 1493132"/>
                <a:gd name="connsiteX34" fmla="*/ 7254574 w 10568133"/>
                <a:gd name="connsiteY34" fmla="*/ 186747 h 1493132"/>
                <a:gd name="connsiteX35" fmla="*/ 7313987 w 10568133"/>
                <a:gd name="connsiteY35" fmla="*/ 127502 h 1493132"/>
                <a:gd name="connsiteX36" fmla="*/ 7659358 w 10568133"/>
                <a:gd name="connsiteY36" fmla="*/ 0 h 1493132"/>
                <a:gd name="connsiteX37" fmla="*/ 8004728 w 10568133"/>
                <a:gd name="connsiteY37" fmla="*/ 127502 h 1493132"/>
                <a:gd name="connsiteX38" fmla="*/ 8064141 w 10568133"/>
                <a:gd name="connsiteY38" fmla="*/ 186747 h 1493132"/>
                <a:gd name="connsiteX39" fmla="*/ 8123554 w 10568133"/>
                <a:gd name="connsiteY39" fmla="*/ 127502 h 1493132"/>
                <a:gd name="connsiteX40" fmla="*/ 8468925 w 10568133"/>
                <a:gd name="connsiteY40" fmla="*/ 0 h 1493132"/>
                <a:gd name="connsiteX41" fmla="*/ 8814296 w 10568133"/>
                <a:gd name="connsiteY41" fmla="*/ 127502 h 1493132"/>
                <a:gd name="connsiteX42" fmla="*/ 8873710 w 10568133"/>
                <a:gd name="connsiteY42" fmla="*/ 186749 h 1493132"/>
                <a:gd name="connsiteX43" fmla="*/ 8933124 w 10568133"/>
                <a:gd name="connsiteY43" fmla="*/ 127502 h 1493132"/>
                <a:gd name="connsiteX44" fmla="*/ 9278495 w 10568133"/>
                <a:gd name="connsiteY44" fmla="*/ 0 h 1493132"/>
                <a:gd name="connsiteX45" fmla="*/ 9623865 w 10568133"/>
                <a:gd name="connsiteY45" fmla="*/ 127502 h 1493132"/>
                <a:gd name="connsiteX46" fmla="*/ 9694160 w 10568133"/>
                <a:gd name="connsiteY46" fmla="*/ 197598 h 1493132"/>
                <a:gd name="connsiteX47" fmla="*/ 9718485 w 10568133"/>
                <a:gd name="connsiteY47" fmla="*/ 169144 h 1493132"/>
                <a:gd name="connsiteX48" fmla="*/ 10070421 w 10568133"/>
                <a:gd name="connsiteY48" fmla="*/ 28453 h 1493132"/>
                <a:gd name="connsiteX49" fmla="*/ 10568133 w 10568133"/>
                <a:gd name="connsiteY49" fmla="*/ 508804 h 1493132"/>
                <a:gd name="connsiteX50" fmla="*/ 10070421 w 10568133"/>
                <a:gd name="connsiteY50" fmla="*/ 989155 h 1493132"/>
                <a:gd name="connsiteX51" fmla="*/ 9876689 w 10568133"/>
                <a:gd name="connsiteY51" fmla="*/ 951407 h 1493132"/>
                <a:gd name="connsiteX52" fmla="*/ 9870522 w 10568133"/>
                <a:gd name="connsiteY52" fmla="*/ 948176 h 1493132"/>
                <a:gd name="connsiteX53" fmla="*/ 9847667 w 10568133"/>
                <a:gd name="connsiteY53" fmla="*/ 1037163 h 1493132"/>
                <a:gd name="connsiteX54" fmla="*/ 9278495 w 10568133"/>
                <a:gd name="connsiteY54" fmla="*/ 1493132 h 1493132"/>
                <a:gd name="connsiteX55" fmla="*/ 8933124 w 10568133"/>
                <a:gd name="connsiteY55" fmla="*/ 1365630 h 1493132"/>
                <a:gd name="connsiteX56" fmla="*/ 8873710 w 10568133"/>
                <a:gd name="connsiteY56" fmla="*/ 1306383 h 1493132"/>
                <a:gd name="connsiteX57" fmla="*/ 8814296 w 10568133"/>
                <a:gd name="connsiteY57" fmla="*/ 1365630 h 1493132"/>
                <a:gd name="connsiteX58" fmla="*/ 8468925 w 10568133"/>
                <a:gd name="connsiteY58" fmla="*/ 1493132 h 1493132"/>
                <a:gd name="connsiteX59" fmla="*/ 8123554 w 10568133"/>
                <a:gd name="connsiteY59" fmla="*/ 1365630 h 1493132"/>
                <a:gd name="connsiteX60" fmla="*/ 8064141 w 10568133"/>
                <a:gd name="connsiteY60" fmla="*/ 1306385 h 1493132"/>
                <a:gd name="connsiteX61" fmla="*/ 8004728 w 10568133"/>
                <a:gd name="connsiteY61" fmla="*/ 1365630 h 1493132"/>
                <a:gd name="connsiteX62" fmla="*/ 7659358 w 10568133"/>
                <a:gd name="connsiteY62" fmla="*/ 1493132 h 1493132"/>
                <a:gd name="connsiteX63" fmla="*/ 7313987 w 10568133"/>
                <a:gd name="connsiteY63" fmla="*/ 1365630 h 1493132"/>
                <a:gd name="connsiteX64" fmla="*/ 7254574 w 10568133"/>
                <a:gd name="connsiteY64" fmla="*/ 1306385 h 1493132"/>
                <a:gd name="connsiteX65" fmla="*/ 7195161 w 10568133"/>
                <a:gd name="connsiteY65" fmla="*/ 1365630 h 1493132"/>
                <a:gd name="connsiteX66" fmla="*/ 6849791 w 10568133"/>
                <a:gd name="connsiteY66" fmla="*/ 1493132 h 1493132"/>
                <a:gd name="connsiteX67" fmla="*/ 6504420 w 10568133"/>
                <a:gd name="connsiteY67" fmla="*/ 1365630 h 1493132"/>
                <a:gd name="connsiteX68" fmla="*/ 6445007 w 10568133"/>
                <a:gd name="connsiteY68" fmla="*/ 1306385 h 1493132"/>
                <a:gd name="connsiteX69" fmla="*/ 6385594 w 10568133"/>
                <a:gd name="connsiteY69" fmla="*/ 1365630 h 1493132"/>
                <a:gd name="connsiteX70" fmla="*/ 6040224 w 10568133"/>
                <a:gd name="connsiteY70" fmla="*/ 1493132 h 1493132"/>
                <a:gd name="connsiteX71" fmla="*/ 5694853 w 10568133"/>
                <a:gd name="connsiteY71" fmla="*/ 1365630 h 1493132"/>
                <a:gd name="connsiteX72" fmla="*/ 5635440 w 10568133"/>
                <a:gd name="connsiteY72" fmla="*/ 1306385 h 1493132"/>
                <a:gd name="connsiteX73" fmla="*/ 5576027 w 10568133"/>
                <a:gd name="connsiteY73" fmla="*/ 1365630 h 1493132"/>
                <a:gd name="connsiteX74" fmla="*/ 5230657 w 10568133"/>
                <a:gd name="connsiteY74" fmla="*/ 1493132 h 1493132"/>
                <a:gd name="connsiteX75" fmla="*/ 4885286 w 10568133"/>
                <a:gd name="connsiteY75" fmla="*/ 1365630 h 1493132"/>
                <a:gd name="connsiteX76" fmla="*/ 4825873 w 10568133"/>
                <a:gd name="connsiteY76" fmla="*/ 1306385 h 1493132"/>
                <a:gd name="connsiteX77" fmla="*/ 4766460 w 10568133"/>
                <a:gd name="connsiteY77" fmla="*/ 1365630 h 1493132"/>
                <a:gd name="connsiteX78" fmla="*/ 4421090 w 10568133"/>
                <a:gd name="connsiteY78" fmla="*/ 1493132 h 1493132"/>
                <a:gd name="connsiteX79" fmla="*/ 4075719 w 10568133"/>
                <a:gd name="connsiteY79" fmla="*/ 1365630 h 1493132"/>
                <a:gd name="connsiteX80" fmla="*/ 4016306 w 10568133"/>
                <a:gd name="connsiteY80" fmla="*/ 1306385 h 1493132"/>
                <a:gd name="connsiteX81" fmla="*/ 3956893 w 10568133"/>
                <a:gd name="connsiteY81" fmla="*/ 1365630 h 1493132"/>
                <a:gd name="connsiteX82" fmla="*/ 3611523 w 10568133"/>
                <a:gd name="connsiteY82" fmla="*/ 1493132 h 1493132"/>
                <a:gd name="connsiteX83" fmla="*/ 3266152 w 10568133"/>
                <a:gd name="connsiteY83" fmla="*/ 1365630 h 1493132"/>
                <a:gd name="connsiteX84" fmla="*/ 3206739 w 10568133"/>
                <a:gd name="connsiteY84" fmla="*/ 1306385 h 1493132"/>
                <a:gd name="connsiteX85" fmla="*/ 3147329 w 10568133"/>
                <a:gd name="connsiteY85" fmla="*/ 1365630 h 1493132"/>
                <a:gd name="connsiteX86" fmla="*/ 2801957 w 10568133"/>
                <a:gd name="connsiteY86" fmla="*/ 1493132 h 1493132"/>
                <a:gd name="connsiteX87" fmla="*/ 2456587 w 10568133"/>
                <a:gd name="connsiteY87" fmla="*/ 1365630 h 1493132"/>
                <a:gd name="connsiteX88" fmla="*/ 2397174 w 10568133"/>
                <a:gd name="connsiteY88" fmla="*/ 1306385 h 1493132"/>
                <a:gd name="connsiteX89" fmla="*/ 2337761 w 10568133"/>
                <a:gd name="connsiteY89" fmla="*/ 1365630 h 1493132"/>
                <a:gd name="connsiteX90" fmla="*/ 1992391 w 10568133"/>
                <a:gd name="connsiteY90" fmla="*/ 1493132 h 1493132"/>
                <a:gd name="connsiteX91" fmla="*/ 1647021 w 10568133"/>
                <a:gd name="connsiteY91" fmla="*/ 1365630 h 1493132"/>
                <a:gd name="connsiteX92" fmla="*/ 1587607 w 10568133"/>
                <a:gd name="connsiteY92" fmla="*/ 1306385 h 1493132"/>
                <a:gd name="connsiteX93" fmla="*/ 1528195 w 10568133"/>
                <a:gd name="connsiteY93" fmla="*/ 1365630 h 1493132"/>
                <a:gd name="connsiteX94" fmla="*/ 1182824 w 10568133"/>
                <a:gd name="connsiteY94" fmla="*/ 1493132 h 1493132"/>
                <a:gd name="connsiteX95" fmla="*/ 613651 w 10568133"/>
                <a:gd name="connsiteY95" fmla="*/ 1037163 h 1493132"/>
                <a:gd name="connsiteX96" fmla="*/ 591665 w 10568133"/>
                <a:gd name="connsiteY96" fmla="*/ 951561 h 1493132"/>
                <a:gd name="connsiteX97" fmla="*/ 497712 w 10568133"/>
                <a:gd name="connsiteY97" fmla="*/ 960702 h 1493132"/>
                <a:gd name="connsiteX98" fmla="*/ 0 w 10568133"/>
                <a:gd name="connsiteY98" fmla="*/ 480351 h 1493132"/>
                <a:gd name="connsiteX99" fmla="*/ 497712 w 10568133"/>
                <a:gd name="connsiteY99" fmla="*/ 0 h 149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0568133" h="1493132">
                  <a:moveTo>
                    <a:pt x="497712" y="0"/>
                  </a:moveTo>
                  <a:cubicBezTo>
                    <a:pt x="600792" y="0"/>
                    <a:pt x="696553" y="30243"/>
                    <a:pt x="775988" y="82036"/>
                  </a:cubicBezTo>
                  <a:lnTo>
                    <a:pt x="835513" y="129436"/>
                  </a:lnTo>
                  <a:lnTo>
                    <a:pt x="837453" y="127502"/>
                  </a:lnTo>
                  <a:cubicBezTo>
                    <a:pt x="936041" y="47004"/>
                    <a:pt x="1054891" y="0"/>
                    <a:pt x="1182824" y="0"/>
                  </a:cubicBezTo>
                  <a:cubicBezTo>
                    <a:pt x="1310756" y="0"/>
                    <a:pt x="1429607" y="47004"/>
                    <a:pt x="1528195" y="127502"/>
                  </a:cubicBezTo>
                  <a:lnTo>
                    <a:pt x="1587607" y="186748"/>
                  </a:lnTo>
                  <a:lnTo>
                    <a:pt x="1647021" y="127502"/>
                  </a:lnTo>
                  <a:cubicBezTo>
                    <a:pt x="1745608" y="47004"/>
                    <a:pt x="1864458" y="0"/>
                    <a:pt x="1992391" y="0"/>
                  </a:cubicBezTo>
                  <a:cubicBezTo>
                    <a:pt x="2120324" y="0"/>
                    <a:pt x="2239173" y="47004"/>
                    <a:pt x="2337761" y="127502"/>
                  </a:cubicBezTo>
                  <a:lnTo>
                    <a:pt x="2397174" y="186747"/>
                  </a:lnTo>
                  <a:lnTo>
                    <a:pt x="2456587" y="127502"/>
                  </a:lnTo>
                  <a:cubicBezTo>
                    <a:pt x="2555174" y="47004"/>
                    <a:pt x="2674024" y="0"/>
                    <a:pt x="2801957" y="0"/>
                  </a:cubicBezTo>
                  <a:cubicBezTo>
                    <a:pt x="2929890" y="0"/>
                    <a:pt x="3048740" y="47004"/>
                    <a:pt x="3147329" y="127502"/>
                  </a:cubicBezTo>
                  <a:lnTo>
                    <a:pt x="3206739" y="186747"/>
                  </a:lnTo>
                  <a:lnTo>
                    <a:pt x="3266152" y="127502"/>
                  </a:lnTo>
                  <a:cubicBezTo>
                    <a:pt x="3364740" y="47004"/>
                    <a:pt x="3483590" y="0"/>
                    <a:pt x="3611523" y="0"/>
                  </a:cubicBezTo>
                  <a:cubicBezTo>
                    <a:pt x="3739456" y="0"/>
                    <a:pt x="3858305" y="47004"/>
                    <a:pt x="3956893" y="127502"/>
                  </a:cubicBezTo>
                  <a:lnTo>
                    <a:pt x="4016306" y="186747"/>
                  </a:lnTo>
                  <a:lnTo>
                    <a:pt x="4075719" y="127502"/>
                  </a:lnTo>
                  <a:cubicBezTo>
                    <a:pt x="4174307" y="47004"/>
                    <a:pt x="4293157" y="0"/>
                    <a:pt x="4421090" y="0"/>
                  </a:cubicBezTo>
                  <a:cubicBezTo>
                    <a:pt x="4549023" y="0"/>
                    <a:pt x="4667873" y="47004"/>
                    <a:pt x="4766460" y="127502"/>
                  </a:cubicBezTo>
                  <a:lnTo>
                    <a:pt x="4825873" y="186747"/>
                  </a:lnTo>
                  <a:lnTo>
                    <a:pt x="4885286" y="127502"/>
                  </a:lnTo>
                  <a:cubicBezTo>
                    <a:pt x="4983874" y="47004"/>
                    <a:pt x="5102724" y="0"/>
                    <a:pt x="5230657" y="0"/>
                  </a:cubicBezTo>
                  <a:cubicBezTo>
                    <a:pt x="5358590" y="0"/>
                    <a:pt x="5477439" y="47004"/>
                    <a:pt x="5576027" y="127502"/>
                  </a:cubicBezTo>
                  <a:lnTo>
                    <a:pt x="5635440" y="186747"/>
                  </a:lnTo>
                  <a:lnTo>
                    <a:pt x="5694853" y="127502"/>
                  </a:lnTo>
                  <a:cubicBezTo>
                    <a:pt x="5793441" y="47004"/>
                    <a:pt x="5912291" y="0"/>
                    <a:pt x="6040224" y="0"/>
                  </a:cubicBezTo>
                  <a:cubicBezTo>
                    <a:pt x="6168157" y="0"/>
                    <a:pt x="6287006" y="47004"/>
                    <a:pt x="6385594" y="127502"/>
                  </a:cubicBezTo>
                  <a:lnTo>
                    <a:pt x="6445007" y="186747"/>
                  </a:lnTo>
                  <a:lnTo>
                    <a:pt x="6504420" y="127502"/>
                  </a:lnTo>
                  <a:cubicBezTo>
                    <a:pt x="6603008" y="47004"/>
                    <a:pt x="6721858" y="0"/>
                    <a:pt x="6849791" y="0"/>
                  </a:cubicBezTo>
                  <a:cubicBezTo>
                    <a:pt x="6977724" y="0"/>
                    <a:pt x="7096573" y="47004"/>
                    <a:pt x="7195161" y="127502"/>
                  </a:cubicBezTo>
                  <a:lnTo>
                    <a:pt x="7254574" y="186747"/>
                  </a:lnTo>
                  <a:lnTo>
                    <a:pt x="7313987" y="127502"/>
                  </a:lnTo>
                  <a:cubicBezTo>
                    <a:pt x="7412575" y="47004"/>
                    <a:pt x="7531425" y="0"/>
                    <a:pt x="7659358" y="0"/>
                  </a:cubicBezTo>
                  <a:cubicBezTo>
                    <a:pt x="7787291" y="0"/>
                    <a:pt x="7906141" y="47004"/>
                    <a:pt x="8004728" y="127502"/>
                  </a:cubicBezTo>
                  <a:lnTo>
                    <a:pt x="8064141" y="186747"/>
                  </a:lnTo>
                  <a:lnTo>
                    <a:pt x="8123554" y="127502"/>
                  </a:lnTo>
                  <a:cubicBezTo>
                    <a:pt x="8222142" y="47004"/>
                    <a:pt x="8340992" y="0"/>
                    <a:pt x="8468925" y="0"/>
                  </a:cubicBezTo>
                  <a:cubicBezTo>
                    <a:pt x="8596858" y="0"/>
                    <a:pt x="8715708" y="47004"/>
                    <a:pt x="8814296" y="127502"/>
                  </a:cubicBezTo>
                  <a:lnTo>
                    <a:pt x="8873710" y="186749"/>
                  </a:lnTo>
                  <a:lnTo>
                    <a:pt x="8933124" y="127502"/>
                  </a:lnTo>
                  <a:cubicBezTo>
                    <a:pt x="9031712" y="47004"/>
                    <a:pt x="9150562" y="0"/>
                    <a:pt x="9278495" y="0"/>
                  </a:cubicBezTo>
                  <a:cubicBezTo>
                    <a:pt x="9406428" y="0"/>
                    <a:pt x="9525278" y="47004"/>
                    <a:pt x="9623865" y="127502"/>
                  </a:cubicBezTo>
                  <a:lnTo>
                    <a:pt x="9694160" y="197598"/>
                  </a:lnTo>
                  <a:lnTo>
                    <a:pt x="9718485" y="169144"/>
                  </a:lnTo>
                  <a:cubicBezTo>
                    <a:pt x="9808554" y="82218"/>
                    <a:pt x="9932981" y="28453"/>
                    <a:pt x="10070421" y="28453"/>
                  </a:cubicBezTo>
                  <a:cubicBezTo>
                    <a:pt x="10345300" y="28453"/>
                    <a:pt x="10568133" y="243513"/>
                    <a:pt x="10568133" y="508804"/>
                  </a:cubicBezTo>
                  <a:cubicBezTo>
                    <a:pt x="10568133" y="774095"/>
                    <a:pt x="10345300" y="989155"/>
                    <a:pt x="10070421" y="989155"/>
                  </a:cubicBezTo>
                  <a:cubicBezTo>
                    <a:pt x="10001701" y="989155"/>
                    <a:pt x="9936234" y="975714"/>
                    <a:pt x="9876689" y="951407"/>
                  </a:cubicBezTo>
                  <a:lnTo>
                    <a:pt x="9870522" y="948176"/>
                  </a:lnTo>
                  <a:lnTo>
                    <a:pt x="9847667" y="1037163"/>
                  </a:lnTo>
                  <a:cubicBezTo>
                    <a:pt x="9753893" y="1305117"/>
                    <a:pt x="9534361" y="1493132"/>
                    <a:pt x="9278495" y="1493132"/>
                  </a:cubicBezTo>
                  <a:cubicBezTo>
                    <a:pt x="9150562" y="1493132"/>
                    <a:pt x="9031712" y="1446128"/>
                    <a:pt x="8933124" y="1365630"/>
                  </a:cubicBezTo>
                  <a:lnTo>
                    <a:pt x="8873710" y="1306383"/>
                  </a:lnTo>
                  <a:lnTo>
                    <a:pt x="8814296" y="1365630"/>
                  </a:lnTo>
                  <a:cubicBezTo>
                    <a:pt x="8715708" y="1446128"/>
                    <a:pt x="8596858" y="1493132"/>
                    <a:pt x="8468925" y="1493132"/>
                  </a:cubicBezTo>
                  <a:cubicBezTo>
                    <a:pt x="8340992" y="1493132"/>
                    <a:pt x="8222142" y="1446128"/>
                    <a:pt x="8123554" y="1365630"/>
                  </a:cubicBezTo>
                  <a:lnTo>
                    <a:pt x="8064141" y="1306385"/>
                  </a:lnTo>
                  <a:lnTo>
                    <a:pt x="8004728" y="1365630"/>
                  </a:lnTo>
                  <a:cubicBezTo>
                    <a:pt x="7906141" y="1446128"/>
                    <a:pt x="7787291" y="1493132"/>
                    <a:pt x="7659358" y="1493132"/>
                  </a:cubicBezTo>
                  <a:cubicBezTo>
                    <a:pt x="7531425" y="1493132"/>
                    <a:pt x="7412575" y="1446128"/>
                    <a:pt x="7313987" y="1365630"/>
                  </a:cubicBezTo>
                  <a:lnTo>
                    <a:pt x="7254574" y="1306385"/>
                  </a:lnTo>
                  <a:lnTo>
                    <a:pt x="7195161" y="1365630"/>
                  </a:lnTo>
                  <a:cubicBezTo>
                    <a:pt x="7096573" y="1446128"/>
                    <a:pt x="6977724" y="1493132"/>
                    <a:pt x="6849791" y="1493132"/>
                  </a:cubicBezTo>
                  <a:cubicBezTo>
                    <a:pt x="6721858" y="1493132"/>
                    <a:pt x="6603008" y="1446128"/>
                    <a:pt x="6504420" y="1365630"/>
                  </a:cubicBezTo>
                  <a:lnTo>
                    <a:pt x="6445007" y="1306385"/>
                  </a:lnTo>
                  <a:lnTo>
                    <a:pt x="6385594" y="1365630"/>
                  </a:lnTo>
                  <a:cubicBezTo>
                    <a:pt x="6287006" y="1446128"/>
                    <a:pt x="6168157" y="1493132"/>
                    <a:pt x="6040224" y="1493132"/>
                  </a:cubicBezTo>
                  <a:cubicBezTo>
                    <a:pt x="5912291" y="1493132"/>
                    <a:pt x="5793441" y="1446128"/>
                    <a:pt x="5694853" y="1365630"/>
                  </a:cubicBezTo>
                  <a:lnTo>
                    <a:pt x="5635440" y="1306385"/>
                  </a:lnTo>
                  <a:lnTo>
                    <a:pt x="5576027" y="1365630"/>
                  </a:lnTo>
                  <a:cubicBezTo>
                    <a:pt x="5477439" y="1446128"/>
                    <a:pt x="5358590" y="1493132"/>
                    <a:pt x="5230657" y="1493132"/>
                  </a:cubicBezTo>
                  <a:cubicBezTo>
                    <a:pt x="5102724" y="1493132"/>
                    <a:pt x="4983874" y="1446128"/>
                    <a:pt x="4885286" y="1365630"/>
                  </a:cubicBezTo>
                  <a:lnTo>
                    <a:pt x="4825873" y="1306385"/>
                  </a:lnTo>
                  <a:lnTo>
                    <a:pt x="4766460" y="1365630"/>
                  </a:lnTo>
                  <a:cubicBezTo>
                    <a:pt x="4667873" y="1446128"/>
                    <a:pt x="4549023" y="1493132"/>
                    <a:pt x="4421090" y="1493132"/>
                  </a:cubicBezTo>
                  <a:cubicBezTo>
                    <a:pt x="4293157" y="1493132"/>
                    <a:pt x="4174307" y="1446128"/>
                    <a:pt x="4075719" y="1365630"/>
                  </a:cubicBezTo>
                  <a:lnTo>
                    <a:pt x="4016306" y="1306385"/>
                  </a:lnTo>
                  <a:lnTo>
                    <a:pt x="3956893" y="1365630"/>
                  </a:lnTo>
                  <a:cubicBezTo>
                    <a:pt x="3858305" y="1446128"/>
                    <a:pt x="3739456" y="1493132"/>
                    <a:pt x="3611523" y="1493132"/>
                  </a:cubicBezTo>
                  <a:cubicBezTo>
                    <a:pt x="3483590" y="1493132"/>
                    <a:pt x="3364740" y="1446128"/>
                    <a:pt x="3266152" y="1365630"/>
                  </a:cubicBezTo>
                  <a:lnTo>
                    <a:pt x="3206739" y="1306385"/>
                  </a:lnTo>
                  <a:lnTo>
                    <a:pt x="3147329" y="1365630"/>
                  </a:lnTo>
                  <a:cubicBezTo>
                    <a:pt x="3048740" y="1446128"/>
                    <a:pt x="2929890" y="1493132"/>
                    <a:pt x="2801957" y="1493132"/>
                  </a:cubicBezTo>
                  <a:cubicBezTo>
                    <a:pt x="2674024" y="1493132"/>
                    <a:pt x="2555174" y="1446128"/>
                    <a:pt x="2456587" y="1365630"/>
                  </a:cubicBezTo>
                  <a:lnTo>
                    <a:pt x="2397174" y="1306385"/>
                  </a:lnTo>
                  <a:lnTo>
                    <a:pt x="2337761" y="1365630"/>
                  </a:lnTo>
                  <a:cubicBezTo>
                    <a:pt x="2239173" y="1446128"/>
                    <a:pt x="2120324" y="1493132"/>
                    <a:pt x="1992391" y="1493132"/>
                  </a:cubicBezTo>
                  <a:cubicBezTo>
                    <a:pt x="1864458" y="1493132"/>
                    <a:pt x="1745608" y="1446128"/>
                    <a:pt x="1647021" y="1365630"/>
                  </a:cubicBezTo>
                  <a:lnTo>
                    <a:pt x="1587607" y="1306385"/>
                  </a:lnTo>
                  <a:lnTo>
                    <a:pt x="1528195" y="1365630"/>
                  </a:lnTo>
                  <a:cubicBezTo>
                    <a:pt x="1429607" y="1446128"/>
                    <a:pt x="1310756" y="1493132"/>
                    <a:pt x="1182824" y="1493132"/>
                  </a:cubicBezTo>
                  <a:cubicBezTo>
                    <a:pt x="926957" y="1493132"/>
                    <a:pt x="707426" y="1305117"/>
                    <a:pt x="613651" y="1037163"/>
                  </a:cubicBezTo>
                  <a:lnTo>
                    <a:pt x="591665" y="951561"/>
                  </a:lnTo>
                  <a:lnTo>
                    <a:pt x="497712" y="960702"/>
                  </a:lnTo>
                  <a:cubicBezTo>
                    <a:pt x="222833" y="960702"/>
                    <a:pt x="0" y="745642"/>
                    <a:pt x="0" y="480351"/>
                  </a:cubicBezTo>
                  <a:cubicBezTo>
                    <a:pt x="0" y="215060"/>
                    <a:pt x="222833" y="0"/>
                    <a:pt x="4977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5400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3DA67026-C2CF-4B66-ADEF-38432260D002}"/>
              </a:ext>
            </a:extLst>
          </p:cNvPr>
          <p:cNvSpPr txBox="1"/>
          <p:nvPr/>
        </p:nvSpPr>
        <p:spPr>
          <a:xfrm>
            <a:off x="5787" y="338422"/>
            <a:ext cx="12263120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เขียนเศษส่วนแสดงจำนวนของส่วนที่ระบายสี</a:t>
            </a:r>
          </a:p>
          <a:p>
            <a:pPr algn="ctr"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พร้อมทั้งเขียนคำอ่าน, ตัวเศษ และตัวส่วน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73A3605-414D-43D8-9166-7B67C0803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2231" y="2788740"/>
            <a:ext cx="2363337" cy="104288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5C1C6E0-BCA6-462D-8C40-99B8073385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6468" y="4446334"/>
            <a:ext cx="1519996" cy="15199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7811ADF-BC7E-4429-99C0-FD64C7E60476}"/>
                  </a:ext>
                </a:extLst>
              </p:cNvPr>
              <p:cNvSpPr txBox="1"/>
              <p:nvPr/>
            </p:nvSpPr>
            <p:spPr>
              <a:xfrm>
                <a:off x="4655332" y="2472221"/>
                <a:ext cx="463746" cy="95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600" b="0" i="0" smtClean="0">
                            <a:solidFill>
                              <a:srgbClr val="FF0000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den>
                    </m:f>
                  </m:oMath>
                </a14:m>
                <a:r>
                  <a:rPr lang="th-TH" sz="36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7811ADF-BC7E-4429-99C0-FD64C7E60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5332" y="2472221"/>
                <a:ext cx="463746" cy="954044"/>
              </a:xfrm>
              <a:prstGeom prst="rect">
                <a:avLst/>
              </a:prstGeom>
              <a:blipFill>
                <a:blip r:embed="rId9"/>
                <a:stretch>
                  <a:fillRect r="-55263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A28403C0-4841-465F-ADF5-D50833CFF013}"/>
              </a:ext>
            </a:extLst>
          </p:cNvPr>
          <p:cNvSpPr txBox="1"/>
          <p:nvPr/>
        </p:nvSpPr>
        <p:spPr>
          <a:xfrm>
            <a:off x="5750593" y="2871499"/>
            <a:ext cx="3270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เศษหนึ่งส่วนสาม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D962332-1789-41AD-8295-EB92E7DB7D6B}"/>
              </a:ext>
            </a:extLst>
          </p:cNvPr>
          <p:cNvSpPr txBox="1"/>
          <p:nvPr/>
        </p:nvSpPr>
        <p:spPr>
          <a:xfrm>
            <a:off x="9265920" y="2871499"/>
            <a:ext cx="979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632937A-3F39-4FF7-AC1E-8C0486DB43C8}"/>
              </a:ext>
            </a:extLst>
          </p:cNvPr>
          <p:cNvSpPr txBox="1"/>
          <p:nvPr/>
        </p:nvSpPr>
        <p:spPr>
          <a:xfrm>
            <a:off x="10510449" y="2871499"/>
            <a:ext cx="979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BF7E327-8775-4ED0-976D-39F79FA39201}"/>
                  </a:ext>
                </a:extLst>
              </p:cNvPr>
              <p:cNvSpPr txBox="1"/>
              <p:nvPr/>
            </p:nvSpPr>
            <p:spPr>
              <a:xfrm>
                <a:off x="4655332" y="4392307"/>
                <a:ext cx="463746" cy="95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36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BF7E327-8775-4ED0-976D-39F79FA39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5332" y="4392307"/>
                <a:ext cx="463746" cy="954044"/>
              </a:xfrm>
              <a:prstGeom prst="rect">
                <a:avLst/>
              </a:prstGeom>
              <a:blipFill>
                <a:blip r:embed="rId10"/>
                <a:stretch>
                  <a:fillRect r="-55263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>
            <a:extLst>
              <a:ext uri="{FF2B5EF4-FFF2-40B4-BE49-F238E27FC236}">
                <a16:creationId xmlns:a16="http://schemas.microsoft.com/office/drawing/2014/main" id="{11FD4DB3-54EA-413E-A8BF-723999916418}"/>
              </a:ext>
            </a:extLst>
          </p:cNvPr>
          <p:cNvSpPr txBox="1"/>
          <p:nvPr/>
        </p:nvSpPr>
        <p:spPr>
          <a:xfrm>
            <a:off x="5750593" y="4791585"/>
            <a:ext cx="3270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เศษห้าส่วนแปด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4611FE7-DB1F-4F57-8A3C-127F774E5B13}"/>
              </a:ext>
            </a:extLst>
          </p:cNvPr>
          <p:cNvSpPr txBox="1"/>
          <p:nvPr/>
        </p:nvSpPr>
        <p:spPr>
          <a:xfrm>
            <a:off x="9265920" y="4791585"/>
            <a:ext cx="979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6ED532F-50E4-42AF-90AA-EC33FBBAA337}"/>
              </a:ext>
            </a:extLst>
          </p:cNvPr>
          <p:cNvSpPr txBox="1"/>
          <p:nvPr/>
        </p:nvSpPr>
        <p:spPr>
          <a:xfrm>
            <a:off x="10510449" y="4791585"/>
            <a:ext cx="979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5155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617 0.01597 L -0.02617 0.01621 C -0.03216 0.01019 -0.03776 0.00324 -0.04414 -0.00092 C -0.04544 -0.00185 -0.08763 -0.02616 -0.10117 -0.03148 C -0.10638 -0.03356 -0.11197 -0.03449 -0.11718 -0.03657 C -0.12213 -0.03842 -0.12669 -0.0412 -0.13164 -0.04329 C -0.13606 -0.04514 -0.14036 -0.04629 -0.14479 -0.04838 C -0.1496 -0.05023 -0.15429 -0.05324 -0.15898 -0.05509 C -0.18007 -0.06296 -0.17031 -0.0581 -0.18763 -0.0618 C -0.20559 -0.06574 -0.20507 -0.06944 -0.22942 -0.07199 C -0.23632 -0.07268 -0.27669 -0.07662 -0.28619 -0.0787 L -0.30156 -0.08194 C -0.30599 -0.0831 -0.31028 -0.08449 -0.31471 -0.08542 C -0.31901 -0.08634 -0.33372 -0.08842 -0.3375 -0.08889 C -0.34218 -0.08935 -0.34713 -0.08958 -0.35169 -0.09051 C -0.39856 -0.09907 -0.35546 -0.09305 -0.38776 -0.09722 L -0.42109 -0.0956 C -0.42395 -0.09537 -0.42682 -0.09491 -0.42955 -0.09375 C -0.43294 -0.09259 -0.4358 -0.09004 -0.43906 -0.08889 C -0.44804 -0.08495 -0.45156 -0.08518 -0.46106 -0.08379 C -0.46718 -0.08148 -0.47356 -0.07778 -0.47994 -0.07708 C -0.48815 -0.07592 -0.49648 -0.07523 -0.50455 -0.07361 C -0.51158 -0.07222 -0.51862 -0.0706 -0.52552 -0.07014 C -0.53906 -0.06944 -0.55273 -0.06898 -0.56627 -0.06852 L -0.67356 -0.07014 C -0.76796 -0.07338 -0.69192 -0.07176 -0.73151 -0.07523 C -0.73984 -0.07592 -0.74791 -0.07639 -0.75625 -0.07708 C -0.75885 -0.07754 -0.76822 -0.08009 -0.77044 -0.08032 C -0.77786 -0.08125 -0.78502 -0.08125 -0.79218 -0.08194 L -0.82161 -0.08542 C -0.82578 -0.08704 -0.82981 -0.08912 -0.83411 -0.09051 C -0.84049 -0.09259 -0.85299 -0.0956 -0.85299 -0.09537 C -0.85833 -0.09861 -0.8552 -0.09722 -0.86354 -0.09884 C -0.86627 -0.09954 -0.86914 -0.10023 -0.872 -0.10069 L -0.89778 -0.10393 C -0.89987 -0.10463 -0.90221 -0.10532 -0.90429 -0.10555 C -0.93255 -0.11088 -0.95143 -0.10648 -0.98593 -0.10555 C -0.99127 -0.10509 -0.99674 -0.10486 -1.00208 -0.10393 C -1.0082 -0.10301 -1.01406 -0.10139 -1.02005 -0.10069 C -1.02682 -0.09977 -1.03346 -0.09954 -1.03997 -0.09884 C -1.04479 -0.09838 -1.04947 -0.09792 -1.05429 -0.09722 C -1.05807 -0.09676 -1.06171 -0.09629 -1.06549 -0.0956 C -1.07565 -0.09352 -1.09596 -0.08889 -1.09596 -0.08866 C -1.09817 -0.08773 -1.10026 -0.08634 -1.1026 -0.08542 C -1.10442 -0.08472 -1.10638 -0.08472 -1.1082 -0.08379 C -1.10989 -0.08287 -1.11132 -0.08125 -1.11302 -0.08032 C -1.11523 -0.07917 -1.11744 -0.07847 -1.11966 -0.07708 C -1.12408 -0.07384 -1.12864 -0.0706 -1.13294 -0.0669 C -1.13541 -0.06458 -1.13789 -0.0618 -1.14049 -0.06018 C -1.14322 -0.05833 -1.14622 -0.05787 -1.14908 -0.05671 C -1.15091 -0.05509 -1.15286 -0.05324 -1.15481 -0.05162 C -1.15572 -0.05092 -1.15768 -0.05 -1.15768 -0.04977 " pathEditMode="relative" rAng="0" ptsTypes="AAAAAAAAAAAAAAAAAAAAAAAAAAAAAAAAAAAAAAAAAAAAAAAAAAAA">
                                      <p:cBhvr>
                                        <p:cTn id="6" dur="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76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1" grpId="0"/>
      <p:bldP spid="64" grpId="0"/>
      <p:bldP spid="65" grpId="0"/>
      <p:bldP spid="66" grpId="0"/>
      <p:bldP spid="6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83257C1-984F-471C-BEB8-EC693E0A76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24B79D5-3374-4107-8A4A-72F52BA9F270}"/>
              </a:ext>
            </a:extLst>
          </p:cNvPr>
          <p:cNvSpPr txBox="1"/>
          <p:nvPr/>
        </p:nvSpPr>
        <p:spPr>
          <a:xfrm>
            <a:off x="1157829" y="2690404"/>
            <a:ext cx="1036091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1) บอกเศษส่วนที่แสดงปริมาณของสิ่งต่าง ๆ </a:t>
            </a:r>
          </a:p>
          <a:p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     และแสดงสิ่งต่าง ๆ ตามเศษส่วนที่กำหนด</a:t>
            </a:r>
          </a:p>
          <a:p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     โดยที่ตัวเศษน้อยกว่าหรือเท่ากับตัวส่วน</a:t>
            </a:r>
            <a:endParaRPr lang="en-US" sz="3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E167BF-0D1A-48CA-8CDD-690B0495B598}"/>
              </a:ext>
            </a:extLst>
          </p:cNvPr>
          <p:cNvSpPr txBox="1"/>
          <p:nvPr/>
        </p:nvSpPr>
        <p:spPr>
          <a:xfrm>
            <a:off x="1157829" y="1947793"/>
            <a:ext cx="31942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3800" dirty="0">
                <a:latin typeface="Itim" panose="00000500000000000000" pitchFamily="2" charset="-34"/>
                <a:cs typeface="Itim" panose="00000500000000000000" pitchFamily="2" charset="-34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802DE9-0740-4B04-9B2D-E8CE8FCCA6FF}"/>
              </a:ext>
            </a:extLst>
          </p:cNvPr>
          <p:cNvSpPr txBox="1"/>
          <p:nvPr/>
        </p:nvSpPr>
        <p:spPr>
          <a:xfrm>
            <a:off x="1157829" y="4783703"/>
            <a:ext cx="1103417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2) อ่านและเขียนเศษส่วนที่แสดงปริมาณของสิ่งต่าง ๆ</a:t>
            </a:r>
          </a:p>
          <a:p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     โดยที่ตัวเศษน้อยกว่าหรือเท่ากับตัวส่วน</a:t>
            </a:r>
            <a:endParaRPr lang="en-US" sz="3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459A7E-5489-438B-8653-072FB7AF69F0}"/>
              </a:ext>
            </a:extLst>
          </p:cNvPr>
          <p:cNvSpPr txBox="1"/>
          <p:nvPr/>
        </p:nvSpPr>
        <p:spPr>
          <a:xfrm>
            <a:off x="0" y="893995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200" dirty="0">
                <a:latin typeface="Itim" panose="00000500000000000000" pitchFamily="2" charset="-34"/>
                <a:cs typeface="Itim" panose="00000500000000000000" pitchFamily="2" charset="-34"/>
              </a:rPr>
              <a:t>การอ่านและการเขียนเศษส่วน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8204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3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3.7037E-7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/>
      <p:bldP spid="10" grpId="0"/>
      <p:bldP spid="7" grpId="0"/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A9768F0-9777-47FA-9243-CECF79890BE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5787" y="0"/>
            <a:ext cx="1226312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65A8D2-9A50-42FC-A7D2-E8DE40985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89282"/>
            <a:ext cx="12303760" cy="23596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B44337-42CD-4A11-8A08-A0E6B9B74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655" y="6431280"/>
            <a:ext cx="12409055" cy="464338"/>
          </a:xfrm>
          <a:prstGeom prst="rect">
            <a:avLst/>
          </a:prstGeom>
        </p:spPr>
      </p:pic>
      <p:graphicFrame>
        <p:nvGraphicFramePr>
          <p:cNvPr id="39" name="Table 39">
            <a:extLst>
              <a:ext uri="{FF2B5EF4-FFF2-40B4-BE49-F238E27FC236}">
                <a16:creationId xmlns:a16="http://schemas.microsoft.com/office/drawing/2014/main" id="{4B8C04FB-A789-461C-82CC-6CE269A13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064993"/>
              </p:ext>
            </p:extLst>
          </p:nvPr>
        </p:nvGraphicFramePr>
        <p:xfrm>
          <a:off x="637302" y="1721502"/>
          <a:ext cx="11000090" cy="44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4090">
                  <a:extLst>
                    <a:ext uri="{9D8B030D-6E8A-4147-A177-3AD203B41FA5}">
                      <a16:colId xmlns:a16="http://schemas.microsoft.com/office/drawing/2014/main" val="1912164815"/>
                    </a:ext>
                  </a:extLst>
                </a:gridCol>
                <a:gridCol w="2844000">
                  <a:extLst>
                    <a:ext uri="{9D8B030D-6E8A-4147-A177-3AD203B41FA5}">
                      <a16:colId xmlns:a16="http://schemas.microsoft.com/office/drawing/2014/main" val="135161666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742196023"/>
                    </a:ext>
                  </a:extLst>
                </a:gridCol>
                <a:gridCol w="3492000">
                  <a:extLst>
                    <a:ext uri="{9D8B030D-6E8A-4147-A177-3AD203B41FA5}">
                      <a16:colId xmlns:a16="http://schemas.microsoft.com/office/drawing/2014/main" val="3614160546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2166046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128475870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ข้อ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รูป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เศษส่วน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คำอ่าน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ตัวเศษ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ตัวส่วน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761077"/>
                  </a:ext>
                </a:extLst>
              </a:tr>
              <a:tr h="1908000"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5)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...........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..................................</a:t>
                      </a: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tim" panose="00000500000000000000" pitchFamily="2" charset="-34"/>
                        <a:ea typeface="+mn-ea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...........</a:t>
                      </a: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tim" panose="00000500000000000000" pitchFamily="2" charset="-34"/>
                        <a:ea typeface="+mn-ea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...........</a:t>
                      </a: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tim" panose="00000500000000000000" pitchFamily="2" charset="-34"/>
                        <a:ea typeface="+mn-ea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047946"/>
                  </a:ext>
                </a:extLst>
              </a:tr>
              <a:tr h="1908000"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6)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...........</a:t>
                      </a: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tim" panose="00000500000000000000" pitchFamily="2" charset="-34"/>
                        <a:ea typeface="+mn-ea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..................................</a:t>
                      </a: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tim" panose="00000500000000000000" pitchFamily="2" charset="-34"/>
                        <a:ea typeface="+mn-ea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...........</a:t>
                      </a: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tim" panose="00000500000000000000" pitchFamily="2" charset="-34"/>
                        <a:ea typeface="+mn-ea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...........</a:t>
                      </a: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tim" panose="00000500000000000000" pitchFamily="2" charset="-34"/>
                        <a:ea typeface="+mn-ea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997156"/>
                  </a:ext>
                </a:extLst>
              </a:tr>
            </a:tbl>
          </a:graphicData>
        </a:graphic>
      </p:graphicFrame>
      <p:pic>
        <p:nvPicPr>
          <p:cNvPr id="38" name="Picture 37">
            <a:extLst>
              <a:ext uri="{FF2B5EF4-FFF2-40B4-BE49-F238E27FC236}">
                <a16:creationId xmlns:a16="http://schemas.microsoft.com/office/drawing/2014/main" id="{0BA5C214-ADB0-499A-957A-F89062921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20" y="5438884"/>
            <a:ext cx="1788160" cy="145673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3C9165F-A4D1-4275-BCFF-4697F0201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322560" y="5391106"/>
            <a:ext cx="1788160" cy="145673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A2C1107-8916-462E-9D67-3A47FD7E78C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62995" y="6069389"/>
            <a:ext cx="1105008" cy="72378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019496E9-F56E-4311-9FA6-CD162A036B6C}"/>
              </a:ext>
            </a:extLst>
          </p:cNvPr>
          <p:cNvGrpSpPr/>
          <p:nvPr/>
        </p:nvGrpSpPr>
        <p:grpSpPr>
          <a:xfrm>
            <a:off x="1426451" y="222038"/>
            <a:ext cx="9421793" cy="1357700"/>
            <a:chOff x="615543" y="884191"/>
            <a:chExt cx="10676434" cy="1565902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D9E8233-75B8-4E42-971D-3F2B25C1EC74}"/>
                </a:ext>
              </a:extLst>
            </p:cNvPr>
            <p:cNvSpPr/>
            <p:nvPr/>
          </p:nvSpPr>
          <p:spPr>
            <a:xfrm rot="10800000">
              <a:off x="615543" y="941660"/>
              <a:ext cx="10676434" cy="1508433"/>
            </a:xfrm>
            <a:custGeom>
              <a:avLst/>
              <a:gdLst>
                <a:gd name="connsiteX0" fmla="*/ 497712 w 10568133"/>
                <a:gd name="connsiteY0" fmla="*/ 0 h 1493132"/>
                <a:gd name="connsiteX1" fmla="*/ 775988 w 10568133"/>
                <a:gd name="connsiteY1" fmla="*/ 82036 h 1493132"/>
                <a:gd name="connsiteX2" fmla="*/ 835513 w 10568133"/>
                <a:gd name="connsiteY2" fmla="*/ 129436 h 1493132"/>
                <a:gd name="connsiteX3" fmla="*/ 837453 w 10568133"/>
                <a:gd name="connsiteY3" fmla="*/ 127502 h 1493132"/>
                <a:gd name="connsiteX4" fmla="*/ 1182824 w 10568133"/>
                <a:gd name="connsiteY4" fmla="*/ 0 h 1493132"/>
                <a:gd name="connsiteX5" fmla="*/ 1528195 w 10568133"/>
                <a:gd name="connsiteY5" fmla="*/ 127502 h 1493132"/>
                <a:gd name="connsiteX6" fmla="*/ 1587607 w 10568133"/>
                <a:gd name="connsiteY6" fmla="*/ 186748 h 1493132"/>
                <a:gd name="connsiteX7" fmla="*/ 1647021 w 10568133"/>
                <a:gd name="connsiteY7" fmla="*/ 127502 h 1493132"/>
                <a:gd name="connsiteX8" fmla="*/ 1992391 w 10568133"/>
                <a:gd name="connsiteY8" fmla="*/ 0 h 1493132"/>
                <a:gd name="connsiteX9" fmla="*/ 2337761 w 10568133"/>
                <a:gd name="connsiteY9" fmla="*/ 127502 h 1493132"/>
                <a:gd name="connsiteX10" fmla="*/ 2397174 w 10568133"/>
                <a:gd name="connsiteY10" fmla="*/ 186747 h 1493132"/>
                <a:gd name="connsiteX11" fmla="*/ 2456587 w 10568133"/>
                <a:gd name="connsiteY11" fmla="*/ 127502 h 1493132"/>
                <a:gd name="connsiteX12" fmla="*/ 2801957 w 10568133"/>
                <a:gd name="connsiteY12" fmla="*/ 0 h 1493132"/>
                <a:gd name="connsiteX13" fmla="*/ 3147329 w 10568133"/>
                <a:gd name="connsiteY13" fmla="*/ 127502 h 1493132"/>
                <a:gd name="connsiteX14" fmla="*/ 3206739 w 10568133"/>
                <a:gd name="connsiteY14" fmla="*/ 186747 h 1493132"/>
                <a:gd name="connsiteX15" fmla="*/ 3266152 w 10568133"/>
                <a:gd name="connsiteY15" fmla="*/ 127502 h 1493132"/>
                <a:gd name="connsiteX16" fmla="*/ 3611523 w 10568133"/>
                <a:gd name="connsiteY16" fmla="*/ 0 h 1493132"/>
                <a:gd name="connsiteX17" fmla="*/ 3956893 w 10568133"/>
                <a:gd name="connsiteY17" fmla="*/ 127502 h 1493132"/>
                <a:gd name="connsiteX18" fmla="*/ 4016306 w 10568133"/>
                <a:gd name="connsiteY18" fmla="*/ 186747 h 1493132"/>
                <a:gd name="connsiteX19" fmla="*/ 4075719 w 10568133"/>
                <a:gd name="connsiteY19" fmla="*/ 127502 h 1493132"/>
                <a:gd name="connsiteX20" fmla="*/ 4421090 w 10568133"/>
                <a:gd name="connsiteY20" fmla="*/ 0 h 1493132"/>
                <a:gd name="connsiteX21" fmla="*/ 4766460 w 10568133"/>
                <a:gd name="connsiteY21" fmla="*/ 127502 h 1493132"/>
                <a:gd name="connsiteX22" fmla="*/ 4825873 w 10568133"/>
                <a:gd name="connsiteY22" fmla="*/ 186747 h 1493132"/>
                <a:gd name="connsiteX23" fmla="*/ 4885286 w 10568133"/>
                <a:gd name="connsiteY23" fmla="*/ 127502 h 1493132"/>
                <a:gd name="connsiteX24" fmla="*/ 5230657 w 10568133"/>
                <a:gd name="connsiteY24" fmla="*/ 0 h 1493132"/>
                <a:gd name="connsiteX25" fmla="*/ 5576027 w 10568133"/>
                <a:gd name="connsiteY25" fmla="*/ 127502 h 1493132"/>
                <a:gd name="connsiteX26" fmla="*/ 5635440 w 10568133"/>
                <a:gd name="connsiteY26" fmla="*/ 186747 h 1493132"/>
                <a:gd name="connsiteX27" fmla="*/ 5694853 w 10568133"/>
                <a:gd name="connsiteY27" fmla="*/ 127502 h 1493132"/>
                <a:gd name="connsiteX28" fmla="*/ 6040224 w 10568133"/>
                <a:gd name="connsiteY28" fmla="*/ 0 h 1493132"/>
                <a:gd name="connsiteX29" fmla="*/ 6385594 w 10568133"/>
                <a:gd name="connsiteY29" fmla="*/ 127502 h 1493132"/>
                <a:gd name="connsiteX30" fmla="*/ 6445007 w 10568133"/>
                <a:gd name="connsiteY30" fmla="*/ 186747 h 1493132"/>
                <a:gd name="connsiteX31" fmla="*/ 6504420 w 10568133"/>
                <a:gd name="connsiteY31" fmla="*/ 127502 h 1493132"/>
                <a:gd name="connsiteX32" fmla="*/ 6849791 w 10568133"/>
                <a:gd name="connsiteY32" fmla="*/ 0 h 1493132"/>
                <a:gd name="connsiteX33" fmla="*/ 7195161 w 10568133"/>
                <a:gd name="connsiteY33" fmla="*/ 127502 h 1493132"/>
                <a:gd name="connsiteX34" fmla="*/ 7254574 w 10568133"/>
                <a:gd name="connsiteY34" fmla="*/ 186747 h 1493132"/>
                <a:gd name="connsiteX35" fmla="*/ 7313987 w 10568133"/>
                <a:gd name="connsiteY35" fmla="*/ 127502 h 1493132"/>
                <a:gd name="connsiteX36" fmla="*/ 7659358 w 10568133"/>
                <a:gd name="connsiteY36" fmla="*/ 0 h 1493132"/>
                <a:gd name="connsiteX37" fmla="*/ 8004728 w 10568133"/>
                <a:gd name="connsiteY37" fmla="*/ 127502 h 1493132"/>
                <a:gd name="connsiteX38" fmla="*/ 8064141 w 10568133"/>
                <a:gd name="connsiteY38" fmla="*/ 186747 h 1493132"/>
                <a:gd name="connsiteX39" fmla="*/ 8123554 w 10568133"/>
                <a:gd name="connsiteY39" fmla="*/ 127502 h 1493132"/>
                <a:gd name="connsiteX40" fmla="*/ 8468925 w 10568133"/>
                <a:gd name="connsiteY40" fmla="*/ 0 h 1493132"/>
                <a:gd name="connsiteX41" fmla="*/ 8814296 w 10568133"/>
                <a:gd name="connsiteY41" fmla="*/ 127502 h 1493132"/>
                <a:gd name="connsiteX42" fmla="*/ 8873710 w 10568133"/>
                <a:gd name="connsiteY42" fmla="*/ 186749 h 1493132"/>
                <a:gd name="connsiteX43" fmla="*/ 8933124 w 10568133"/>
                <a:gd name="connsiteY43" fmla="*/ 127502 h 1493132"/>
                <a:gd name="connsiteX44" fmla="*/ 9278495 w 10568133"/>
                <a:gd name="connsiteY44" fmla="*/ 0 h 1493132"/>
                <a:gd name="connsiteX45" fmla="*/ 9623865 w 10568133"/>
                <a:gd name="connsiteY45" fmla="*/ 127502 h 1493132"/>
                <a:gd name="connsiteX46" fmla="*/ 9694160 w 10568133"/>
                <a:gd name="connsiteY46" fmla="*/ 197598 h 1493132"/>
                <a:gd name="connsiteX47" fmla="*/ 9718485 w 10568133"/>
                <a:gd name="connsiteY47" fmla="*/ 169144 h 1493132"/>
                <a:gd name="connsiteX48" fmla="*/ 10070421 w 10568133"/>
                <a:gd name="connsiteY48" fmla="*/ 28453 h 1493132"/>
                <a:gd name="connsiteX49" fmla="*/ 10568133 w 10568133"/>
                <a:gd name="connsiteY49" fmla="*/ 508804 h 1493132"/>
                <a:gd name="connsiteX50" fmla="*/ 10070421 w 10568133"/>
                <a:gd name="connsiteY50" fmla="*/ 989155 h 1493132"/>
                <a:gd name="connsiteX51" fmla="*/ 9876689 w 10568133"/>
                <a:gd name="connsiteY51" fmla="*/ 951407 h 1493132"/>
                <a:gd name="connsiteX52" fmla="*/ 9870522 w 10568133"/>
                <a:gd name="connsiteY52" fmla="*/ 948176 h 1493132"/>
                <a:gd name="connsiteX53" fmla="*/ 9847667 w 10568133"/>
                <a:gd name="connsiteY53" fmla="*/ 1037163 h 1493132"/>
                <a:gd name="connsiteX54" fmla="*/ 9278495 w 10568133"/>
                <a:gd name="connsiteY54" fmla="*/ 1493132 h 1493132"/>
                <a:gd name="connsiteX55" fmla="*/ 8933124 w 10568133"/>
                <a:gd name="connsiteY55" fmla="*/ 1365630 h 1493132"/>
                <a:gd name="connsiteX56" fmla="*/ 8873710 w 10568133"/>
                <a:gd name="connsiteY56" fmla="*/ 1306383 h 1493132"/>
                <a:gd name="connsiteX57" fmla="*/ 8814296 w 10568133"/>
                <a:gd name="connsiteY57" fmla="*/ 1365630 h 1493132"/>
                <a:gd name="connsiteX58" fmla="*/ 8468925 w 10568133"/>
                <a:gd name="connsiteY58" fmla="*/ 1493132 h 1493132"/>
                <a:gd name="connsiteX59" fmla="*/ 8123554 w 10568133"/>
                <a:gd name="connsiteY59" fmla="*/ 1365630 h 1493132"/>
                <a:gd name="connsiteX60" fmla="*/ 8064141 w 10568133"/>
                <a:gd name="connsiteY60" fmla="*/ 1306385 h 1493132"/>
                <a:gd name="connsiteX61" fmla="*/ 8004728 w 10568133"/>
                <a:gd name="connsiteY61" fmla="*/ 1365630 h 1493132"/>
                <a:gd name="connsiteX62" fmla="*/ 7659358 w 10568133"/>
                <a:gd name="connsiteY62" fmla="*/ 1493132 h 1493132"/>
                <a:gd name="connsiteX63" fmla="*/ 7313987 w 10568133"/>
                <a:gd name="connsiteY63" fmla="*/ 1365630 h 1493132"/>
                <a:gd name="connsiteX64" fmla="*/ 7254574 w 10568133"/>
                <a:gd name="connsiteY64" fmla="*/ 1306385 h 1493132"/>
                <a:gd name="connsiteX65" fmla="*/ 7195161 w 10568133"/>
                <a:gd name="connsiteY65" fmla="*/ 1365630 h 1493132"/>
                <a:gd name="connsiteX66" fmla="*/ 6849791 w 10568133"/>
                <a:gd name="connsiteY66" fmla="*/ 1493132 h 1493132"/>
                <a:gd name="connsiteX67" fmla="*/ 6504420 w 10568133"/>
                <a:gd name="connsiteY67" fmla="*/ 1365630 h 1493132"/>
                <a:gd name="connsiteX68" fmla="*/ 6445007 w 10568133"/>
                <a:gd name="connsiteY68" fmla="*/ 1306385 h 1493132"/>
                <a:gd name="connsiteX69" fmla="*/ 6385594 w 10568133"/>
                <a:gd name="connsiteY69" fmla="*/ 1365630 h 1493132"/>
                <a:gd name="connsiteX70" fmla="*/ 6040224 w 10568133"/>
                <a:gd name="connsiteY70" fmla="*/ 1493132 h 1493132"/>
                <a:gd name="connsiteX71" fmla="*/ 5694853 w 10568133"/>
                <a:gd name="connsiteY71" fmla="*/ 1365630 h 1493132"/>
                <a:gd name="connsiteX72" fmla="*/ 5635440 w 10568133"/>
                <a:gd name="connsiteY72" fmla="*/ 1306385 h 1493132"/>
                <a:gd name="connsiteX73" fmla="*/ 5576027 w 10568133"/>
                <a:gd name="connsiteY73" fmla="*/ 1365630 h 1493132"/>
                <a:gd name="connsiteX74" fmla="*/ 5230657 w 10568133"/>
                <a:gd name="connsiteY74" fmla="*/ 1493132 h 1493132"/>
                <a:gd name="connsiteX75" fmla="*/ 4885286 w 10568133"/>
                <a:gd name="connsiteY75" fmla="*/ 1365630 h 1493132"/>
                <a:gd name="connsiteX76" fmla="*/ 4825873 w 10568133"/>
                <a:gd name="connsiteY76" fmla="*/ 1306385 h 1493132"/>
                <a:gd name="connsiteX77" fmla="*/ 4766460 w 10568133"/>
                <a:gd name="connsiteY77" fmla="*/ 1365630 h 1493132"/>
                <a:gd name="connsiteX78" fmla="*/ 4421090 w 10568133"/>
                <a:gd name="connsiteY78" fmla="*/ 1493132 h 1493132"/>
                <a:gd name="connsiteX79" fmla="*/ 4075719 w 10568133"/>
                <a:gd name="connsiteY79" fmla="*/ 1365630 h 1493132"/>
                <a:gd name="connsiteX80" fmla="*/ 4016306 w 10568133"/>
                <a:gd name="connsiteY80" fmla="*/ 1306385 h 1493132"/>
                <a:gd name="connsiteX81" fmla="*/ 3956893 w 10568133"/>
                <a:gd name="connsiteY81" fmla="*/ 1365630 h 1493132"/>
                <a:gd name="connsiteX82" fmla="*/ 3611523 w 10568133"/>
                <a:gd name="connsiteY82" fmla="*/ 1493132 h 1493132"/>
                <a:gd name="connsiteX83" fmla="*/ 3266152 w 10568133"/>
                <a:gd name="connsiteY83" fmla="*/ 1365630 h 1493132"/>
                <a:gd name="connsiteX84" fmla="*/ 3206739 w 10568133"/>
                <a:gd name="connsiteY84" fmla="*/ 1306385 h 1493132"/>
                <a:gd name="connsiteX85" fmla="*/ 3147329 w 10568133"/>
                <a:gd name="connsiteY85" fmla="*/ 1365630 h 1493132"/>
                <a:gd name="connsiteX86" fmla="*/ 2801957 w 10568133"/>
                <a:gd name="connsiteY86" fmla="*/ 1493132 h 1493132"/>
                <a:gd name="connsiteX87" fmla="*/ 2456587 w 10568133"/>
                <a:gd name="connsiteY87" fmla="*/ 1365630 h 1493132"/>
                <a:gd name="connsiteX88" fmla="*/ 2397174 w 10568133"/>
                <a:gd name="connsiteY88" fmla="*/ 1306385 h 1493132"/>
                <a:gd name="connsiteX89" fmla="*/ 2337761 w 10568133"/>
                <a:gd name="connsiteY89" fmla="*/ 1365630 h 1493132"/>
                <a:gd name="connsiteX90" fmla="*/ 1992391 w 10568133"/>
                <a:gd name="connsiteY90" fmla="*/ 1493132 h 1493132"/>
                <a:gd name="connsiteX91" fmla="*/ 1647021 w 10568133"/>
                <a:gd name="connsiteY91" fmla="*/ 1365630 h 1493132"/>
                <a:gd name="connsiteX92" fmla="*/ 1587607 w 10568133"/>
                <a:gd name="connsiteY92" fmla="*/ 1306385 h 1493132"/>
                <a:gd name="connsiteX93" fmla="*/ 1528195 w 10568133"/>
                <a:gd name="connsiteY93" fmla="*/ 1365630 h 1493132"/>
                <a:gd name="connsiteX94" fmla="*/ 1182824 w 10568133"/>
                <a:gd name="connsiteY94" fmla="*/ 1493132 h 1493132"/>
                <a:gd name="connsiteX95" fmla="*/ 613651 w 10568133"/>
                <a:gd name="connsiteY95" fmla="*/ 1037163 h 1493132"/>
                <a:gd name="connsiteX96" fmla="*/ 591665 w 10568133"/>
                <a:gd name="connsiteY96" fmla="*/ 951561 h 1493132"/>
                <a:gd name="connsiteX97" fmla="*/ 497712 w 10568133"/>
                <a:gd name="connsiteY97" fmla="*/ 960702 h 1493132"/>
                <a:gd name="connsiteX98" fmla="*/ 0 w 10568133"/>
                <a:gd name="connsiteY98" fmla="*/ 480351 h 1493132"/>
                <a:gd name="connsiteX99" fmla="*/ 497712 w 10568133"/>
                <a:gd name="connsiteY99" fmla="*/ 0 h 149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0568133" h="1493132">
                  <a:moveTo>
                    <a:pt x="497712" y="0"/>
                  </a:moveTo>
                  <a:cubicBezTo>
                    <a:pt x="600792" y="0"/>
                    <a:pt x="696553" y="30243"/>
                    <a:pt x="775988" y="82036"/>
                  </a:cubicBezTo>
                  <a:lnTo>
                    <a:pt x="835513" y="129436"/>
                  </a:lnTo>
                  <a:lnTo>
                    <a:pt x="837453" y="127502"/>
                  </a:lnTo>
                  <a:cubicBezTo>
                    <a:pt x="936041" y="47004"/>
                    <a:pt x="1054891" y="0"/>
                    <a:pt x="1182824" y="0"/>
                  </a:cubicBezTo>
                  <a:cubicBezTo>
                    <a:pt x="1310756" y="0"/>
                    <a:pt x="1429607" y="47004"/>
                    <a:pt x="1528195" y="127502"/>
                  </a:cubicBezTo>
                  <a:lnTo>
                    <a:pt x="1587607" y="186748"/>
                  </a:lnTo>
                  <a:lnTo>
                    <a:pt x="1647021" y="127502"/>
                  </a:lnTo>
                  <a:cubicBezTo>
                    <a:pt x="1745608" y="47004"/>
                    <a:pt x="1864458" y="0"/>
                    <a:pt x="1992391" y="0"/>
                  </a:cubicBezTo>
                  <a:cubicBezTo>
                    <a:pt x="2120324" y="0"/>
                    <a:pt x="2239173" y="47004"/>
                    <a:pt x="2337761" y="127502"/>
                  </a:cubicBezTo>
                  <a:lnTo>
                    <a:pt x="2397174" y="186747"/>
                  </a:lnTo>
                  <a:lnTo>
                    <a:pt x="2456587" y="127502"/>
                  </a:lnTo>
                  <a:cubicBezTo>
                    <a:pt x="2555174" y="47004"/>
                    <a:pt x="2674024" y="0"/>
                    <a:pt x="2801957" y="0"/>
                  </a:cubicBezTo>
                  <a:cubicBezTo>
                    <a:pt x="2929890" y="0"/>
                    <a:pt x="3048740" y="47004"/>
                    <a:pt x="3147329" y="127502"/>
                  </a:cubicBezTo>
                  <a:lnTo>
                    <a:pt x="3206739" y="186747"/>
                  </a:lnTo>
                  <a:lnTo>
                    <a:pt x="3266152" y="127502"/>
                  </a:lnTo>
                  <a:cubicBezTo>
                    <a:pt x="3364740" y="47004"/>
                    <a:pt x="3483590" y="0"/>
                    <a:pt x="3611523" y="0"/>
                  </a:cubicBezTo>
                  <a:cubicBezTo>
                    <a:pt x="3739456" y="0"/>
                    <a:pt x="3858305" y="47004"/>
                    <a:pt x="3956893" y="127502"/>
                  </a:cubicBezTo>
                  <a:lnTo>
                    <a:pt x="4016306" y="186747"/>
                  </a:lnTo>
                  <a:lnTo>
                    <a:pt x="4075719" y="127502"/>
                  </a:lnTo>
                  <a:cubicBezTo>
                    <a:pt x="4174307" y="47004"/>
                    <a:pt x="4293157" y="0"/>
                    <a:pt x="4421090" y="0"/>
                  </a:cubicBezTo>
                  <a:cubicBezTo>
                    <a:pt x="4549023" y="0"/>
                    <a:pt x="4667873" y="47004"/>
                    <a:pt x="4766460" y="127502"/>
                  </a:cubicBezTo>
                  <a:lnTo>
                    <a:pt x="4825873" y="186747"/>
                  </a:lnTo>
                  <a:lnTo>
                    <a:pt x="4885286" y="127502"/>
                  </a:lnTo>
                  <a:cubicBezTo>
                    <a:pt x="4983874" y="47004"/>
                    <a:pt x="5102724" y="0"/>
                    <a:pt x="5230657" y="0"/>
                  </a:cubicBezTo>
                  <a:cubicBezTo>
                    <a:pt x="5358590" y="0"/>
                    <a:pt x="5477439" y="47004"/>
                    <a:pt x="5576027" y="127502"/>
                  </a:cubicBezTo>
                  <a:lnTo>
                    <a:pt x="5635440" y="186747"/>
                  </a:lnTo>
                  <a:lnTo>
                    <a:pt x="5694853" y="127502"/>
                  </a:lnTo>
                  <a:cubicBezTo>
                    <a:pt x="5793441" y="47004"/>
                    <a:pt x="5912291" y="0"/>
                    <a:pt x="6040224" y="0"/>
                  </a:cubicBezTo>
                  <a:cubicBezTo>
                    <a:pt x="6168157" y="0"/>
                    <a:pt x="6287006" y="47004"/>
                    <a:pt x="6385594" y="127502"/>
                  </a:cubicBezTo>
                  <a:lnTo>
                    <a:pt x="6445007" y="186747"/>
                  </a:lnTo>
                  <a:lnTo>
                    <a:pt x="6504420" y="127502"/>
                  </a:lnTo>
                  <a:cubicBezTo>
                    <a:pt x="6603008" y="47004"/>
                    <a:pt x="6721858" y="0"/>
                    <a:pt x="6849791" y="0"/>
                  </a:cubicBezTo>
                  <a:cubicBezTo>
                    <a:pt x="6977724" y="0"/>
                    <a:pt x="7096573" y="47004"/>
                    <a:pt x="7195161" y="127502"/>
                  </a:cubicBezTo>
                  <a:lnTo>
                    <a:pt x="7254574" y="186747"/>
                  </a:lnTo>
                  <a:lnTo>
                    <a:pt x="7313987" y="127502"/>
                  </a:lnTo>
                  <a:cubicBezTo>
                    <a:pt x="7412575" y="47004"/>
                    <a:pt x="7531425" y="0"/>
                    <a:pt x="7659358" y="0"/>
                  </a:cubicBezTo>
                  <a:cubicBezTo>
                    <a:pt x="7787291" y="0"/>
                    <a:pt x="7906141" y="47004"/>
                    <a:pt x="8004728" y="127502"/>
                  </a:cubicBezTo>
                  <a:lnTo>
                    <a:pt x="8064141" y="186747"/>
                  </a:lnTo>
                  <a:lnTo>
                    <a:pt x="8123554" y="127502"/>
                  </a:lnTo>
                  <a:cubicBezTo>
                    <a:pt x="8222142" y="47004"/>
                    <a:pt x="8340992" y="0"/>
                    <a:pt x="8468925" y="0"/>
                  </a:cubicBezTo>
                  <a:cubicBezTo>
                    <a:pt x="8596858" y="0"/>
                    <a:pt x="8715708" y="47004"/>
                    <a:pt x="8814296" y="127502"/>
                  </a:cubicBezTo>
                  <a:lnTo>
                    <a:pt x="8873710" y="186749"/>
                  </a:lnTo>
                  <a:lnTo>
                    <a:pt x="8933124" y="127502"/>
                  </a:lnTo>
                  <a:cubicBezTo>
                    <a:pt x="9031712" y="47004"/>
                    <a:pt x="9150562" y="0"/>
                    <a:pt x="9278495" y="0"/>
                  </a:cubicBezTo>
                  <a:cubicBezTo>
                    <a:pt x="9406428" y="0"/>
                    <a:pt x="9525278" y="47004"/>
                    <a:pt x="9623865" y="127502"/>
                  </a:cubicBezTo>
                  <a:lnTo>
                    <a:pt x="9694160" y="197598"/>
                  </a:lnTo>
                  <a:lnTo>
                    <a:pt x="9718485" y="169144"/>
                  </a:lnTo>
                  <a:cubicBezTo>
                    <a:pt x="9808554" y="82218"/>
                    <a:pt x="9932981" y="28453"/>
                    <a:pt x="10070421" y="28453"/>
                  </a:cubicBezTo>
                  <a:cubicBezTo>
                    <a:pt x="10345300" y="28453"/>
                    <a:pt x="10568133" y="243513"/>
                    <a:pt x="10568133" y="508804"/>
                  </a:cubicBezTo>
                  <a:cubicBezTo>
                    <a:pt x="10568133" y="774095"/>
                    <a:pt x="10345300" y="989155"/>
                    <a:pt x="10070421" y="989155"/>
                  </a:cubicBezTo>
                  <a:cubicBezTo>
                    <a:pt x="10001701" y="989155"/>
                    <a:pt x="9936234" y="975714"/>
                    <a:pt x="9876689" y="951407"/>
                  </a:cubicBezTo>
                  <a:lnTo>
                    <a:pt x="9870522" y="948176"/>
                  </a:lnTo>
                  <a:lnTo>
                    <a:pt x="9847667" y="1037163"/>
                  </a:lnTo>
                  <a:cubicBezTo>
                    <a:pt x="9753893" y="1305117"/>
                    <a:pt x="9534361" y="1493132"/>
                    <a:pt x="9278495" y="1493132"/>
                  </a:cubicBezTo>
                  <a:cubicBezTo>
                    <a:pt x="9150562" y="1493132"/>
                    <a:pt x="9031712" y="1446128"/>
                    <a:pt x="8933124" y="1365630"/>
                  </a:cubicBezTo>
                  <a:lnTo>
                    <a:pt x="8873710" y="1306383"/>
                  </a:lnTo>
                  <a:lnTo>
                    <a:pt x="8814296" y="1365630"/>
                  </a:lnTo>
                  <a:cubicBezTo>
                    <a:pt x="8715708" y="1446128"/>
                    <a:pt x="8596858" y="1493132"/>
                    <a:pt x="8468925" y="1493132"/>
                  </a:cubicBezTo>
                  <a:cubicBezTo>
                    <a:pt x="8340992" y="1493132"/>
                    <a:pt x="8222142" y="1446128"/>
                    <a:pt x="8123554" y="1365630"/>
                  </a:cubicBezTo>
                  <a:lnTo>
                    <a:pt x="8064141" y="1306385"/>
                  </a:lnTo>
                  <a:lnTo>
                    <a:pt x="8004728" y="1365630"/>
                  </a:lnTo>
                  <a:cubicBezTo>
                    <a:pt x="7906141" y="1446128"/>
                    <a:pt x="7787291" y="1493132"/>
                    <a:pt x="7659358" y="1493132"/>
                  </a:cubicBezTo>
                  <a:cubicBezTo>
                    <a:pt x="7531425" y="1493132"/>
                    <a:pt x="7412575" y="1446128"/>
                    <a:pt x="7313987" y="1365630"/>
                  </a:cubicBezTo>
                  <a:lnTo>
                    <a:pt x="7254574" y="1306385"/>
                  </a:lnTo>
                  <a:lnTo>
                    <a:pt x="7195161" y="1365630"/>
                  </a:lnTo>
                  <a:cubicBezTo>
                    <a:pt x="7096573" y="1446128"/>
                    <a:pt x="6977724" y="1493132"/>
                    <a:pt x="6849791" y="1493132"/>
                  </a:cubicBezTo>
                  <a:cubicBezTo>
                    <a:pt x="6721858" y="1493132"/>
                    <a:pt x="6603008" y="1446128"/>
                    <a:pt x="6504420" y="1365630"/>
                  </a:cubicBezTo>
                  <a:lnTo>
                    <a:pt x="6445007" y="1306385"/>
                  </a:lnTo>
                  <a:lnTo>
                    <a:pt x="6385594" y="1365630"/>
                  </a:lnTo>
                  <a:cubicBezTo>
                    <a:pt x="6287006" y="1446128"/>
                    <a:pt x="6168157" y="1493132"/>
                    <a:pt x="6040224" y="1493132"/>
                  </a:cubicBezTo>
                  <a:cubicBezTo>
                    <a:pt x="5912291" y="1493132"/>
                    <a:pt x="5793441" y="1446128"/>
                    <a:pt x="5694853" y="1365630"/>
                  </a:cubicBezTo>
                  <a:lnTo>
                    <a:pt x="5635440" y="1306385"/>
                  </a:lnTo>
                  <a:lnTo>
                    <a:pt x="5576027" y="1365630"/>
                  </a:lnTo>
                  <a:cubicBezTo>
                    <a:pt x="5477439" y="1446128"/>
                    <a:pt x="5358590" y="1493132"/>
                    <a:pt x="5230657" y="1493132"/>
                  </a:cubicBezTo>
                  <a:cubicBezTo>
                    <a:pt x="5102724" y="1493132"/>
                    <a:pt x="4983874" y="1446128"/>
                    <a:pt x="4885286" y="1365630"/>
                  </a:cubicBezTo>
                  <a:lnTo>
                    <a:pt x="4825873" y="1306385"/>
                  </a:lnTo>
                  <a:lnTo>
                    <a:pt x="4766460" y="1365630"/>
                  </a:lnTo>
                  <a:cubicBezTo>
                    <a:pt x="4667873" y="1446128"/>
                    <a:pt x="4549023" y="1493132"/>
                    <a:pt x="4421090" y="1493132"/>
                  </a:cubicBezTo>
                  <a:cubicBezTo>
                    <a:pt x="4293157" y="1493132"/>
                    <a:pt x="4174307" y="1446128"/>
                    <a:pt x="4075719" y="1365630"/>
                  </a:cubicBezTo>
                  <a:lnTo>
                    <a:pt x="4016306" y="1306385"/>
                  </a:lnTo>
                  <a:lnTo>
                    <a:pt x="3956893" y="1365630"/>
                  </a:lnTo>
                  <a:cubicBezTo>
                    <a:pt x="3858305" y="1446128"/>
                    <a:pt x="3739456" y="1493132"/>
                    <a:pt x="3611523" y="1493132"/>
                  </a:cubicBezTo>
                  <a:cubicBezTo>
                    <a:pt x="3483590" y="1493132"/>
                    <a:pt x="3364740" y="1446128"/>
                    <a:pt x="3266152" y="1365630"/>
                  </a:cubicBezTo>
                  <a:lnTo>
                    <a:pt x="3206739" y="1306385"/>
                  </a:lnTo>
                  <a:lnTo>
                    <a:pt x="3147329" y="1365630"/>
                  </a:lnTo>
                  <a:cubicBezTo>
                    <a:pt x="3048740" y="1446128"/>
                    <a:pt x="2929890" y="1493132"/>
                    <a:pt x="2801957" y="1493132"/>
                  </a:cubicBezTo>
                  <a:cubicBezTo>
                    <a:pt x="2674024" y="1493132"/>
                    <a:pt x="2555174" y="1446128"/>
                    <a:pt x="2456587" y="1365630"/>
                  </a:cubicBezTo>
                  <a:lnTo>
                    <a:pt x="2397174" y="1306385"/>
                  </a:lnTo>
                  <a:lnTo>
                    <a:pt x="2337761" y="1365630"/>
                  </a:lnTo>
                  <a:cubicBezTo>
                    <a:pt x="2239173" y="1446128"/>
                    <a:pt x="2120324" y="1493132"/>
                    <a:pt x="1992391" y="1493132"/>
                  </a:cubicBezTo>
                  <a:cubicBezTo>
                    <a:pt x="1864458" y="1493132"/>
                    <a:pt x="1745608" y="1446128"/>
                    <a:pt x="1647021" y="1365630"/>
                  </a:cubicBezTo>
                  <a:lnTo>
                    <a:pt x="1587607" y="1306385"/>
                  </a:lnTo>
                  <a:lnTo>
                    <a:pt x="1528195" y="1365630"/>
                  </a:lnTo>
                  <a:cubicBezTo>
                    <a:pt x="1429607" y="1446128"/>
                    <a:pt x="1310756" y="1493132"/>
                    <a:pt x="1182824" y="1493132"/>
                  </a:cubicBezTo>
                  <a:cubicBezTo>
                    <a:pt x="926957" y="1493132"/>
                    <a:pt x="707426" y="1305117"/>
                    <a:pt x="613651" y="1037163"/>
                  </a:cubicBezTo>
                  <a:lnTo>
                    <a:pt x="591665" y="951561"/>
                  </a:lnTo>
                  <a:lnTo>
                    <a:pt x="497712" y="960702"/>
                  </a:lnTo>
                  <a:cubicBezTo>
                    <a:pt x="222833" y="960702"/>
                    <a:pt x="0" y="745642"/>
                    <a:pt x="0" y="480351"/>
                  </a:cubicBezTo>
                  <a:cubicBezTo>
                    <a:pt x="0" y="215060"/>
                    <a:pt x="222833" y="0"/>
                    <a:pt x="497712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5400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BE1B14F-FE4D-4495-B462-3B31CF91C051}"/>
                </a:ext>
              </a:extLst>
            </p:cNvPr>
            <p:cNvSpPr/>
            <p:nvPr/>
          </p:nvSpPr>
          <p:spPr>
            <a:xfrm rot="10800000">
              <a:off x="669693" y="884191"/>
              <a:ext cx="10568133" cy="1493133"/>
            </a:xfrm>
            <a:custGeom>
              <a:avLst/>
              <a:gdLst>
                <a:gd name="connsiteX0" fmla="*/ 497712 w 10568133"/>
                <a:gd name="connsiteY0" fmla="*/ 0 h 1493132"/>
                <a:gd name="connsiteX1" fmla="*/ 775988 w 10568133"/>
                <a:gd name="connsiteY1" fmla="*/ 82036 h 1493132"/>
                <a:gd name="connsiteX2" fmla="*/ 835513 w 10568133"/>
                <a:gd name="connsiteY2" fmla="*/ 129436 h 1493132"/>
                <a:gd name="connsiteX3" fmla="*/ 837453 w 10568133"/>
                <a:gd name="connsiteY3" fmla="*/ 127502 h 1493132"/>
                <a:gd name="connsiteX4" fmla="*/ 1182824 w 10568133"/>
                <a:gd name="connsiteY4" fmla="*/ 0 h 1493132"/>
                <a:gd name="connsiteX5" fmla="*/ 1528195 w 10568133"/>
                <a:gd name="connsiteY5" fmla="*/ 127502 h 1493132"/>
                <a:gd name="connsiteX6" fmla="*/ 1587607 w 10568133"/>
                <a:gd name="connsiteY6" fmla="*/ 186748 h 1493132"/>
                <a:gd name="connsiteX7" fmla="*/ 1647021 w 10568133"/>
                <a:gd name="connsiteY7" fmla="*/ 127502 h 1493132"/>
                <a:gd name="connsiteX8" fmla="*/ 1992391 w 10568133"/>
                <a:gd name="connsiteY8" fmla="*/ 0 h 1493132"/>
                <a:gd name="connsiteX9" fmla="*/ 2337761 w 10568133"/>
                <a:gd name="connsiteY9" fmla="*/ 127502 h 1493132"/>
                <a:gd name="connsiteX10" fmla="*/ 2397174 w 10568133"/>
                <a:gd name="connsiteY10" fmla="*/ 186747 h 1493132"/>
                <a:gd name="connsiteX11" fmla="*/ 2456587 w 10568133"/>
                <a:gd name="connsiteY11" fmla="*/ 127502 h 1493132"/>
                <a:gd name="connsiteX12" fmla="*/ 2801957 w 10568133"/>
                <a:gd name="connsiteY12" fmla="*/ 0 h 1493132"/>
                <a:gd name="connsiteX13" fmla="*/ 3147329 w 10568133"/>
                <a:gd name="connsiteY13" fmla="*/ 127502 h 1493132"/>
                <a:gd name="connsiteX14" fmla="*/ 3206739 w 10568133"/>
                <a:gd name="connsiteY14" fmla="*/ 186747 h 1493132"/>
                <a:gd name="connsiteX15" fmla="*/ 3266152 w 10568133"/>
                <a:gd name="connsiteY15" fmla="*/ 127502 h 1493132"/>
                <a:gd name="connsiteX16" fmla="*/ 3611523 w 10568133"/>
                <a:gd name="connsiteY16" fmla="*/ 0 h 1493132"/>
                <a:gd name="connsiteX17" fmla="*/ 3956893 w 10568133"/>
                <a:gd name="connsiteY17" fmla="*/ 127502 h 1493132"/>
                <a:gd name="connsiteX18" fmla="*/ 4016306 w 10568133"/>
                <a:gd name="connsiteY18" fmla="*/ 186747 h 1493132"/>
                <a:gd name="connsiteX19" fmla="*/ 4075719 w 10568133"/>
                <a:gd name="connsiteY19" fmla="*/ 127502 h 1493132"/>
                <a:gd name="connsiteX20" fmla="*/ 4421090 w 10568133"/>
                <a:gd name="connsiteY20" fmla="*/ 0 h 1493132"/>
                <a:gd name="connsiteX21" fmla="*/ 4766460 w 10568133"/>
                <a:gd name="connsiteY21" fmla="*/ 127502 h 1493132"/>
                <a:gd name="connsiteX22" fmla="*/ 4825873 w 10568133"/>
                <a:gd name="connsiteY22" fmla="*/ 186747 h 1493132"/>
                <a:gd name="connsiteX23" fmla="*/ 4885286 w 10568133"/>
                <a:gd name="connsiteY23" fmla="*/ 127502 h 1493132"/>
                <a:gd name="connsiteX24" fmla="*/ 5230657 w 10568133"/>
                <a:gd name="connsiteY24" fmla="*/ 0 h 1493132"/>
                <a:gd name="connsiteX25" fmla="*/ 5576027 w 10568133"/>
                <a:gd name="connsiteY25" fmla="*/ 127502 h 1493132"/>
                <a:gd name="connsiteX26" fmla="*/ 5635440 w 10568133"/>
                <a:gd name="connsiteY26" fmla="*/ 186747 h 1493132"/>
                <a:gd name="connsiteX27" fmla="*/ 5694853 w 10568133"/>
                <a:gd name="connsiteY27" fmla="*/ 127502 h 1493132"/>
                <a:gd name="connsiteX28" fmla="*/ 6040224 w 10568133"/>
                <a:gd name="connsiteY28" fmla="*/ 0 h 1493132"/>
                <a:gd name="connsiteX29" fmla="*/ 6385594 w 10568133"/>
                <a:gd name="connsiteY29" fmla="*/ 127502 h 1493132"/>
                <a:gd name="connsiteX30" fmla="*/ 6445007 w 10568133"/>
                <a:gd name="connsiteY30" fmla="*/ 186747 h 1493132"/>
                <a:gd name="connsiteX31" fmla="*/ 6504420 w 10568133"/>
                <a:gd name="connsiteY31" fmla="*/ 127502 h 1493132"/>
                <a:gd name="connsiteX32" fmla="*/ 6849791 w 10568133"/>
                <a:gd name="connsiteY32" fmla="*/ 0 h 1493132"/>
                <a:gd name="connsiteX33" fmla="*/ 7195161 w 10568133"/>
                <a:gd name="connsiteY33" fmla="*/ 127502 h 1493132"/>
                <a:gd name="connsiteX34" fmla="*/ 7254574 w 10568133"/>
                <a:gd name="connsiteY34" fmla="*/ 186747 h 1493132"/>
                <a:gd name="connsiteX35" fmla="*/ 7313987 w 10568133"/>
                <a:gd name="connsiteY35" fmla="*/ 127502 h 1493132"/>
                <a:gd name="connsiteX36" fmla="*/ 7659358 w 10568133"/>
                <a:gd name="connsiteY36" fmla="*/ 0 h 1493132"/>
                <a:gd name="connsiteX37" fmla="*/ 8004728 w 10568133"/>
                <a:gd name="connsiteY37" fmla="*/ 127502 h 1493132"/>
                <a:gd name="connsiteX38" fmla="*/ 8064141 w 10568133"/>
                <a:gd name="connsiteY38" fmla="*/ 186747 h 1493132"/>
                <a:gd name="connsiteX39" fmla="*/ 8123554 w 10568133"/>
                <a:gd name="connsiteY39" fmla="*/ 127502 h 1493132"/>
                <a:gd name="connsiteX40" fmla="*/ 8468925 w 10568133"/>
                <a:gd name="connsiteY40" fmla="*/ 0 h 1493132"/>
                <a:gd name="connsiteX41" fmla="*/ 8814296 w 10568133"/>
                <a:gd name="connsiteY41" fmla="*/ 127502 h 1493132"/>
                <a:gd name="connsiteX42" fmla="*/ 8873710 w 10568133"/>
                <a:gd name="connsiteY42" fmla="*/ 186749 h 1493132"/>
                <a:gd name="connsiteX43" fmla="*/ 8933124 w 10568133"/>
                <a:gd name="connsiteY43" fmla="*/ 127502 h 1493132"/>
                <a:gd name="connsiteX44" fmla="*/ 9278495 w 10568133"/>
                <a:gd name="connsiteY44" fmla="*/ 0 h 1493132"/>
                <a:gd name="connsiteX45" fmla="*/ 9623865 w 10568133"/>
                <a:gd name="connsiteY45" fmla="*/ 127502 h 1493132"/>
                <a:gd name="connsiteX46" fmla="*/ 9694160 w 10568133"/>
                <a:gd name="connsiteY46" fmla="*/ 197598 h 1493132"/>
                <a:gd name="connsiteX47" fmla="*/ 9718485 w 10568133"/>
                <a:gd name="connsiteY47" fmla="*/ 169144 h 1493132"/>
                <a:gd name="connsiteX48" fmla="*/ 10070421 w 10568133"/>
                <a:gd name="connsiteY48" fmla="*/ 28453 h 1493132"/>
                <a:gd name="connsiteX49" fmla="*/ 10568133 w 10568133"/>
                <a:gd name="connsiteY49" fmla="*/ 508804 h 1493132"/>
                <a:gd name="connsiteX50" fmla="*/ 10070421 w 10568133"/>
                <a:gd name="connsiteY50" fmla="*/ 989155 h 1493132"/>
                <a:gd name="connsiteX51" fmla="*/ 9876689 w 10568133"/>
                <a:gd name="connsiteY51" fmla="*/ 951407 h 1493132"/>
                <a:gd name="connsiteX52" fmla="*/ 9870522 w 10568133"/>
                <a:gd name="connsiteY52" fmla="*/ 948176 h 1493132"/>
                <a:gd name="connsiteX53" fmla="*/ 9847667 w 10568133"/>
                <a:gd name="connsiteY53" fmla="*/ 1037163 h 1493132"/>
                <a:gd name="connsiteX54" fmla="*/ 9278495 w 10568133"/>
                <a:gd name="connsiteY54" fmla="*/ 1493132 h 1493132"/>
                <a:gd name="connsiteX55" fmla="*/ 8933124 w 10568133"/>
                <a:gd name="connsiteY55" fmla="*/ 1365630 h 1493132"/>
                <a:gd name="connsiteX56" fmla="*/ 8873710 w 10568133"/>
                <a:gd name="connsiteY56" fmla="*/ 1306383 h 1493132"/>
                <a:gd name="connsiteX57" fmla="*/ 8814296 w 10568133"/>
                <a:gd name="connsiteY57" fmla="*/ 1365630 h 1493132"/>
                <a:gd name="connsiteX58" fmla="*/ 8468925 w 10568133"/>
                <a:gd name="connsiteY58" fmla="*/ 1493132 h 1493132"/>
                <a:gd name="connsiteX59" fmla="*/ 8123554 w 10568133"/>
                <a:gd name="connsiteY59" fmla="*/ 1365630 h 1493132"/>
                <a:gd name="connsiteX60" fmla="*/ 8064141 w 10568133"/>
                <a:gd name="connsiteY60" fmla="*/ 1306385 h 1493132"/>
                <a:gd name="connsiteX61" fmla="*/ 8004728 w 10568133"/>
                <a:gd name="connsiteY61" fmla="*/ 1365630 h 1493132"/>
                <a:gd name="connsiteX62" fmla="*/ 7659358 w 10568133"/>
                <a:gd name="connsiteY62" fmla="*/ 1493132 h 1493132"/>
                <a:gd name="connsiteX63" fmla="*/ 7313987 w 10568133"/>
                <a:gd name="connsiteY63" fmla="*/ 1365630 h 1493132"/>
                <a:gd name="connsiteX64" fmla="*/ 7254574 w 10568133"/>
                <a:gd name="connsiteY64" fmla="*/ 1306385 h 1493132"/>
                <a:gd name="connsiteX65" fmla="*/ 7195161 w 10568133"/>
                <a:gd name="connsiteY65" fmla="*/ 1365630 h 1493132"/>
                <a:gd name="connsiteX66" fmla="*/ 6849791 w 10568133"/>
                <a:gd name="connsiteY66" fmla="*/ 1493132 h 1493132"/>
                <a:gd name="connsiteX67" fmla="*/ 6504420 w 10568133"/>
                <a:gd name="connsiteY67" fmla="*/ 1365630 h 1493132"/>
                <a:gd name="connsiteX68" fmla="*/ 6445007 w 10568133"/>
                <a:gd name="connsiteY68" fmla="*/ 1306385 h 1493132"/>
                <a:gd name="connsiteX69" fmla="*/ 6385594 w 10568133"/>
                <a:gd name="connsiteY69" fmla="*/ 1365630 h 1493132"/>
                <a:gd name="connsiteX70" fmla="*/ 6040224 w 10568133"/>
                <a:gd name="connsiteY70" fmla="*/ 1493132 h 1493132"/>
                <a:gd name="connsiteX71" fmla="*/ 5694853 w 10568133"/>
                <a:gd name="connsiteY71" fmla="*/ 1365630 h 1493132"/>
                <a:gd name="connsiteX72" fmla="*/ 5635440 w 10568133"/>
                <a:gd name="connsiteY72" fmla="*/ 1306385 h 1493132"/>
                <a:gd name="connsiteX73" fmla="*/ 5576027 w 10568133"/>
                <a:gd name="connsiteY73" fmla="*/ 1365630 h 1493132"/>
                <a:gd name="connsiteX74" fmla="*/ 5230657 w 10568133"/>
                <a:gd name="connsiteY74" fmla="*/ 1493132 h 1493132"/>
                <a:gd name="connsiteX75" fmla="*/ 4885286 w 10568133"/>
                <a:gd name="connsiteY75" fmla="*/ 1365630 h 1493132"/>
                <a:gd name="connsiteX76" fmla="*/ 4825873 w 10568133"/>
                <a:gd name="connsiteY76" fmla="*/ 1306385 h 1493132"/>
                <a:gd name="connsiteX77" fmla="*/ 4766460 w 10568133"/>
                <a:gd name="connsiteY77" fmla="*/ 1365630 h 1493132"/>
                <a:gd name="connsiteX78" fmla="*/ 4421090 w 10568133"/>
                <a:gd name="connsiteY78" fmla="*/ 1493132 h 1493132"/>
                <a:gd name="connsiteX79" fmla="*/ 4075719 w 10568133"/>
                <a:gd name="connsiteY79" fmla="*/ 1365630 h 1493132"/>
                <a:gd name="connsiteX80" fmla="*/ 4016306 w 10568133"/>
                <a:gd name="connsiteY80" fmla="*/ 1306385 h 1493132"/>
                <a:gd name="connsiteX81" fmla="*/ 3956893 w 10568133"/>
                <a:gd name="connsiteY81" fmla="*/ 1365630 h 1493132"/>
                <a:gd name="connsiteX82" fmla="*/ 3611523 w 10568133"/>
                <a:gd name="connsiteY82" fmla="*/ 1493132 h 1493132"/>
                <a:gd name="connsiteX83" fmla="*/ 3266152 w 10568133"/>
                <a:gd name="connsiteY83" fmla="*/ 1365630 h 1493132"/>
                <a:gd name="connsiteX84" fmla="*/ 3206739 w 10568133"/>
                <a:gd name="connsiteY84" fmla="*/ 1306385 h 1493132"/>
                <a:gd name="connsiteX85" fmla="*/ 3147329 w 10568133"/>
                <a:gd name="connsiteY85" fmla="*/ 1365630 h 1493132"/>
                <a:gd name="connsiteX86" fmla="*/ 2801957 w 10568133"/>
                <a:gd name="connsiteY86" fmla="*/ 1493132 h 1493132"/>
                <a:gd name="connsiteX87" fmla="*/ 2456587 w 10568133"/>
                <a:gd name="connsiteY87" fmla="*/ 1365630 h 1493132"/>
                <a:gd name="connsiteX88" fmla="*/ 2397174 w 10568133"/>
                <a:gd name="connsiteY88" fmla="*/ 1306385 h 1493132"/>
                <a:gd name="connsiteX89" fmla="*/ 2337761 w 10568133"/>
                <a:gd name="connsiteY89" fmla="*/ 1365630 h 1493132"/>
                <a:gd name="connsiteX90" fmla="*/ 1992391 w 10568133"/>
                <a:gd name="connsiteY90" fmla="*/ 1493132 h 1493132"/>
                <a:gd name="connsiteX91" fmla="*/ 1647021 w 10568133"/>
                <a:gd name="connsiteY91" fmla="*/ 1365630 h 1493132"/>
                <a:gd name="connsiteX92" fmla="*/ 1587607 w 10568133"/>
                <a:gd name="connsiteY92" fmla="*/ 1306385 h 1493132"/>
                <a:gd name="connsiteX93" fmla="*/ 1528195 w 10568133"/>
                <a:gd name="connsiteY93" fmla="*/ 1365630 h 1493132"/>
                <a:gd name="connsiteX94" fmla="*/ 1182824 w 10568133"/>
                <a:gd name="connsiteY94" fmla="*/ 1493132 h 1493132"/>
                <a:gd name="connsiteX95" fmla="*/ 613651 w 10568133"/>
                <a:gd name="connsiteY95" fmla="*/ 1037163 h 1493132"/>
                <a:gd name="connsiteX96" fmla="*/ 591665 w 10568133"/>
                <a:gd name="connsiteY96" fmla="*/ 951561 h 1493132"/>
                <a:gd name="connsiteX97" fmla="*/ 497712 w 10568133"/>
                <a:gd name="connsiteY97" fmla="*/ 960702 h 1493132"/>
                <a:gd name="connsiteX98" fmla="*/ 0 w 10568133"/>
                <a:gd name="connsiteY98" fmla="*/ 480351 h 1493132"/>
                <a:gd name="connsiteX99" fmla="*/ 497712 w 10568133"/>
                <a:gd name="connsiteY99" fmla="*/ 0 h 149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0568133" h="1493132">
                  <a:moveTo>
                    <a:pt x="497712" y="0"/>
                  </a:moveTo>
                  <a:cubicBezTo>
                    <a:pt x="600792" y="0"/>
                    <a:pt x="696553" y="30243"/>
                    <a:pt x="775988" y="82036"/>
                  </a:cubicBezTo>
                  <a:lnTo>
                    <a:pt x="835513" y="129436"/>
                  </a:lnTo>
                  <a:lnTo>
                    <a:pt x="837453" y="127502"/>
                  </a:lnTo>
                  <a:cubicBezTo>
                    <a:pt x="936041" y="47004"/>
                    <a:pt x="1054891" y="0"/>
                    <a:pt x="1182824" y="0"/>
                  </a:cubicBezTo>
                  <a:cubicBezTo>
                    <a:pt x="1310756" y="0"/>
                    <a:pt x="1429607" y="47004"/>
                    <a:pt x="1528195" y="127502"/>
                  </a:cubicBezTo>
                  <a:lnTo>
                    <a:pt x="1587607" y="186748"/>
                  </a:lnTo>
                  <a:lnTo>
                    <a:pt x="1647021" y="127502"/>
                  </a:lnTo>
                  <a:cubicBezTo>
                    <a:pt x="1745608" y="47004"/>
                    <a:pt x="1864458" y="0"/>
                    <a:pt x="1992391" y="0"/>
                  </a:cubicBezTo>
                  <a:cubicBezTo>
                    <a:pt x="2120324" y="0"/>
                    <a:pt x="2239173" y="47004"/>
                    <a:pt x="2337761" y="127502"/>
                  </a:cubicBezTo>
                  <a:lnTo>
                    <a:pt x="2397174" y="186747"/>
                  </a:lnTo>
                  <a:lnTo>
                    <a:pt x="2456587" y="127502"/>
                  </a:lnTo>
                  <a:cubicBezTo>
                    <a:pt x="2555174" y="47004"/>
                    <a:pt x="2674024" y="0"/>
                    <a:pt x="2801957" y="0"/>
                  </a:cubicBezTo>
                  <a:cubicBezTo>
                    <a:pt x="2929890" y="0"/>
                    <a:pt x="3048740" y="47004"/>
                    <a:pt x="3147329" y="127502"/>
                  </a:cubicBezTo>
                  <a:lnTo>
                    <a:pt x="3206739" y="186747"/>
                  </a:lnTo>
                  <a:lnTo>
                    <a:pt x="3266152" y="127502"/>
                  </a:lnTo>
                  <a:cubicBezTo>
                    <a:pt x="3364740" y="47004"/>
                    <a:pt x="3483590" y="0"/>
                    <a:pt x="3611523" y="0"/>
                  </a:cubicBezTo>
                  <a:cubicBezTo>
                    <a:pt x="3739456" y="0"/>
                    <a:pt x="3858305" y="47004"/>
                    <a:pt x="3956893" y="127502"/>
                  </a:cubicBezTo>
                  <a:lnTo>
                    <a:pt x="4016306" y="186747"/>
                  </a:lnTo>
                  <a:lnTo>
                    <a:pt x="4075719" y="127502"/>
                  </a:lnTo>
                  <a:cubicBezTo>
                    <a:pt x="4174307" y="47004"/>
                    <a:pt x="4293157" y="0"/>
                    <a:pt x="4421090" y="0"/>
                  </a:cubicBezTo>
                  <a:cubicBezTo>
                    <a:pt x="4549023" y="0"/>
                    <a:pt x="4667873" y="47004"/>
                    <a:pt x="4766460" y="127502"/>
                  </a:cubicBezTo>
                  <a:lnTo>
                    <a:pt x="4825873" y="186747"/>
                  </a:lnTo>
                  <a:lnTo>
                    <a:pt x="4885286" y="127502"/>
                  </a:lnTo>
                  <a:cubicBezTo>
                    <a:pt x="4983874" y="47004"/>
                    <a:pt x="5102724" y="0"/>
                    <a:pt x="5230657" y="0"/>
                  </a:cubicBezTo>
                  <a:cubicBezTo>
                    <a:pt x="5358590" y="0"/>
                    <a:pt x="5477439" y="47004"/>
                    <a:pt x="5576027" y="127502"/>
                  </a:cubicBezTo>
                  <a:lnTo>
                    <a:pt x="5635440" y="186747"/>
                  </a:lnTo>
                  <a:lnTo>
                    <a:pt x="5694853" y="127502"/>
                  </a:lnTo>
                  <a:cubicBezTo>
                    <a:pt x="5793441" y="47004"/>
                    <a:pt x="5912291" y="0"/>
                    <a:pt x="6040224" y="0"/>
                  </a:cubicBezTo>
                  <a:cubicBezTo>
                    <a:pt x="6168157" y="0"/>
                    <a:pt x="6287006" y="47004"/>
                    <a:pt x="6385594" y="127502"/>
                  </a:cubicBezTo>
                  <a:lnTo>
                    <a:pt x="6445007" y="186747"/>
                  </a:lnTo>
                  <a:lnTo>
                    <a:pt x="6504420" y="127502"/>
                  </a:lnTo>
                  <a:cubicBezTo>
                    <a:pt x="6603008" y="47004"/>
                    <a:pt x="6721858" y="0"/>
                    <a:pt x="6849791" y="0"/>
                  </a:cubicBezTo>
                  <a:cubicBezTo>
                    <a:pt x="6977724" y="0"/>
                    <a:pt x="7096573" y="47004"/>
                    <a:pt x="7195161" y="127502"/>
                  </a:cubicBezTo>
                  <a:lnTo>
                    <a:pt x="7254574" y="186747"/>
                  </a:lnTo>
                  <a:lnTo>
                    <a:pt x="7313987" y="127502"/>
                  </a:lnTo>
                  <a:cubicBezTo>
                    <a:pt x="7412575" y="47004"/>
                    <a:pt x="7531425" y="0"/>
                    <a:pt x="7659358" y="0"/>
                  </a:cubicBezTo>
                  <a:cubicBezTo>
                    <a:pt x="7787291" y="0"/>
                    <a:pt x="7906141" y="47004"/>
                    <a:pt x="8004728" y="127502"/>
                  </a:cubicBezTo>
                  <a:lnTo>
                    <a:pt x="8064141" y="186747"/>
                  </a:lnTo>
                  <a:lnTo>
                    <a:pt x="8123554" y="127502"/>
                  </a:lnTo>
                  <a:cubicBezTo>
                    <a:pt x="8222142" y="47004"/>
                    <a:pt x="8340992" y="0"/>
                    <a:pt x="8468925" y="0"/>
                  </a:cubicBezTo>
                  <a:cubicBezTo>
                    <a:pt x="8596858" y="0"/>
                    <a:pt x="8715708" y="47004"/>
                    <a:pt x="8814296" y="127502"/>
                  </a:cubicBezTo>
                  <a:lnTo>
                    <a:pt x="8873710" y="186749"/>
                  </a:lnTo>
                  <a:lnTo>
                    <a:pt x="8933124" y="127502"/>
                  </a:lnTo>
                  <a:cubicBezTo>
                    <a:pt x="9031712" y="47004"/>
                    <a:pt x="9150562" y="0"/>
                    <a:pt x="9278495" y="0"/>
                  </a:cubicBezTo>
                  <a:cubicBezTo>
                    <a:pt x="9406428" y="0"/>
                    <a:pt x="9525278" y="47004"/>
                    <a:pt x="9623865" y="127502"/>
                  </a:cubicBezTo>
                  <a:lnTo>
                    <a:pt x="9694160" y="197598"/>
                  </a:lnTo>
                  <a:lnTo>
                    <a:pt x="9718485" y="169144"/>
                  </a:lnTo>
                  <a:cubicBezTo>
                    <a:pt x="9808554" y="82218"/>
                    <a:pt x="9932981" y="28453"/>
                    <a:pt x="10070421" y="28453"/>
                  </a:cubicBezTo>
                  <a:cubicBezTo>
                    <a:pt x="10345300" y="28453"/>
                    <a:pt x="10568133" y="243513"/>
                    <a:pt x="10568133" y="508804"/>
                  </a:cubicBezTo>
                  <a:cubicBezTo>
                    <a:pt x="10568133" y="774095"/>
                    <a:pt x="10345300" y="989155"/>
                    <a:pt x="10070421" y="989155"/>
                  </a:cubicBezTo>
                  <a:cubicBezTo>
                    <a:pt x="10001701" y="989155"/>
                    <a:pt x="9936234" y="975714"/>
                    <a:pt x="9876689" y="951407"/>
                  </a:cubicBezTo>
                  <a:lnTo>
                    <a:pt x="9870522" y="948176"/>
                  </a:lnTo>
                  <a:lnTo>
                    <a:pt x="9847667" y="1037163"/>
                  </a:lnTo>
                  <a:cubicBezTo>
                    <a:pt x="9753893" y="1305117"/>
                    <a:pt x="9534361" y="1493132"/>
                    <a:pt x="9278495" y="1493132"/>
                  </a:cubicBezTo>
                  <a:cubicBezTo>
                    <a:pt x="9150562" y="1493132"/>
                    <a:pt x="9031712" y="1446128"/>
                    <a:pt x="8933124" y="1365630"/>
                  </a:cubicBezTo>
                  <a:lnTo>
                    <a:pt x="8873710" y="1306383"/>
                  </a:lnTo>
                  <a:lnTo>
                    <a:pt x="8814296" y="1365630"/>
                  </a:lnTo>
                  <a:cubicBezTo>
                    <a:pt x="8715708" y="1446128"/>
                    <a:pt x="8596858" y="1493132"/>
                    <a:pt x="8468925" y="1493132"/>
                  </a:cubicBezTo>
                  <a:cubicBezTo>
                    <a:pt x="8340992" y="1493132"/>
                    <a:pt x="8222142" y="1446128"/>
                    <a:pt x="8123554" y="1365630"/>
                  </a:cubicBezTo>
                  <a:lnTo>
                    <a:pt x="8064141" y="1306385"/>
                  </a:lnTo>
                  <a:lnTo>
                    <a:pt x="8004728" y="1365630"/>
                  </a:lnTo>
                  <a:cubicBezTo>
                    <a:pt x="7906141" y="1446128"/>
                    <a:pt x="7787291" y="1493132"/>
                    <a:pt x="7659358" y="1493132"/>
                  </a:cubicBezTo>
                  <a:cubicBezTo>
                    <a:pt x="7531425" y="1493132"/>
                    <a:pt x="7412575" y="1446128"/>
                    <a:pt x="7313987" y="1365630"/>
                  </a:cubicBezTo>
                  <a:lnTo>
                    <a:pt x="7254574" y="1306385"/>
                  </a:lnTo>
                  <a:lnTo>
                    <a:pt x="7195161" y="1365630"/>
                  </a:lnTo>
                  <a:cubicBezTo>
                    <a:pt x="7096573" y="1446128"/>
                    <a:pt x="6977724" y="1493132"/>
                    <a:pt x="6849791" y="1493132"/>
                  </a:cubicBezTo>
                  <a:cubicBezTo>
                    <a:pt x="6721858" y="1493132"/>
                    <a:pt x="6603008" y="1446128"/>
                    <a:pt x="6504420" y="1365630"/>
                  </a:cubicBezTo>
                  <a:lnTo>
                    <a:pt x="6445007" y="1306385"/>
                  </a:lnTo>
                  <a:lnTo>
                    <a:pt x="6385594" y="1365630"/>
                  </a:lnTo>
                  <a:cubicBezTo>
                    <a:pt x="6287006" y="1446128"/>
                    <a:pt x="6168157" y="1493132"/>
                    <a:pt x="6040224" y="1493132"/>
                  </a:cubicBezTo>
                  <a:cubicBezTo>
                    <a:pt x="5912291" y="1493132"/>
                    <a:pt x="5793441" y="1446128"/>
                    <a:pt x="5694853" y="1365630"/>
                  </a:cubicBezTo>
                  <a:lnTo>
                    <a:pt x="5635440" y="1306385"/>
                  </a:lnTo>
                  <a:lnTo>
                    <a:pt x="5576027" y="1365630"/>
                  </a:lnTo>
                  <a:cubicBezTo>
                    <a:pt x="5477439" y="1446128"/>
                    <a:pt x="5358590" y="1493132"/>
                    <a:pt x="5230657" y="1493132"/>
                  </a:cubicBezTo>
                  <a:cubicBezTo>
                    <a:pt x="5102724" y="1493132"/>
                    <a:pt x="4983874" y="1446128"/>
                    <a:pt x="4885286" y="1365630"/>
                  </a:cubicBezTo>
                  <a:lnTo>
                    <a:pt x="4825873" y="1306385"/>
                  </a:lnTo>
                  <a:lnTo>
                    <a:pt x="4766460" y="1365630"/>
                  </a:lnTo>
                  <a:cubicBezTo>
                    <a:pt x="4667873" y="1446128"/>
                    <a:pt x="4549023" y="1493132"/>
                    <a:pt x="4421090" y="1493132"/>
                  </a:cubicBezTo>
                  <a:cubicBezTo>
                    <a:pt x="4293157" y="1493132"/>
                    <a:pt x="4174307" y="1446128"/>
                    <a:pt x="4075719" y="1365630"/>
                  </a:cubicBezTo>
                  <a:lnTo>
                    <a:pt x="4016306" y="1306385"/>
                  </a:lnTo>
                  <a:lnTo>
                    <a:pt x="3956893" y="1365630"/>
                  </a:lnTo>
                  <a:cubicBezTo>
                    <a:pt x="3858305" y="1446128"/>
                    <a:pt x="3739456" y="1493132"/>
                    <a:pt x="3611523" y="1493132"/>
                  </a:cubicBezTo>
                  <a:cubicBezTo>
                    <a:pt x="3483590" y="1493132"/>
                    <a:pt x="3364740" y="1446128"/>
                    <a:pt x="3266152" y="1365630"/>
                  </a:cubicBezTo>
                  <a:lnTo>
                    <a:pt x="3206739" y="1306385"/>
                  </a:lnTo>
                  <a:lnTo>
                    <a:pt x="3147329" y="1365630"/>
                  </a:lnTo>
                  <a:cubicBezTo>
                    <a:pt x="3048740" y="1446128"/>
                    <a:pt x="2929890" y="1493132"/>
                    <a:pt x="2801957" y="1493132"/>
                  </a:cubicBezTo>
                  <a:cubicBezTo>
                    <a:pt x="2674024" y="1493132"/>
                    <a:pt x="2555174" y="1446128"/>
                    <a:pt x="2456587" y="1365630"/>
                  </a:cubicBezTo>
                  <a:lnTo>
                    <a:pt x="2397174" y="1306385"/>
                  </a:lnTo>
                  <a:lnTo>
                    <a:pt x="2337761" y="1365630"/>
                  </a:lnTo>
                  <a:cubicBezTo>
                    <a:pt x="2239173" y="1446128"/>
                    <a:pt x="2120324" y="1493132"/>
                    <a:pt x="1992391" y="1493132"/>
                  </a:cubicBezTo>
                  <a:cubicBezTo>
                    <a:pt x="1864458" y="1493132"/>
                    <a:pt x="1745608" y="1446128"/>
                    <a:pt x="1647021" y="1365630"/>
                  </a:cubicBezTo>
                  <a:lnTo>
                    <a:pt x="1587607" y="1306385"/>
                  </a:lnTo>
                  <a:lnTo>
                    <a:pt x="1528195" y="1365630"/>
                  </a:lnTo>
                  <a:cubicBezTo>
                    <a:pt x="1429607" y="1446128"/>
                    <a:pt x="1310756" y="1493132"/>
                    <a:pt x="1182824" y="1493132"/>
                  </a:cubicBezTo>
                  <a:cubicBezTo>
                    <a:pt x="926957" y="1493132"/>
                    <a:pt x="707426" y="1305117"/>
                    <a:pt x="613651" y="1037163"/>
                  </a:cubicBezTo>
                  <a:lnTo>
                    <a:pt x="591665" y="951561"/>
                  </a:lnTo>
                  <a:lnTo>
                    <a:pt x="497712" y="960702"/>
                  </a:lnTo>
                  <a:cubicBezTo>
                    <a:pt x="222833" y="960702"/>
                    <a:pt x="0" y="745642"/>
                    <a:pt x="0" y="480351"/>
                  </a:cubicBezTo>
                  <a:cubicBezTo>
                    <a:pt x="0" y="215060"/>
                    <a:pt x="222833" y="0"/>
                    <a:pt x="4977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5400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3DA67026-C2CF-4B66-ADEF-38432260D002}"/>
              </a:ext>
            </a:extLst>
          </p:cNvPr>
          <p:cNvSpPr txBox="1"/>
          <p:nvPr/>
        </p:nvSpPr>
        <p:spPr>
          <a:xfrm>
            <a:off x="5787" y="338422"/>
            <a:ext cx="12263120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เขียนเศษส่วนแสดงจำนวนของส่วนที่ระบายสี</a:t>
            </a:r>
          </a:p>
          <a:p>
            <a:pPr algn="ctr"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พร้อมทั้งเขียนคำอ่าน, ตัวเศษ และตัวส่วน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73A3605-414D-43D8-9166-7B67C0803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6466" y="2486902"/>
            <a:ext cx="1620000" cy="1620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5C1C6E0-BCA6-462D-8C40-99B8073385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8727" y="4427862"/>
            <a:ext cx="2255478" cy="15199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7811ADF-BC7E-4429-99C0-FD64C7E60476}"/>
                  </a:ext>
                </a:extLst>
              </p:cNvPr>
              <p:cNvSpPr txBox="1"/>
              <p:nvPr/>
            </p:nvSpPr>
            <p:spPr>
              <a:xfrm>
                <a:off x="4646095" y="2472221"/>
                <a:ext cx="631169" cy="95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600" b="0" i="0" smtClean="0">
                            <a:solidFill>
                              <a:srgbClr val="FF0000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den>
                    </m:f>
                  </m:oMath>
                </a14:m>
                <a:r>
                  <a:rPr lang="th-TH" sz="36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7811ADF-BC7E-4429-99C0-FD64C7E60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6095" y="2472221"/>
                <a:ext cx="631169" cy="954044"/>
              </a:xfrm>
              <a:prstGeom prst="rect">
                <a:avLst/>
              </a:prstGeom>
              <a:blipFill>
                <a:blip r:embed="rId9"/>
                <a:stretch>
                  <a:fillRect r="-46154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A28403C0-4841-465F-ADF5-D50833CFF013}"/>
              </a:ext>
            </a:extLst>
          </p:cNvPr>
          <p:cNvSpPr txBox="1"/>
          <p:nvPr/>
        </p:nvSpPr>
        <p:spPr>
          <a:xfrm>
            <a:off x="5667469" y="2871499"/>
            <a:ext cx="338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เศษห้าส่วนสิบสอง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D962332-1789-41AD-8295-EB92E7DB7D6B}"/>
              </a:ext>
            </a:extLst>
          </p:cNvPr>
          <p:cNvSpPr txBox="1"/>
          <p:nvPr/>
        </p:nvSpPr>
        <p:spPr>
          <a:xfrm>
            <a:off x="9265920" y="2871499"/>
            <a:ext cx="979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632937A-3F39-4FF7-AC1E-8C0486DB43C8}"/>
              </a:ext>
            </a:extLst>
          </p:cNvPr>
          <p:cNvSpPr txBox="1"/>
          <p:nvPr/>
        </p:nvSpPr>
        <p:spPr>
          <a:xfrm>
            <a:off x="10510449" y="2871499"/>
            <a:ext cx="979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12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BF7E327-8775-4ED0-976D-39F79FA39201}"/>
                  </a:ext>
                </a:extLst>
              </p:cNvPr>
              <p:cNvSpPr txBox="1"/>
              <p:nvPr/>
            </p:nvSpPr>
            <p:spPr>
              <a:xfrm>
                <a:off x="4553732" y="4392307"/>
                <a:ext cx="684000" cy="95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48</m:t>
                        </m:r>
                      </m:den>
                    </m:f>
                  </m:oMath>
                </a14:m>
                <a:r>
                  <a:rPr lang="th-TH" sz="36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BF7E327-8775-4ED0-976D-39F79FA39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732" y="4392307"/>
                <a:ext cx="684000" cy="954044"/>
              </a:xfrm>
              <a:prstGeom prst="rect">
                <a:avLst/>
              </a:prstGeom>
              <a:blipFill>
                <a:blip r:embed="rId10"/>
                <a:stretch>
                  <a:fillRect r="-46429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>
            <a:extLst>
              <a:ext uri="{FF2B5EF4-FFF2-40B4-BE49-F238E27FC236}">
                <a16:creationId xmlns:a16="http://schemas.microsoft.com/office/drawing/2014/main" id="{11FD4DB3-54EA-413E-A8BF-723999916418}"/>
              </a:ext>
            </a:extLst>
          </p:cNvPr>
          <p:cNvSpPr txBox="1"/>
          <p:nvPr/>
        </p:nvSpPr>
        <p:spPr>
          <a:xfrm>
            <a:off x="5606472" y="4865473"/>
            <a:ext cx="35179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เศษแปดส่วนสี่สิบแปด</a:t>
            </a:r>
            <a:endParaRPr lang="en-US" sz="30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4611FE7-DB1F-4F57-8A3C-127F774E5B13}"/>
              </a:ext>
            </a:extLst>
          </p:cNvPr>
          <p:cNvSpPr txBox="1"/>
          <p:nvPr/>
        </p:nvSpPr>
        <p:spPr>
          <a:xfrm>
            <a:off x="9265920" y="4791585"/>
            <a:ext cx="979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6ED532F-50E4-42AF-90AA-EC33FBBAA337}"/>
              </a:ext>
            </a:extLst>
          </p:cNvPr>
          <p:cNvSpPr txBox="1"/>
          <p:nvPr/>
        </p:nvSpPr>
        <p:spPr>
          <a:xfrm>
            <a:off x="10510449" y="4791585"/>
            <a:ext cx="979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48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1204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617 0.01597 L -0.02617 0.01621 C -0.03216 0.01019 -0.03776 0.00324 -0.04414 -0.00092 C -0.04544 -0.00185 -0.08763 -0.02616 -0.10117 -0.03148 C -0.10638 -0.03356 -0.11197 -0.03449 -0.11718 -0.03657 C -0.12213 -0.03842 -0.12669 -0.0412 -0.13164 -0.04329 C -0.13606 -0.04514 -0.14036 -0.04629 -0.14479 -0.04838 C -0.1496 -0.05023 -0.15429 -0.05324 -0.15898 -0.05509 C -0.18007 -0.06296 -0.17031 -0.0581 -0.18763 -0.0618 C -0.20559 -0.06574 -0.20507 -0.06944 -0.22942 -0.07199 C -0.23632 -0.07268 -0.27669 -0.07662 -0.28619 -0.0787 L -0.30156 -0.08194 C -0.30599 -0.0831 -0.31028 -0.08449 -0.31471 -0.08542 C -0.31901 -0.08634 -0.33372 -0.08842 -0.3375 -0.08889 C -0.34218 -0.08935 -0.34713 -0.08958 -0.35169 -0.09051 C -0.39856 -0.09907 -0.35546 -0.09305 -0.38776 -0.09722 L -0.42109 -0.0956 C -0.42395 -0.09537 -0.42682 -0.09491 -0.42955 -0.09375 C -0.43294 -0.09259 -0.4358 -0.09004 -0.43906 -0.08889 C -0.44804 -0.08495 -0.45156 -0.08518 -0.46106 -0.08379 C -0.46718 -0.08148 -0.47356 -0.07778 -0.47994 -0.07708 C -0.48815 -0.07592 -0.49648 -0.07523 -0.50455 -0.07361 C -0.51158 -0.07222 -0.51862 -0.0706 -0.52552 -0.07014 C -0.53906 -0.06944 -0.55273 -0.06898 -0.56627 -0.06852 L -0.67356 -0.07014 C -0.76796 -0.07338 -0.69192 -0.07176 -0.73151 -0.07523 C -0.73984 -0.07592 -0.74791 -0.07639 -0.75625 -0.07708 C -0.75885 -0.07754 -0.76822 -0.08009 -0.77044 -0.08032 C -0.77786 -0.08125 -0.78502 -0.08125 -0.79218 -0.08194 L -0.82161 -0.08542 C -0.82578 -0.08704 -0.82981 -0.08912 -0.83411 -0.09051 C -0.84049 -0.09259 -0.85299 -0.0956 -0.85299 -0.09537 C -0.85833 -0.09861 -0.8552 -0.09722 -0.86354 -0.09884 C -0.86627 -0.09954 -0.86914 -0.10023 -0.872 -0.10069 L -0.89778 -0.10393 C -0.89987 -0.10463 -0.90221 -0.10532 -0.90429 -0.10555 C -0.93255 -0.11088 -0.95143 -0.10648 -0.98593 -0.10555 C -0.99127 -0.10509 -0.99674 -0.10486 -1.00208 -0.10393 C -1.0082 -0.10301 -1.01406 -0.10139 -1.02005 -0.10069 C -1.02682 -0.09977 -1.03346 -0.09954 -1.03997 -0.09884 C -1.04479 -0.09838 -1.04947 -0.09792 -1.05429 -0.09722 C -1.05807 -0.09676 -1.06171 -0.09629 -1.06549 -0.0956 C -1.07565 -0.09352 -1.09596 -0.08889 -1.09596 -0.08866 C -1.09817 -0.08773 -1.10026 -0.08634 -1.1026 -0.08542 C -1.10442 -0.08472 -1.10638 -0.08472 -1.1082 -0.08379 C -1.10989 -0.08287 -1.11132 -0.08125 -1.11302 -0.08032 C -1.11523 -0.07917 -1.11744 -0.07847 -1.11966 -0.07708 C -1.12408 -0.07384 -1.12864 -0.0706 -1.13294 -0.0669 C -1.13541 -0.06458 -1.13789 -0.0618 -1.14049 -0.06018 C -1.14322 -0.05833 -1.14622 -0.05787 -1.14908 -0.05671 C -1.15091 -0.05509 -1.15286 -0.05324 -1.15481 -0.05162 C -1.15572 -0.05092 -1.15768 -0.05 -1.15768 -0.04977 " pathEditMode="relative" rAng="0" ptsTypes="AAAAAAAAAAAAAAAAAAAAAAAAAAAAAAAAAAAAAAAAAAAAAAAAAAAA">
                                      <p:cBhvr>
                                        <p:cTn id="6" dur="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76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1" grpId="0"/>
      <p:bldP spid="64" grpId="0"/>
      <p:bldP spid="65" grpId="0"/>
      <p:bldP spid="66" grpId="0"/>
      <p:bldP spid="6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28D8753B-55C0-47B2-A7CD-55B87BFEC13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11097" y="-57059"/>
            <a:ext cx="12184602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C9B9D79-9CE2-4A1E-95A4-83264F078E17}"/>
              </a:ext>
            </a:extLst>
          </p:cNvPr>
          <p:cNvSpPr/>
          <p:nvPr/>
        </p:nvSpPr>
        <p:spPr>
          <a:xfrm>
            <a:off x="483015" y="377606"/>
            <a:ext cx="11240767" cy="6155273"/>
          </a:xfrm>
          <a:prstGeom prst="roundRect">
            <a:avLst>
              <a:gd name="adj" fmla="val 5612"/>
            </a:avLst>
          </a:prstGeom>
          <a:solidFill>
            <a:schemeClr val="bg1"/>
          </a:solidFill>
          <a:ln w="38100">
            <a:solidFill>
              <a:srgbClr val="FF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CEEACC8-771A-4A72-8C7C-FF0E8165D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353" y="5891739"/>
            <a:ext cx="12254052" cy="10196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2E2C123-FCC1-4CAA-84B8-16A6ED550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5095" y="5632725"/>
            <a:ext cx="7305545" cy="17032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985BA7B-FA92-4C67-BCC3-72952FEA4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433" y="5102064"/>
            <a:ext cx="1244981" cy="190023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D449A16-1536-43B3-ACAC-2F8AB5811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454" y="5512967"/>
            <a:ext cx="1135536" cy="17331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64363DD-80F7-4975-A121-7D8A4D961DE4}"/>
              </a:ext>
            </a:extLst>
          </p:cNvPr>
          <p:cNvSpPr txBox="1"/>
          <p:nvPr/>
        </p:nvSpPr>
        <p:spPr>
          <a:xfrm>
            <a:off x="5132308" y="708590"/>
            <a:ext cx="65055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>
                <a:latin typeface="Itim" panose="00000500000000000000" pitchFamily="2" charset="-34"/>
                <a:cs typeface="Itim" panose="00000500000000000000" pitchFamily="2" charset="-34"/>
              </a:rPr>
              <a:t>รูปวงกลม </a:t>
            </a: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 รูป </a:t>
            </a: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แบ่งเป็น </a:t>
            </a: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 ส่วน เท่า ๆ กัน</a:t>
            </a:r>
          </a:p>
        </p:txBody>
      </p:sp>
      <p:pic>
        <p:nvPicPr>
          <p:cNvPr id="7" name="Picture 6" descr="A close-up of a notepad&#10;&#10;Description automatically generated with low confidence">
            <a:extLst>
              <a:ext uri="{FF2B5EF4-FFF2-40B4-BE49-F238E27FC236}">
                <a16:creationId xmlns:a16="http://schemas.microsoft.com/office/drawing/2014/main" id="{DEBAFD6B-5E8C-4DD0-8C22-B5334BE4E3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47" y="705956"/>
            <a:ext cx="3727842" cy="44656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B1F906-E39E-4B1C-AA1E-86740D328B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6085" y="2031837"/>
            <a:ext cx="2428380" cy="242838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B3E405D-835A-4F2E-932B-34E29CC7A113}"/>
              </a:ext>
            </a:extLst>
          </p:cNvPr>
          <p:cNvSpPr txBox="1"/>
          <p:nvPr/>
        </p:nvSpPr>
        <p:spPr>
          <a:xfrm>
            <a:off x="5147105" y="1266203"/>
            <a:ext cx="53812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ระบายสี </a:t>
            </a: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 ส่วนใน 6 ส่วน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1D4453-C47A-44DB-9A95-827F923D07F9}"/>
              </a:ext>
            </a:extLst>
          </p:cNvPr>
          <p:cNvGrpSpPr/>
          <p:nvPr/>
        </p:nvGrpSpPr>
        <p:grpSpPr>
          <a:xfrm>
            <a:off x="5132308" y="1654435"/>
            <a:ext cx="5695400" cy="1462531"/>
            <a:chOff x="5213332" y="2539901"/>
            <a:chExt cx="5726011" cy="146253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974B549-4110-47C5-9C81-940624D4DE2E}"/>
                </a:ext>
              </a:extLst>
            </p:cNvPr>
            <p:cNvSpPr txBox="1"/>
            <p:nvPr/>
          </p:nvSpPr>
          <p:spPr>
            <a:xfrm>
              <a:off x="5213332" y="2539901"/>
              <a:ext cx="5726011" cy="1284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เขียนเศษส่วนแสดงจำนวนของส่วนที่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ระบายสีเป็น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8DEC82C-9156-4ABC-BA22-073748DDD151}"/>
                    </a:ext>
                  </a:extLst>
                </p:cNvPr>
                <p:cNvSpPr txBox="1"/>
                <p:nvPr/>
              </p:nvSpPr>
              <p:spPr>
                <a:xfrm>
                  <a:off x="7097892" y="3144120"/>
                  <a:ext cx="463746" cy="8583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th-TH" sz="3200" dirty="0">
                      <a:solidFill>
                        <a:srgbClr val="FF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en-US" sz="30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8DEC82C-9156-4ABC-BA22-073748DDD1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7892" y="3144120"/>
                  <a:ext cx="463746" cy="858312"/>
                </a:xfrm>
                <a:prstGeom prst="rect">
                  <a:avLst/>
                </a:prstGeom>
                <a:blipFill>
                  <a:blip r:embed="rId8"/>
                  <a:stretch>
                    <a:fillRect r="-39474" b="-1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DAE0564-4C2A-4687-90E3-66FAE3D4E4BD}"/>
              </a:ext>
            </a:extLst>
          </p:cNvPr>
          <p:cNvGrpSpPr/>
          <p:nvPr/>
        </p:nvGrpSpPr>
        <p:grpSpPr>
          <a:xfrm>
            <a:off x="5532056" y="3220235"/>
            <a:ext cx="5385326" cy="1580347"/>
            <a:chOff x="4081857" y="4047482"/>
            <a:chExt cx="5385326" cy="1580347"/>
          </a:xfrm>
        </p:grpSpPr>
        <p:sp>
          <p:nvSpPr>
            <p:cNvPr id="66" name="Rectangle: Rounded Corners 18">
              <a:extLst>
                <a:ext uri="{FF2B5EF4-FFF2-40B4-BE49-F238E27FC236}">
                  <a16:creationId xmlns:a16="http://schemas.microsoft.com/office/drawing/2014/main" id="{2B50317D-2345-4518-A491-166748C114EC}"/>
                </a:ext>
              </a:extLst>
            </p:cNvPr>
            <p:cNvSpPr/>
            <p:nvPr/>
          </p:nvSpPr>
          <p:spPr>
            <a:xfrm>
              <a:off x="4081857" y="4047482"/>
              <a:ext cx="5385326" cy="1580347"/>
            </a:xfrm>
            <a:custGeom>
              <a:avLst/>
              <a:gdLst>
                <a:gd name="connsiteX0" fmla="*/ 0 w 9681911"/>
                <a:gd name="connsiteY0" fmla="*/ 624877 h 1249754"/>
                <a:gd name="connsiteX1" fmla="*/ 624877 w 9681911"/>
                <a:gd name="connsiteY1" fmla="*/ 0 h 1249754"/>
                <a:gd name="connsiteX2" fmla="*/ 9057034 w 9681911"/>
                <a:gd name="connsiteY2" fmla="*/ 0 h 1249754"/>
                <a:gd name="connsiteX3" fmla="*/ 9681911 w 9681911"/>
                <a:gd name="connsiteY3" fmla="*/ 624877 h 1249754"/>
                <a:gd name="connsiteX4" fmla="*/ 9681911 w 9681911"/>
                <a:gd name="connsiteY4" fmla="*/ 624877 h 1249754"/>
                <a:gd name="connsiteX5" fmla="*/ 9057034 w 9681911"/>
                <a:gd name="connsiteY5" fmla="*/ 1249754 h 1249754"/>
                <a:gd name="connsiteX6" fmla="*/ 624877 w 9681911"/>
                <a:gd name="connsiteY6" fmla="*/ 1249754 h 1249754"/>
                <a:gd name="connsiteX7" fmla="*/ 0 w 9681911"/>
                <a:gd name="connsiteY7" fmla="*/ 624877 h 1249754"/>
                <a:gd name="connsiteX0" fmla="*/ 47 w 9681958"/>
                <a:gd name="connsiteY0" fmla="*/ 649261 h 1274138"/>
                <a:gd name="connsiteX1" fmla="*/ 600540 w 9681958"/>
                <a:gd name="connsiteY1" fmla="*/ 0 h 1274138"/>
                <a:gd name="connsiteX2" fmla="*/ 9057081 w 9681958"/>
                <a:gd name="connsiteY2" fmla="*/ 24384 h 1274138"/>
                <a:gd name="connsiteX3" fmla="*/ 9681958 w 9681958"/>
                <a:gd name="connsiteY3" fmla="*/ 649261 h 1274138"/>
                <a:gd name="connsiteX4" fmla="*/ 9681958 w 9681958"/>
                <a:gd name="connsiteY4" fmla="*/ 649261 h 1274138"/>
                <a:gd name="connsiteX5" fmla="*/ 9057081 w 9681958"/>
                <a:gd name="connsiteY5" fmla="*/ 1274138 h 1274138"/>
                <a:gd name="connsiteX6" fmla="*/ 624924 w 9681958"/>
                <a:gd name="connsiteY6" fmla="*/ 1274138 h 1274138"/>
                <a:gd name="connsiteX7" fmla="*/ 47 w 9681958"/>
                <a:gd name="connsiteY7" fmla="*/ 649261 h 1274138"/>
                <a:gd name="connsiteX0" fmla="*/ 47 w 9681958"/>
                <a:gd name="connsiteY0" fmla="*/ 649261 h 1274138"/>
                <a:gd name="connsiteX1" fmla="*/ 600540 w 9681958"/>
                <a:gd name="connsiteY1" fmla="*/ 0 h 1274138"/>
                <a:gd name="connsiteX2" fmla="*/ 9038793 w 9681958"/>
                <a:gd name="connsiteY2" fmla="*/ 6096 h 1274138"/>
                <a:gd name="connsiteX3" fmla="*/ 9681958 w 9681958"/>
                <a:gd name="connsiteY3" fmla="*/ 649261 h 1274138"/>
                <a:gd name="connsiteX4" fmla="*/ 9681958 w 9681958"/>
                <a:gd name="connsiteY4" fmla="*/ 649261 h 1274138"/>
                <a:gd name="connsiteX5" fmla="*/ 9057081 w 9681958"/>
                <a:gd name="connsiteY5" fmla="*/ 1274138 h 1274138"/>
                <a:gd name="connsiteX6" fmla="*/ 624924 w 9681958"/>
                <a:gd name="connsiteY6" fmla="*/ 1274138 h 1274138"/>
                <a:gd name="connsiteX7" fmla="*/ 47 w 9681958"/>
                <a:gd name="connsiteY7" fmla="*/ 649261 h 1274138"/>
                <a:gd name="connsiteX0" fmla="*/ 47 w 9681958"/>
                <a:gd name="connsiteY0" fmla="*/ 704825 h 1329702"/>
                <a:gd name="connsiteX1" fmla="*/ 600540 w 9681958"/>
                <a:gd name="connsiteY1" fmla="*/ 55564 h 1329702"/>
                <a:gd name="connsiteX2" fmla="*/ 9038793 w 9681958"/>
                <a:gd name="connsiteY2" fmla="*/ 61660 h 1329702"/>
                <a:gd name="connsiteX3" fmla="*/ 9681958 w 9681958"/>
                <a:gd name="connsiteY3" fmla="*/ 704825 h 1329702"/>
                <a:gd name="connsiteX4" fmla="*/ 9681958 w 9681958"/>
                <a:gd name="connsiteY4" fmla="*/ 704825 h 1329702"/>
                <a:gd name="connsiteX5" fmla="*/ 9057081 w 9681958"/>
                <a:gd name="connsiteY5" fmla="*/ 1329702 h 1329702"/>
                <a:gd name="connsiteX6" fmla="*/ 624924 w 9681958"/>
                <a:gd name="connsiteY6" fmla="*/ 1329702 h 1329702"/>
                <a:gd name="connsiteX7" fmla="*/ 47 w 9681958"/>
                <a:gd name="connsiteY7" fmla="*/ 704825 h 1329702"/>
                <a:gd name="connsiteX0" fmla="*/ 62 w 9621013"/>
                <a:gd name="connsiteY0" fmla="*/ 704825 h 1329702"/>
                <a:gd name="connsiteX1" fmla="*/ 539595 w 9621013"/>
                <a:gd name="connsiteY1" fmla="*/ 55564 h 1329702"/>
                <a:gd name="connsiteX2" fmla="*/ 8977848 w 9621013"/>
                <a:gd name="connsiteY2" fmla="*/ 61660 h 1329702"/>
                <a:gd name="connsiteX3" fmla="*/ 9621013 w 9621013"/>
                <a:gd name="connsiteY3" fmla="*/ 704825 h 1329702"/>
                <a:gd name="connsiteX4" fmla="*/ 9621013 w 9621013"/>
                <a:gd name="connsiteY4" fmla="*/ 704825 h 1329702"/>
                <a:gd name="connsiteX5" fmla="*/ 8996136 w 9621013"/>
                <a:gd name="connsiteY5" fmla="*/ 1329702 h 1329702"/>
                <a:gd name="connsiteX6" fmla="*/ 563979 w 9621013"/>
                <a:gd name="connsiteY6" fmla="*/ 1329702 h 1329702"/>
                <a:gd name="connsiteX7" fmla="*/ 62 w 9621013"/>
                <a:gd name="connsiteY7" fmla="*/ 704825 h 1329702"/>
                <a:gd name="connsiteX0" fmla="*/ 0 w 9620951"/>
                <a:gd name="connsiteY0" fmla="*/ 704825 h 1341894"/>
                <a:gd name="connsiteX1" fmla="*/ 539533 w 9620951"/>
                <a:gd name="connsiteY1" fmla="*/ 55564 h 1341894"/>
                <a:gd name="connsiteX2" fmla="*/ 8977786 w 9620951"/>
                <a:gd name="connsiteY2" fmla="*/ 61660 h 1341894"/>
                <a:gd name="connsiteX3" fmla="*/ 9620951 w 9620951"/>
                <a:gd name="connsiteY3" fmla="*/ 704825 h 1341894"/>
                <a:gd name="connsiteX4" fmla="*/ 9620951 w 9620951"/>
                <a:gd name="connsiteY4" fmla="*/ 704825 h 1341894"/>
                <a:gd name="connsiteX5" fmla="*/ 8996074 w 9620951"/>
                <a:gd name="connsiteY5" fmla="*/ 1329702 h 1341894"/>
                <a:gd name="connsiteX6" fmla="*/ 539533 w 9620951"/>
                <a:gd name="connsiteY6" fmla="*/ 1341894 h 1341894"/>
                <a:gd name="connsiteX7" fmla="*/ 0 w 9620951"/>
                <a:gd name="connsiteY7" fmla="*/ 704825 h 1341894"/>
                <a:gd name="connsiteX0" fmla="*/ 0 w 9620951"/>
                <a:gd name="connsiteY0" fmla="*/ 704825 h 1370506"/>
                <a:gd name="connsiteX1" fmla="*/ 539533 w 9620951"/>
                <a:gd name="connsiteY1" fmla="*/ 55564 h 1370506"/>
                <a:gd name="connsiteX2" fmla="*/ 8977786 w 9620951"/>
                <a:gd name="connsiteY2" fmla="*/ 61660 h 1370506"/>
                <a:gd name="connsiteX3" fmla="*/ 9620951 w 9620951"/>
                <a:gd name="connsiteY3" fmla="*/ 704825 h 1370506"/>
                <a:gd name="connsiteX4" fmla="*/ 9620951 w 9620951"/>
                <a:gd name="connsiteY4" fmla="*/ 704825 h 1370506"/>
                <a:gd name="connsiteX5" fmla="*/ 8996074 w 9620951"/>
                <a:gd name="connsiteY5" fmla="*/ 1329702 h 1370506"/>
                <a:gd name="connsiteX6" fmla="*/ 539533 w 9620951"/>
                <a:gd name="connsiteY6" fmla="*/ 1341894 h 1370506"/>
                <a:gd name="connsiteX7" fmla="*/ 0 w 9620951"/>
                <a:gd name="connsiteY7" fmla="*/ 704825 h 1370506"/>
                <a:gd name="connsiteX0" fmla="*/ 0 w 9620951"/>
                <a:gd name="connsiteY0" fmla="*/ 704825 h 1384005"/>
                <a:gd name="connsiteX1" fmla="*/ 539533 w 9620951"/>
                <a:gd name="connsiteY1" fmla="*/ 55564 h 1384005"/>
                <a:gd name="connsiteX2" fmla="*/ 8977786 w 9620951"/>
                <a:gd name="connsiteY2" fmla="*/ 61660 h 1384005"/>
                <a:gd name="connsiteX3" fmla="*/ 9620951 w 9620951"/>
                <a:gd name="connsiteY3" fmla="*/ 704825 h 1384005"/>
                <a:gd name="connsiteX4" fmla="*/ 9620951 w 9620951"/>
                <a:gd name="connsiteY4" fmla="*/ 704825 h 1384005"/>
                <a:gd name="connsiteX5" fmla="*/ 8996074 w 9620951"/>
                <a:gd name="connsiteY5" fmla="*/ 1329702 h 1384005"/>
                <a:gd name="connsiteX6" fmla="*/ 539533 w 9620951"/>
                <a:gd name="connsiteY6" fmla="*/ 1341894 h 1384005"/>
                <a:gd name="connsiteX7" fmla="*/ 0 w 9620951"/>
                <a:gd name="connsiteY7" fmla="*/ 704825 h 1384005"/>
                <a:gd name="connsiteX0" fmla="*/ 0 w 9620951"/>
                <a:gd name="connsiteY0" fmla="*/ 704825 h 1392548"/>
                <a:gd name="connsiteX1" fmla="*/ 539533 w 9620951"/>
                <a:gd name="connsiteY1" fmla="*/ 55564 h 1392548"/>
                <a:gd name="connsiteX2" fmla="*/ 8977786 w 9620951"/>
                <a:gd name="connsiteY2" fmla="*/ 61660 h 1392548"/>
                <a:gd name="connsiteX3" fmla="*/ 9620951 w 9620951"/>
                <a:gd name="connsiteY3" fmla="*/ 704825 h 1392548"/>
                <a:gd name="connsiteX4" fmla="*/ 9620951 w 9620951"/>
                <a:gd name="connsiteY4" fmla="*/ 704825 h 1392548"/>
                <a:gd name="connsiteX5" fmla="*/ 8904634 w 9620951"/>
                <a:gd name="connsiteY5" fmla="*/ 1360182 h 1392548"/>
                <a:gd name="connsiteX6" fmla="*/ 539533 w 9620951"/>
                <a:gd name="connsiteY6" fmla="*/ 1341894 h 1392548"/>
                <a:gd name="connsiteX7" fmla="*/ 0 w 9620951"/>
                <a:gd name="connsiteY7" fmla="*/ 704825 h 1392548"/>
                <a:gd name="connsiteX0" fmla="*/ 0 w 9620951"/>
                <a:gd name="connsiteY0" fmla="*/ 687780 h 1375503"/>
                <a:gd name="connsiteX1" fmla="*/ 539533 w 9620951"/>
                <a:gd name="connsiteY1" fmla="*/ 38519 h 1375503"/>
                <a:gd name="connsiteX2" fmla="*/ 8996074 w 9620951"/>
                <a:gd name="connsiteY2" fmla="*/ 68999 h 1375503"/>
                <a:gd name="connsiteX3" fmla="*/ 9620951 w 9620951"/>
                <a:gd name="connsiteY3" fmla="*/ 687780 h 1375503"/>
                <a:gd name="connsiteX4" fmla="*/ 9620951 w 9620951"/>
                <a:gd name="connsiteY4" fmla="*/ 687780 h 1375503"/>
                <a:gd name="connsiteX5" fmla="*/ 8904634 w 9620951"/>
                <a:gd name="connsiteY5" fmla="*/ 1343137 h 1375503"/>
                <a:gd name="connsiteX6" fmla="*/ 539533 w 9620951"/>
                <a:gd name="connsiteY6" fmla="*/ 1324849 h 1375503"/>
                <a:gd name="connsiteX7" fmla="*/ 0 w 9620951"/>
                <a:gd name="connsiteY7" fmla="*/ 687780 h 1375503"/>
                <a:gd name="connsiteX0" fmla="*/ 0 w 9620951"/>
                <a:gd name="connsiteY0" fmla="*/ 700416 h 1388139"/>
                <a:gd name="connsiteX1" fmla="*/ 539533 w 9620951"/>
                <a:gd name="connsiteY1" fmla="*/ 51155 h 1388139"/>
                <a:gd name="connsiteX2" fmla="*/ 8959498 w 9620951"/>
                <a:gd name="connsiteY2" fmla="*/ 63347 h 1388139"/>
                <a:gd name="connsiteX3" fmla="*/ 9620951 w 9620951"/>
                <a:gd name="connsiteY3" fmla="*/ 700416 h 1388139"/>
                <a:gd name="connsiteX4" fmla="*/ 9620951 w 9620951"/>
                <a:gd name="connsiteY4" fmla="*/ 700416 h 1388139"/>
                <a:gd name="connsiteX5" fmla="*/ 8904634 w 9620951"/>
                <a:gd name="connsiteY5" fmla="*/ 1355773 h 1388139"/>
                <a:gd name="connsiteX6" fmla="*/ 539533 w 9620951"/>
                <a:gd name="connsiteY6" fmla="*/ 1337485 h 1388139"/>
                <a:gd name="connsiteX7" fmla="*/ 0 w 9620951"/>
                <a:gd name="connsiteY7" fmla="*/ 700416 h 1388139"/>
                <a:gd name="connsiteX0" fmla="*/ 228 w 9621179"/>
                <a:gd name="connsiteY0" fmla="*/ 700416 h 1392364"/>
                <a:gd name="connsiteX1" fmla="*/ 539761 w 9621179"/>
                <a:gd name="connsiteY1" fmla="*/ 51155 h 1392364"/>
                <a:gd name="connsiteX2" fmla="*/ 8959726 w 9621179"/>
                <a:gd name="connsiteY2" fmla="*/ 63347 h 1392364"/>
                <a:gd name="connsiteX3" fmla="*/ 9621179 w 9621179"/>
                <a:gd name="connsiteY3" fmla="*/ 700416 h 1392364"/>
                <a:gd name="connsiteX4" fmla="*/ 9621179 w 9621179"/>
                <a:gd name="connsiteY4" fmla="*/ 700416 h 1392364"/>
                <a:gd name="connsiteX5" fmla="*/ 8904862 w 9621179"/>
                <a:gd name="connsiteY5" fmla="*/ 1355773 h 1392364"/>
                <a:gd name="connsiteX6" fmla="*/ 497089 w 9621179"/>
                <a:gd name="connsiteY6" fmla="*/ 1343719 h 1392364"/>
                <a:gd name="connsiteX7" fmla="*/ 228 w 9621179"/>
                <a:gd name="connsiteY7" fmla="*/ 700416 h 1392364"/>
                <a:gd name="connsiteX0" fmla="*/ 228 w 9621179"/>
                <a:gd name="connsiteY0" fmla="*/ 700416 h 1422686"/>
                <a:gd name="connsiteX1" fmla="*/ 539761 w 9621179"/>
                <a:gd name="connsiteY1" fmla="*/ 51155 h 1422686"/>
                <a:gd name="connsiteX2" fmla="*/ 8959726 w 9621179"/>
                <a:gd name="connsiteY2" fmla="*/ 63347 h 1422686"/>
                <a:gd name="connsiteX3" fmla="*/ 9621179 w 9621179"/>
                <a:gd name="connsiteY3" fmla="*/ 700416 h 1422686"/>
                <a:gd name="connsiteX4" fmla="*/ 9621179 w 9621179"/>
                <a:gd name="connsiteY4" fmla="*/ 700416 h 1422686"/>
                <a:gd name="connsiteX5" fmla="*/ 8904862 w 9621179"/>
                <a:gd name="connsiteY5" fmla="*/ 1355773 h 1422686"/>
                <a:gd name="connsiteX6" fmla="*/ 497089 w 9621179"/>
                <a:gd name="connsiteY6" fmla="*/ 1343719 h 1422686"/>
                <a:gd name="connsiteX7" fmla="*/ 228 w 9621179"/>
                <a:gd name="connsiteY7" fmla="*/ 700416 h 142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21179" h="1422686">
                  <a:moveTo>
                    <a:pt x="228" y="700416"/>
                  </a:moveTo>
                  <a:cubicBezTo>
                    <a:pt x="7340" y="484989"/>
                    <a:pt x="194651" y="51155"/>
                    <a:pt x="539761" y="51155"/>
                  </a:cubicBezTo>
                  <a:cubicBezTo>
                    <a:pt x="3352512" y="53187"/>
                    <a:pt x="4525439" y="-72797"/>
                    <a:pt x="8959726" y="63347"/>
                  </a:cubicBezTo>
                  <a:cubicBezTo>
                    <a:pt x="9304836" y="63347"/>
                    <a:pt x="9621179" y="355306"/>
                    <a:pt x="9621179" y="700416"/>
                  </a:cubicBezTo>
                  <a:lnTo>
                    <a:pt x="9621179" y="700416"/>
                  </a:lnTo>
                  <a:cubicBezTo>
                    <a:pt x="9621179" y="1045526"/>
                    <a:pt x="9249972" y="1355773"/>
                    <a:pt x="8904862" y="1355773"/>
                  </a:cubicBezTo>
                  <a:cubicBezTo>
                    <a:pt x="6086015" y="1359837"/>
                    <a:pt x="6437088" y="1511860"/>
                    <a:pt x="497089" y="1343719"/>
                  </a:cubicBezTo>
                  <a:cubicBezTo>
                    <a:pt x="151979" y="1343719"/>
                    <a:pt x="-6884" y="915843"/>
                    <a:pt x="228" y="700416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50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C6F3BE9-0D08-498D-9805-FA451F08808F}"/>
                </a:ext>
              </a:extLst>
            </p:cNvPr>
            <p:cNvGrpSpPr/>
            <p:nvPr/>
          </p:nvGrpSpPr>
          <p:grpSpPr>
            <a:xfrm>
              <a:off x="5060408" y="4103990"/>
              <a:ext cx="3866784" cy="858312"/>
              <a:chOff x="5204678" y="4145713"/>
              <a:chExt cx="3866784" cy="85831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C82EC3AD-250E-4395-A070-3F62355D2FA7}"/>
                      </a:ext>
                    </a:extLst>
                  </p:cNvPr>
                  <p:cNvSpPr txBox="1"/>
                  <p:nvPr/>
                </p:nvSpPr>
                <p:spPr>
                  <a:xfrm>
                    <a:off x="5204678" y="4145713"/>
                    <a:ext cx="463746" cy="85831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Bef>
                        <a:spcPts val="300"/>
                      </a:spcBef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th-TH" sz="3200" b="0" i="0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  <m:t>6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th-TH" sz="3200" b="0" i="0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  <m:t>6</m:t>
                            </m:r>
                          </m:den>
                        </m:f>
                      </m:oMath>
                    </a14:m>
                    <a:r>
                      <a:rPr lang="th-TH" sz="3200" dirty="0">
                        <a:latin typeface="Itim" panose="00000500000000000000" pitchFamily="2" charset="-34"/>
                        <a:cs typeface="Itim" panose="00000500000000000000" pitchFamily="2" charset="-34"/>
                      </a:rPr>
                      <a:t> </a:t>
                    </a:r>
                    <a:endParaRPr lang="en-US" sz="3000" dirty="0">
                      <a:latin typeface="Itim" panose="00000500000000000000" pitchFamily="2" charset="-34"/>
                      <a:cs typeface="Itim" panose="00000500000000000000" pitchFamily="2" charset="-34"/>
                    </a:endParaRPr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C82EC3AD-250E-4395-A070-3F62355D2FA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04678" y="4145713"/>
                    <a:ext cx="463746" cy="85831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39474" b="-114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E40A7E46-3148-4464-AB1D-6D28F88CF1DC}"/>
                  </a:ext>
                </a:extLst>
              </p:cNvPr>
              <p:cNvSpPr txBox="1"/>
              <p:nvPr/>
            </p:nvSpPr>
            <p:spPr>
              <a:xfrm>
                <a:off x="5649357" y="4301506"/>
                <a:ext cx="118182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อ่านว่า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429D41A1-AB3B-4DE7-81A3-891AB2835B12}"/>
                  </a:ext>
                </a:extLst>
              </p:cNvPr>
              <p:cNvSpPr txBox="1"/>
              <p:nvPr/>
            </p:nvSpPr>
            <p:spPr>
              <a:xfrm>
                <a:off x="6660469" y="4301506"/>
                <a:ext cx="241099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เศษหกส่วนหก</a:t>
                </a:r>
              </a:p>
            </p:txBody>
          </p:sp>
        </p:grp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71C1AF89-3A24-4F4B-9BDC-1DA872064935}"/>
              </a:ext>
            </a:extLst>
          </p:cNvPr>
          <p:cNvSpPr txBox="1"/>
          <p:nvPr/>
        </p:nvSpPr>
        <p:spPr>
          <a:xfrm>
            <a:off x="5984398" y="4133918"/>
            <a:ext cx="28447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6 เป็น ตัวเศษ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8E03581-1073-471F-B429-470657063B7F}"/>
              </a:ext>
            </a:extLst>
          </p:cNvPr>
          <p:cNvSpPr txBox="1"/>
          <p:nvPr/>
        </p:nvSpPr>
        <p:spPr>
          <a:xfrm>
            <a:off x="8380206" y="4133918"/>
            <a:ext cx="24109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6 เป็น ตัวส่วน 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8388AFB9-E947-485D-A949-43EFDA7B83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940253" y="5102064"/>
            <a:ext cx="817461" cy="897213"/>
          </a:xfrm>
          <a:prstGeom prst="rect">
            <a:avLst/>
          </a:prstGeom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EB1CAC06-B160-42CC-80F7-974E0DA7191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69" y="5496539"/>
            <a:ext cx="1376979" cy="127026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61AE464-6CB9-441B-B447-E23BD6ED85DD}"/>
              </a:ext>
            </a:extLst>
          </p:cNvPr>
          <p:cNvGrpSpPr/>
          <p:nvPr/>
        </p:nvGrpSpPr>
        <p:grpSpPr>
          <a:xfrm>
            <a:off x="4005607" y="5169963"/>
            <a:ext cx="7852064" cy="1359035"/>
            <a:chOff x="3708275" y="5067611"/>
            <a:chExt cx="7852064" cy="135903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6891C68-64E8-4285-B5AD-9A3EF7D2150D}"/>
                </a:ext>
              </a:extLst>
            </p:cNvPr>
            <p:cNvGrpSpPr/>
            <p:nvPr/>
          </p:nvGrpSpPr>
          <p:grpSpPr>
            <a:xfrm>
              <a:off x="3708275" y="5067611"/>
              <a:ext cx="7852064" cy="1359035"/>
              <a:chOff x="1684864" y="203033"/>
              <a:chExt cx="7852064" cy="135903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75394C7C-9CA9-4EDB-B77E-D99B86AB67B7}"/>
                  </a:ext>
                </a:extLst>
              </p:cNvPr>
              <p:cNvGrpSpPr/>
              <p:nvPr/>
            </p:nvGrpSpPr>
            <p:grpSpPr>
              <a:xfrm>
                <a:off x="1684864" y="216837"/>
                <a:ext cx="7429045" cy="1345231"/>
                <a:chOff x="1684864" y="216837"/>
                <a:chExt cx="7429045" cy="1345231"/>
              </a:xfrm>
            </p:grpSpPr>
            <p:sp>
              <p:nvSpPr>
                <p:cNvPr id="31" name="Rectangle: Rounded Corners 18">
                  <a:extLst>
                    <a:ext uri="{FF2B5EF4-FFF2-40B4-BE49-F238E27FC236}">
                      <a16:creationId xmlns:a16="http://schemas.microsoft.com/office/drawing/2014/main" id="{9AC01C4A-32AF-4FD0-9B22-CDC1C4F03B63}"/>
                    </a:ext>
                  </a:extLst>
                </p:cNvPr>
                <p:cNvSpPr/>
                <p:nvPr/>
              </p:nvSpPr>
              <p:spPr>
                <a:xfrm>
                  <a:off x="2061173" y="216837"/>
                  <a:ext cx="7052736" cy="1345231"/>
                </a:xfrm>
                <a:custGeom>
                  <a:avLst/>
                  <a:gdLst>
                    <a:gd name="connsiteX0" fmla="*/ 0 w 9681911"/>
                    <a:gd name="connsiteY0" fmla="*/ 624877 h 1249754"/>
                    <a:gd name="connsiteX1" fmla="*/ 624877 w 9681911"/>
                    <a:gd name="connsiteY1" fmla="*/ 0 h 1249754"/>
                    <a:gd name="connsiteX2" fmla="*/ 9057034 w 9681911"/>
                    <a:gd name="connsiteY2" fmla="*/ 0 h 1249754"/>
                    <a:gd name="connsiteX3" fmla="*/ 9681911 w 9681911"/>
                    <a:gd name="connsiteY3" fmla="*/ 624877 h 1249754"/>
                    <a:gd name="connsiteX4" fmla="*/ 9681911 w 9681911"/>
                    <a:gd name="connsiteY4" fmla="*/ 624877 h 1249754"/>
                    <a:gd name="connsiteX5" fmla="*/ 9057034 w 9681911"/>
                    <a:gd name="connsiteY5" fmla="*/ 1249754 h 1249754"/>
                    <a:gd name="connsiteX6" fmla="*/ 624877 w 9681911"/>
                    <a:gd name="connsiteY6" fmla="*/ 1249754 h 1249754"/>
                    <a:gd name="connsiteX7" fmla="*/ 0 w 9681911"/>
                    <a:gd name="connsiteY7" fmla="*/ 624877 h 1249754"/>
                    <a:gd name="connsiteX0" fmla="*/ 47 w 9681958"/>
                    <a:gd name="connsiteY0" fmla="*/ 649261 h 1274138"/>
                    <a:gd name="connsiteX1" fmla="*/ 600540 w 9681958"/>
                    <a:gd name="connsiteY1" fmla="*/ 0 h 1274138"/>
                    <a:gd name="connsiteX2" fmla="*/ 9057081 w 9681958"/>
                    <a:gd name="connsiteY2" fmla="*/ 24384 h 1274138"/>
                    <a:gd name="connsiteX3" fmla="*/ 9681958 w 9681958"/>
                    <a:gd name="connsiteY3" fmla="*/ 649261 h 1274138"/>
                    <a:gd name="connsiteX4" fmla="*/ 9681958 w 9681958"/>
                    <a:gd name="connsiteY4" fmla="*/ 649261 h 1274138"/>
                    <a:gd name="connsiteX5" fmla="*/ 9057081 w 9681958"/>
                    <a:gd name="connsiteY5" fmla="*/ 1274138 h 1274138"/>
                    <a:gd name="connsiteX6" fmla="*/ 624924 w 9681958"/>
                    <a:gd name="connsiteY6" fmla="*/ 1274138 h 1274138"/>
                    <a:gd name="connsiteX7" fmla="*/ 47 w 9681958"/>
                    <a:gd name="connsiteY7" fmla="*/ 649261 h 1274138"/>
                    <a:gd name="connsiteX0" fmla="*/ 47 w 9681958"/>
                    <a:gd name="connsiteY0" fmla="*/ 649261 h 1274138"/>
                    <a:gd name="connsiteX1" fmla="*/ 600540 w 9681958"/>
                    <a:gd name="connsiteY1" fmla="*/ 0 h 1274138"/>
                    <a:gd name="connsiteX2" fmla="*/ 9038793 w 9681958"/>
                    <a:gd name="connsiteY2" fmla="*/ 6096 h 1274138"/>
                    <a:gd name="connsiteX3" fmla="*/ 9681958 w 9681958"/>
                    <a:gd name="connsiteY3" fmla="*/ 649261 h 1274138"/>
                    <a:gd name="connsiteX4" fmla="*/ 9681958 w 9681958"/>
                    <a:gd name="connsiteY4" fmla="*/ 649261 h 1274138"/>
                    <a:gd name="connsiteX5" fmla="*/ 9057081 w 9681958"/>
                    <a:gd name="connsiteY5" fmla="*/ 1274138 h 1274138"/>
                    <a:gd name="connsiteX6" fmla="*/ 624924 w 9681958"/>
                    <a:gd name="connsiteY6" fmla="*/ 1274138 h 1274138"/>
                    <a:gd name="connsiteX7" fmla="*/ 47 w 9681958"/>
                    <a:gd name="connsiteY7" fmla="*/ 649261 h 1274138"/>
                    <a:gd name="connsiteX0" fmla="*/ 47 w 9681958"/>
                    <a:gd name="connsiteY0" fmla="*/ 704825 h 1329702"/>
                    <a:gd name="connsiteX1" fmla="*/ 600540 w 9681958"/>
                    <a:gd name="connsiteY1" fmla="*/ 55564 h 1329702"/>
                    <a:gd name="connsiteX2" fmla="*/ 9038793 w 9681958"/>
                    <a:gd name="connsiteY2" fmla="*/ 61660 h 1329702"/>
                    <a:gd name="connsiteX3" fmla="*/ 9681958 w 9681958"/>
                    <a:gd name="connsiteY3" fmla="*/ 704825 h 1329702"/>
                    <a:gd name="connsiteX4" fmla="*/ 9681958 w 9681958"/>
                    <a:gd name="connsiteY4" fmla="*/ 704825 h 1329702"/>
                    <a:gd name="connsiteX5" fmla="*/ 9057081 w 9681958"/>
                    <a:gd name="connsiteY5" fmla="*/ 1329702 h 1329702"/>
                    <a:gd name="connsiteX6" fmla="*/ 624924 w 9681958"/>
                    <a:gd name="connsiteY6" fmla="*/ 1329702 h 1329702"/>
                    <a:gd name="connsiteX7" fmla="*/ 47 w 9681958"/>
                    <a:gd name="connsiteY7" fmla="*/ 704825 h 1329702"/>
                    <a:gd name="connsiteX0" fmla="*/ 62 w 9621013"/>
                    <a:gd name="connsiteY0" fmla="*/ 704825 h 1329702"/>
                    <a:gd name="connsiteX1" fmla="*/ 539595 w 9621013"/>
                    <a:gd name="connsiteY1" fmla="*/ 55564 h 1329702"/>
                    <a:gd name="connsiteX2" fmla="*/ 8977848 w 9621013"/>
                    <a:gd name="connsiteY2" fmla="*/ 61660 h 1329702"/>
                    <a:gd name="connsiteX3" fmla="*/ 9621013 w 9621013"/>
                    <a:gd name="connsiteY3" fmla="*/ 704825 h 1329702"/>
                    <a:gd name="connsiteX4" fmla="*/ 9621013 w 9621013"/>
                    <a:gd name="connsiteY4" fmla="*/ 704825 h 1329702"/>
                    <a:gd name="connsiteX5" fmla="*/ 8996136 w 9621013"/>
                    <a:gd name="connsiteY5" fmla="*/ 1329702 h 1329702"/>
                    <a:gd name="connsiteX6" fmla="*/ 563979 w 9621013"/>
                    <a:gd name="connsiteY6" fmla="*/ 1329702 h 1329702"/>
                    <a:gd name="connsiteX7" fmla="*/ 62 w 9621013"/>
                    <a:gd name="connsiteY7" fmla="*/ 704825 h 1329702"/>
                    <a:gd name="connsiteX0" fmla="*/ 0 w 9620951"/>
                    <a:gd name="connsiteY0" fmla="*/ 704825 h 1341894"/>
                    <a:gd name="connsiteX1" fmla="*/ 539533 w 9620951"/>
                    <a:gd name="connsiteY1" fmla="*/ 55564 h 1341894"/>
                    <a:gd name="connsiteX2" fmla="*/ 8977786 w 9620951"/>
                    <a:gd name="connsiteY2" fmla="*/ 61660 h 1341894"/>
                    <a:gd name="connsiteX3" fmla="*/ 9620951 w 9620951"/>
                    <a:gd name="connsiteY3" fmla="*/ 704825 h 1341894"/>
                    <a:gd name="connsiteX4" fmla="*/ 9620951 w 9620951"/>
                    <a:gd name="connsiteY4" fmla="*/ 704825 h 1341894"/>
                    <a:gd name="connsiteX5" fmla="*/ 8996074 w 9620951"/>
                    <a:gd name="connsiteY5" fmla="*/ 1329702 h 1341894"/>
                    <a:gd name="connsiteX6" fmla="*/ 539533 w 9620951"/>
                    <a:gd name="connsiteY6" fmla="*/ 1341894 h 1341894"/>
                    <a:gd name="connsiteX7" fmla="*/ 0 w 9620951"/>
                    <a:gd name="connsiteY7" fmla="*/ 704825 h 1341894"/>
                    <a:gd name="connsiteX0" fmla="*/ 0 w 9620951"/>
                    <a:gd name="connsiteY0" fmla="*/ 704825 h 1370506"/>
                    <a:gd name="connsiteX1" fmla="*/ 539533 w 9620951"/>
                    <a:gd name="connsiteY1" fmla="*/ 55564 h 1370506"/>
                    <a:gd name="connsiteX2" fmla="*/ 8977786 w 9620951"/>
                    <a:gd name="connsiteY2" fmla="*/ 61660 h 1370506"/>
                    <a:gd name="connsiteX3" fmla="*/ 9620951 w 9620951"/>
                    <a:gd name="connsiteY3" fmla="*/ 704825 h 1370506"/>
                    <a:gd name="connsiteX4" fmla="*/ 9620951 w 9620951"/>
                    <a:gd name="connsiteY4" fmla="*/ 704825 h 1370506"/>
                    <a:gd name="connsiteX5" fmla="*/ 8996074 w 9620951"/>
                    <a:gd name="connsiteY5" fmla="*/ 1329702 h 1370506"/>
                    <a:gd name="connsiteX6" fmla="*/ 539533 w 9620951"/>
                    <a:gd name="connsiteY6" fmla="*/ 1341894 h 1370506"/>
                    <a:gd name="connsiteX7" fmla="*/ 0 w 9620951"/>
                    <a:gd name="connsiteY7" fmla="*/ 704825 h 1370506"/>
                    <a:gd name="connsiteX0" fmla="*/ 0 w 9620951"/>
                    <a:gd name="connsiteY0" fmla="*/ 704825 h 1384005"/>
                    <a:gd name="connsiteX1" fmla="*/ 539533 w 9620951"/>
                    <a:gd name="connsiteY1" fmla="*/ 55564 h 1384005"/>
                    <a:gd name="connsiteX2" fmla="*/ 8977786 w 9620951"/>
                    <a:gd name="connsiteY2" fmla="*/ 61660 h 1384005"/>
                    <a:gd name="connsiteX3" fmla="*/ 9620951 w 9620951"/>
                    <a:gd name="connsiteY3" fmla="*/ 704825 h 1384005"/>
                    <a:gd name="connsiteX4" fmla="*/ 9620951 w 9620951"/>
                    <a:gd name="connsiteY4" fmla="*/ 704825 h 1384005"/>
                    <a:gd name="connsiteX5" fmla="*/ 8996074 w 9620951"/>
                    <a:gd name="connsiteY5" fmla="*/ 1329702 h 1384005"/>
                    <a:gd name="connsiteX6" fmla="*/ 539533 w 9620951"/>
                    <a:gd name="connsiteY6" fmla="*/ 1341894 h 1384005"/>
                    <a:gd name="connsiteX7" fmla="*/ 0 w 9620951"/>
                    <a:gd name="connsiteY7" fmla="*/ 704825 h 1384005"/>
                    <a:gd name="connsiteX0" fmla="*/ 0 w 9620951"/>
                    <a:gd name="connsiteY0" fmla="*/ 704825 h 1392548"/>
                    <a:gd name="connsiteX1" fmla="*/ 539533 w 9620951"/>
                    <a:gd name="connsiteY1" fmla="*/ 55564 h 1392548"/>
                    <a:gd name="connsiteX2" fmla="*/ 8977786 w 9620951"/>
                    <a:gd name="connsiteY2" fmla="*/ 61660 h 1392548"/>
                    <a:gd name="connsiteX3" fmla="*/ 9620951 w 9620951"/>
                    <a:gd name="connsiteY3" fmla="*/ 704825 h 1392548"/>
                    <a:gd name="connsiteX4" fmla="*/ 9620951 w 9620951"/>
                    <a:gd name="connsiteY4" fmla="*/ 704825 h 1392548"/>
                    <a:gd name="connsiteX5" fmla="*/ 8904634 w 9620951"/>
                    <a:gd name="connsiteY5" fmla="*/ 1360182 h 1392548"/>
                    <a:gd name="connsiteX6" fmla="*/ 539533 w 9620951"/>
                    <a:gd name="connsiteY6" fmla="*/ 1341894 h 1392548"/>
                    <a:gd name="connsiteX7" fmla="*/ 0 w 9620951"/>
                    <a:gd name="connsiteY7" fmla="*/ 704825 h 1392548"/>
                    <a:gd name="connsiteX0" fmla="*/ 0 w 9620951"/>
                    <a:gd name="connsiteY0" fmla="*/ 687780 h 1375503"/>
                    <a:gd name="connsiteX1" fmla="*/ 539533 w 9620951"/>
                    <a:gd name="connsiteY1" fmla="*/ 38519 h 1375503"/>
                    <a:gd name="connsiteX2" fmla="*/ 8996074 w 9620951"/>
                    <a:gd name="connsiteY2" fmla="*/ 68999 h 1375503"/>
                    <a:gd name="connsiteX3" fmla="*/ 9620951 w 9620951"/>
                    <a:gd name="connsiteY3" fmla="*/ 687780 h 1375503"/>
                    <a:gd name="connsiteX4" fmla="*/ 9620951 w 9620951"/>
                    <a:gd name="connsiteY4" fmla="*/ 687780 h 1375503"/>
                    <a:gd name="connsiteX5" fmla="*/ 8904634 w 9620951"/>
                    <a:gd name="connsiteY5" fmla="*/ 1343137 h 1375503"/>
                    <a:gd name="connsiteX6" fmla="*/ 539533 w 9620951"/>
                    <a:gd name="connsiteY6" fmla="*/ 1324849 h 1375503"/>
                    <a:gd name="connsiteX7" fmla="*/ 0 w 9620951"/>
                    <a:gd name="connsiteY7" fmla="*/ 687780 h 1375503"/>
                    <a:gd name="connsiteX0" fmla="*/ 0 w 9620951"/>
                    <a:gd name="connsiteY0" fmla="*/ 700416 h 1388139"/>
                    <a:gd name="connsiteX1" fmla="*/ 539533 w 9620951"/>
                    <a:gd name="connsiteY1" fmla="*/ 51155 h 1388139"/>
                    <a:gd name="connsiteX2" fmla="*/ 8959498 w 9620951"/>
                    <a:gd name="connsiteY2" fmla="*/ 63347 h 1388139"/>
                    <a:gd name="connsiteX3" fmla="*/ 9620951 w 9620951"/>
                    <a:gd name="connsiteY3" fmla="*/ 700416 h 1388139"/>
                    <a:gd name="connsiteX4" fmla="*/ 9620951 w 9620951"/>
                    <a:gd name="connsiteY4" fmla="*/ 700416 h 1388139"/>
                    <a:gd name="connsiteX5" fmla="*/ 8904634 w 9620951"/>
                    <a:gd name="connsiteY5" fmla="*/ 1355773 h 1388139"/>
                    <a:gd name="connsiteX6" fmla="*/ 539533 w 9620951"/>
                    <a:gd name="connsiteY6" fmla="*/ 1337485 h 1388139"/>
                    <a:gd name="connsiteX7" fmla="*/ 0 w 9620951"/>
                    <a:gd name="connsiteY7" fmla="*/ 700416 h 1388139"/>
                    <a:gd name="connsiteX0" fmla="*/ 228 w 9621179"/>
                    <a:gd name="connsiteY0" fmla="*/ 700416 h 1392364"/>
                    <a:gd name="connsiteX1" fmla="*/ 539761 w 9621179"/>
                    <a:gd name="connsiteY1" fmla="*/ 51155 h 1392364"/>
                    <a:gd name="connsiteX2" fmla="*/ 8959726 w 9621179"/>
                    <a:gd name="connsiteY2" fmla="*/ 63347 h 1392364"/>
                    <a:gd name="connsiteX3" fmla="*/ 9621179 w 9621179"/>
                    <a:gd name="connsiteY3" fmla="*/ 700416 h 1392364"/>
                    <a:gd name="connsiteX4" fmla="*/ 9621179 w 9621179"/>
                    <a:gd name="connsiteY4" fmla="*/ 700416 h 1392364"/>
                    <a:gd name="connsiteX5" fmla="*/ 8904862 w 9621179"/>
                    <a:gd name="connsiteY5" fmla="*/ 1355773 h 1392364"/>
                    <a:gd name="connsiteX6" fmla="*/ 497089 w 9621179"/>
                    <a:gd name="connsiteY6" fmla="*/ 1343719 h 1392364"/>
                    <a:gd name="connsiteX7" fmla="*/ 228 w 9621179"/>
                    <a:gd name="connsiteY7" fmla="*/ 700416 h 1392364"/>
                    <a:gd name="connsiteX0" fmla="*/ 228 w 9621179"/>
                    <a:gd name="connsiteY0" fmla="*/ 700416 h 1422686"/>
                    <a:gd name="connsiteX1" fmla="*/ 539761 w 9621179"/>
                    <a:gd name="connsiteY1" fmla="*/ 51155 h 1422686"/>
                    <a:gd name="connsiteX2" fmla="*/ 8959726 w 9621179"/>
                    <a:gd name="connsiteY2" fmla="*/ 63347 h 1422686"/>
                    <a:gd name="connsiteX3" fmla="*/ 9621179 w 9621179"/>
                    <a:gd name="connsiteY3" fmla="*/ 700416 h 1422686"/>
                    <a:gd name="connsiteX4" fmla="*/ 9621179 w 9621179"/>
                    <a:gd name="connsiteY4" fmla="*/ 700416 h 1422686"/>
                    <a:gd name="connsiteX5" fmla="*/ 8904862 w 9621179"/>
                    <a:gd name="connsiteY5" fmla="*/ 1355773 h 1422686"/>
                    <a:gd name="connsiteX6" fmla="*/ 497089 w 9621179"/>
                    <a:gd name="connsiteY6" fmla="*/ 1343719 h 1422686"/>
                    <a:gd name="connsiteX7" fmla="*/ 228 w 9621179"/>
                    <a:gd name="connsiteY7" fmla="*/ 700416 h 1422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621179" h="1422686">
                      <a:moveTo>
                        <a:pt x="228" y="700416"/>
                      </a:moveTo>
                      <a:cubicBezTo>
                        <a:pt x="7340" y="484989"/>
                        <a:pt x="194651" y="51155"/>
                        <a:pt x="539761" y="51155"/>
                      </a:cubicBezTo>
                      <a:cubicBezTo>
                        <a:pt x="3352512" y="53187"/>
                        <a:pt x="4525439" y="-72797"/>
                        <a:pt x="8959726" y="63347"/>
                      </a:cubicBezTo>
                      <a:cubicBezTo>
                        <a:pt x="9304836" y="63347"/>
                        <a:pt x="9621179" y="355306"/>
                        <a:pt x="9621179" y="700416"/>
                      </a:cubicBezTo>
                      <a:lnTo>
                        <a:pt x="9621179" y="700416"/>
                      </a:lnTo>
                      <a:cubicBezTo>
                        <a:pt x="9621179" y="1045526"/>
                        <a:pt x="9249972" y="1355773"/>
                        <a:pt x="8904862" y="1355773"/>
                      </a:cubicBezTo>
                      <a:cubicBezTo>
                        <a:pt x="6086015" y="1359837"/>
                        <a:pt x="6437088" y="1511860"/>
                        <a:pt x="497089" y="1343719"/>
                      </a:cubicBezTo>
                      <a:cubicBezTo>
                        <a:pt x="151979" y="1343719"/>
                        <a:pt x="-6884" y="915843"/>
                        <a:pt x="228" y="700416"/>
                      </a:cubicBezTo>
                      <a:close/>
                    </a:path>
                  </a:pathLst>
                </a:custGeom>
                <a:solidFill>
                  <a:srgbClr val="CC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Isosceles Triangle 31">
                  <a:extLst>
                    <a:ext uri="{FF2B5EF4-FFF2-40B4-BE49-F238E27FC236}">
                      <a16:creationId xmlns:a16="http://schemas.microsoft.com/office/drawing/2014/main" id="{9CA75D4F-1FCA-41A3-8A86-A4BD29B591A6}"/>
                    </a:ext>
                  </a:extLst>
                </p:cNvPr>
                <p:cNvSpPr/>
                <p:nvPr/>
              </p:nvSpPr>
              <p:spPr>
                <a:xfrm rot="13921374">
                  <a:off x="1938080" y="503690"/>
                  <a:ext cx="631306" cy="1137738"/>
                </a:xfrm>
                <a:prstGeom prst="triangle">
                  <a:avLst/>
                </a:prstGeom>
                <a:solidFill>
                  <a:srgbClr val="CC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0C8D11C-F00B-49DB-98D4-75AE9D26CD48}"/>
                  </a:ext>
                </a:extLst>
              </p:cNvPr>
              <p:cNvSpPr txBox="1"/>
              <p:nvPr/>
            </p:nvSpPr>
            <p:spPr>
              <a:xfrm>
                <a:off x="2265093" y="203033"/>
                <a:ext cx="7271835" cy="1208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300"/>
                  </a:spcBef>
                </a:pPr>
                <a:r>
                  <a:rPr lang="th-TH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ระบายสี 6 ส่วนใน 6 ส่วน หมายถึง ระบายสีแต่ละ</a:t>
                </a:r>
              </a:p>
              <a:p>
                <a:pPr>
                  <a:spcBef>
                    <a:spcPts val="300"/>
                  </a:spcBef>
                </a:pPr>
                <a:r>
                  <a:rPr lang="th-TH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ส่วนของรูปจนเต็ม 1 รูป      ดังนั้น     เท่ากับ 1       </a:t>
                </a:r>
                <a:endParaRPr lang="en-US" sz="28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A0CAD42-A491-477A-A712-5B342620DE85}"/>
                    </a:ext>
                  </a:extLst>
                </p:cNvPr>
                <p:cNvSpPr txBox="1"/>
                <p:nvPr/>
              </p:nvSpPr>
              <p:spPr>
                <a:xfrm>
                  <a:off x="8916732" y="5612736"/>
                  <a:ext cx="476424" cy="76097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8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8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th-TH" sz="28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en-US" sz="280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A0CAD42-A491-477A-A712-5B342620DE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16732" y="5612736"/>
                  <a:ext cx="476424" cy="760978"/>
                </a:xfrm>
                <a:prstGeom prst="rect">
                  <a:avLst/>
                </a:prstGeom>
                <a:blipFill>
                  <a:blip r:embed="rId13"/>
                  <a:stretch>
                    <a:fillRect r="-20253" b="-104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60611988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02338 L 0.00182 0.02338 C 0.0375 -0.00509 0.00495 0.01921 0.02695 0.00555 C 0.02891 0.00417 0.03073 0.00231 0.03268 0.00093 C 0.0405 -0.00417 0.04818 -0.00903 0.05599 -0.01389 C 0.05925 -0.01597 0.0625 -0.01852 0.06589 -0.01968 C 0.07122 -0.02176 0.07643 -0.02407 0.08177 -0.0257 C 0.08425 -0.02639 0.08672 -0.02662 0.08932 -0.02708 C 0.09089 -0.02755 0.09258 -0.02824 0.09427 -0.0287 C 0.09792 -0.0294 0.10143 -0.0294 0.10508 -0.03009 C 0.10925 -0.03102 0.11341 -0.03218 0.11758 -0.0331 C 0.12708 -0.03495 0.14245 -0.03773 0.15182 -0.03889 L 0.17344 -0.0419 C 0.18008 -0.04259 0.18672 -0.04282 0.19349 -0.04352 L 0.20925 -0.04491 L 0.23763 -0.04653 C 0.25208 -0.04722 0.27122 -0.04907 0.28516 -0.05093 C 0.32708 -0.05602 0.28385 -0.05208 0.32344 -0.05532 C 0.33047 -0.05648 0.34831 -0.05926 0.35599 -0.06134 C 0.36094 -0.0625 0.36589 -0.06458 0.37096 -0.06574 C 0.37643 -0.0669 0.38203 -0.06759 0.38763 -0.06875 L 0.43099 -0.07755 L 0.44844 -0.08056 C 0.48112 -0.09213 0.44883 -0.08171 0.48255 -0.08935 C 0.48763 -0.09051 0.49258 -0.09306 0.49766 -0.09375 C 0.51068 -0.09607 0.5237 -0.09676 0.53672 -0.09838 C 0.54128 -0.09884 0.5457 -0.09977 0.55013 -0.09977 L 0.63177 -0.10116 L 0.7026 -0.09977 L 0.78594 -0.09676 C 0.7875 -0.09653 0.80195 -0.09445 0.8043 -0.09375 C 0.80651 -0.09329 0.80872 -0.09144 0.81094 -0.09097 C 0.81654 -0.08982 0.82201 -0.09005 0.8276 -0.08935 C 0.84219 -0.08773 0.85742 -0.08519 0.87175 -0.08056 C 0.88099 -0.07755 0.89037 -0.07639 0.89922 -0.07153 C 0.90404 -0.06921 0.90872 -0.0662 0.91341 -0.06412 C 0.92148 -0.06065 0.93568 -0.05741 0.94349 -0.05532 C 0.95859 -0.05116 0.94818 -0.05324 0.96341 -0.05093 C 0.96628 -0.04977 0.96901 -0.04884 0.97175 -0.04792 C 0.9737 -0.04722 0.97565 -0.04722 0.9776 -0.04653 C 0.97956 -0.0456 0.98151 -0.04398 0.98346 -0.04352 C 0.98737 -0.04236 0.99128 -0.04259 0.99505 -0.0419 C 0.99818 -0.04144 1.00117 -0.04097 1.0043 -0.04051 C 1.01406 -0.04144 1.0237 -0.0419 1.03346 -0.04352 C 1.03516 -0.04375 1.04362 -0.04676 1.04675 -0.04792 C 1.05638 -0.05926 1.04701 -0.04884 1.06094 -0.06134 C 1.06289 -0.06296 1.06484 -0.06528 1.0668 -0.06713 C 1.06784 -0.06829 1.06901 -0.06921 1.07018 -0.07014 " pathEditMode="relative" ptsTypes="AAAAAAAAAAAAAAAAAAAAAAAAAAAAAAAAAAAAAAAAAAAAAAAA">
                                      <p:cBhvr>
                                        <p:cTn id="6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6" grpId="0"/>
      <p:bldP spid="68" grpId="0"/>
      <p:bldP spid="7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" descr="Background pattern&#10;&#10;Description automatically generated">
            <a:extLst>
              <a:ext uri="{FF2B5EF4-FFF2-40B4-BE49-F238E27FC236}">
                <a16:creationId xmlns:a16="http://schemas.microsoft.com/office/drawing/2014/main" id="{7084E717-9392-4DC3-B9A0-BD14049BF5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7D6ABC77-3D12-4D56-8B5C-BF62B8FC6E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2258453"/>
            <a:ext cx="4477170" cy="2828589"/>
          </a:xfrm>
          <a:prstGeom prst="rect">
            <a:avLst/>
          </a:prstGeom>
        </p:spPr>
      </p:pic>
      <p:pic>
        <p:nvPicPr>
          <p:cNvPr id="6" name="Picture 5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B66E12BE-CC3F-42D0-8E94-873650D342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5372110"/>
            <a:ext cx="4477170" cy="2828589"/>
          </a:xfrm>
          <a:prstGeom prst="rect">
            <a:avLst/>
          </a:prstGeom>
        </p:spPr>
      </p:pic>
      <p:pic>
        <p:nvPicPr>
          <p:cNvPr id="7" name="Picture 6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BCC2D830-6171-47DA-8DFF-4D5CFCFE17F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006" y="-499185"/>
            <a:ext cx="4477170" cy="2828589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F63D1D6-15CA-461A-8BE9-FCF0A2335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1386" y="6189177"/>
            <a:ext cx="1395736" cy="555152"/>
          </a:xfrm>
          <a:prstGeom prst="rect">
            <a:avLst/>
          </a:prstGeom>
        </p:spPr>
      </p:pic>
      <p:pic>
        <p:nvPicPr>
          <p:cNvPr id="24" name="Picture 23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960313B-077B-4B3A-B714-4419FD9FC15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875" y="621241"/>
            <a:ext cx="436113" cy="432882"/>
          </a:xfrm>
          <a:prstGeom prst="rect">
            <a:avLst/>
          </a:prstGeom>
        </p:spPr>
      </p:pic>
      <p:pic>
        <p:nvPicPr>
          <p:cNvPr id="25" name="Picture 24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E71F383-C778-4106-AF0A-8F68F1D6EB6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730" y="5085000"/>
            <a:ext cx="436113" cy="432882"/>
          </a:xfrm>
          <a:prstGeom prst="rect">
            <a:avLst/>
          </a:prstGeom>
        </p:spPr>
      </p:pic>
      <p:pic>
        <p:nvPicPr>
          <p:cNvPr id="26" name="Picture 25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0F321BA-2222-46EC-84B3-22AC6127BE5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07" y="1542757"/>
            <a:ext cx="436113" cy="432882"/>
          </a:xfrm>
          <a:prstGeom prst="rect">
            <a:avLst/>
          </a:prstGeom>
        </p:spPr>
      </p:pic>
      <p:pic>
        <p:nvPicPr>
          <p:cNvPr id="27" name="Picture 26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337C76C-1669-478F-BD60-080F18313A5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80" y="2562801"/>
            <a:ext cx="436113" cy="432882"/>
          </a:xfrm>
          <a:prstGeom prst="rect">
            <a:avLst/>
          </a:prstGeom>
        </p:spPr>
      </p:pic>
      <p:pic>
        <p:nvPicPr>
          <p:cNvPr id="28" name="Picture 27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42DEAFC-C163-479D-B169-8003C483CFA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1" y="570136"/>
            <a:ext cx="436113" cy="432882"/>
          </a:xfrm>
          <a:prstGeom prst="rect">
            <a:avLst/>
          </a:prstGeom>
        </p:spPr>
      </p:pic>
      <p:pic>
        <p:nvPicPr>
          <p:cNvPr id="29" name="Picture 28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A2DCDE2-7674-4BDE-8C6F-B17B89D0370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254" y="579716"/>
            <a:ext cx="436113" cy="432882"/>
          </a:xfrm>
          <a:prstGeom prst="rect">
            <a:avLst/>
          </a:prstGeom>
        </p:spPr>
      </p:pic>
      <p:pic>
        <p:nvPicPr>
          <p:cNvPr id="30" name="Picture 29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6DDD934-2DC8-4A7C-A1FE-18B169C0A25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80" y="4050122"/>
            <a:ext cx="436113" cy="432882"/>
          </a:xfrm>
          <a:prstGeom prst="rect">
            <a:avLst/>
          </a:prstGeom>
        </p:spPr>
      </p:pic>
      <p:pic>
        <p:nvPicPr>
          <p:cNvPr id="31" name="Picture 30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9BCEB8C-EBDA-4A98-BC27-EACB50F1CC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03" y="3384446"/>
            <a:ext cx="436113" cy="432882"/>
          </a:xfrm>
          <a:prstGeom prst="rect">
            <a:avLst/>
          </a:prstGeom>
        </p:spPr>
      </p:pic>
      <p:pic>
        <p:nvPicPr>
          <p:cNvPr id="32" name="Picture 31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5A4D6DB-B6DE-4B6E-BA1B-488103B5345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711" y="5249556"/>
            <a:ext cx="436113" cy="432882"/>
          </a:xfrm>
          <a:prstGeom prst="rect">
            <a:avLst/>
          </a:prstGeom>
        </p:spPr>
      </p:pic>
      <p:pic>
        <p:nvPicPr>
          <p:cNvPr id="33" name="Picture 32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4CB6034-5DC2-4957-B75D-AC2489D3122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383" y="3212559"/>
            <a:ext cx="436113" cy="432882"/>
          </a:xfrm>
          <a:prstGeom prst="rect">
            <a:avLst/>
          </a:prstGeom>
        </p:spPr>
      </p:pic>
      <p:pic>
        <p:nvPicPr>
          <p:cNvPr id="34" name="Picture 33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128CC96-C79F-4575-B1DD-089BC0F6596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109" y="5789857"/>
            <a:ext cx="532800" cy="528853"/>
          </a:xfrm>
          <a:prstGeom prst="rect">
            <a:avLst/>
          </a:prstGeom>
        </p:spPr>
      </p:pic>
      <p:pic>
        <p:nvPicPr>
          <p:cNvPr id="35" name="Picture 34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BC61279-DA7E-4121-B358-808D9CE8B87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673" y="6427605"/>
            <a:ext cx="298295" cy="296085"/>
          </a:xfrm>
          <a:prstGeom prst="rect">
            <a:avLst/>
          </a:prstGeom>
        </p:spPr>
      </p:pic>
      <p:pic>
        <p:nvPicPr>
          <p:cNvPr id="36" name="Picture 35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4B7E3B6-5933-41DB-A6A3-D5A96C2E89E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497" y="6318710"/>
            <a:ext cx="298295" cy="296085"/>
          </a:xfrm>
          <a:prstGeom prst="rect">
            <a:avLst/>
          </a:prstGeom>
        </p:spPr>
      </p:pic>
      <p:pic>
        <p:nvPicPr>
          <p:cNvPr id="37" name="Picture 36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F7029FB-EE89-403E-9333-C90A85E34A8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66" y="313010"/>
            <a:ext cx="298295" cy="296085"/>
          </a:xfrm>
          <a:prstGeom prst="rect">
            <a:avLst/>
          </a:prstGeom>
        </p:spPr>
      </p:pic>
      <p:pic>
        <p:nvPicPr>
          <p:cNvPr id="38" name="Picture 37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3E703F0-B071-4B02-84EA-A8651ABA637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08" y="6259877"/>
            <a:ext cx="298295" cy="296085"/>
          </a:xfrm>
          <a:prstGeom prst="rect">
            <a:avLst/>
          </a:prstGeom>
        </p:spPr>
      </p:pic>
      <p:pic>
        <p:nvPicPr>
          <p:cNvPr id="44" name="Picture 43" descr="A close-up of a hard drive&#10;&#10;Description automatically generated with low confidence">
            <a:extLst>
              <a:ext uri="{FF2B5EF4-FFF2-40B4-BE49-F238E27FC236}">
                <a16:creationId xmlns:a16="http://schemas.microsoft.com/office/drawing/2014/main" id="{2E38A305-F4B5-484F-A127-A71AA526E5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76" y="1944442"/>
            <a:ext cx="4682079" cy="4455941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CE217E0B-4E8C-4DF1-8C68-B69AB67384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1" y="1386610"/>
            <a:ext cx="1138575" cy="1234599"/>
          </a:xfrm>
          <a:prstGeom prst="rect">
            <a:avLst/>
          </a:prstGeom>
        </p:spPr>
      </p:pic>
      <p:pic>
        <p:nvPicPr>
          <p:cNvPr id="54" name="A" descr="Shape&#10;&#10;Description automatically generated">
            <a:extLst>
              <a:ext uri="{FF2B5EF4-FFF2-40B4-BE49-F238E27FC236}">
                <a16:creationId xmlns:a16="http://schemas.microsoft.com/office/drawing/2014/main" id="{4A0B0C4A-D99D-4A9C-9E14-A96DA84AD8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985" y="1940884"/>
            <a:ext cx="6279364" cy="1296458"/>
          </a:xfrm>
          <a:prstGeom prst="rect">
            <a:avLst/>
          </a:prstGeom>
        </p:spPr>
      </p:pic>
      <p:pic>
        <p:nvPicPr>
          <p:cNvPr id="56" name="C" descr="Shape&#10;&#10;Description automatically generated">
            <a:extLst>
              <a:ext uri="{FF2B5EF4-FFF2-40B4-BE49-F238E27FC236}">
                <a16:creationId xmlns:a16="http://schemas.microsoft.com/office/drawing/2014/main" id="{E0CEAE9C-1332-4BA1-B03D-F89F211B12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985" y="4918843"/>
            <a:ext cx="6285001" cy="1268274"/>
          </a:xfrm>
          <a:prstGeom prst="rect">
            <a:avLst/>
          </a:prstGeom>
        </p:spPr>
      </p:pic>
      <p:pic>
        <p:nvPicPr>
          <p:cNvPr id="58" name="B" descr="Shape&#10;&#10;Description automatically generated">
            <a:extLst>
              <a:ext uri="{FF2B5EF4-FFF2-40B4-BE49-F238E27FC236}">
                <a16:creationId xmlns:a16="http://schemas.microsoft.com/office/drawing/2014/main" id="{129869B2-A414-4762-BF29-118916657A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985" y="3441138"/>
            <a:ext cx="6279363" cy="1273910"/>
          </a:xfrm>
          <a:prstGeom prst="rect">
            <a:avLst/>
          </a:prstGeom>
        </p:spPr>
      </p:pic>
      <p:pic>
        <p:nvPicPr>
          <p:cNvPr id="40" name="ถูก1">
            <a:extLst>
              <a:ext uri="{FF2B5EF4-FFF2-40B4-BE49-F238E27FC236}">
                <a16:creationId xmlns:a16="http://schemas.microsoft.com/office/drawing/2014/main" id="{B8C7C7A8-B750-49D4-88FD-7A25F1DC0F5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46740" y="1929937"/>
            <a:ext cx="1037873" cy="1037873"/>
          </a:xfrm>
          <a:prstGeom prst="rect">
            <a:avLst/>
          </a:prstGeom>
        </p:spPr>
      </p:pic>
      <p:pic>
        <p:nvPicPr>
          <p:cNvPr id="42" name="ผิด1">
            <a:extLst>
              <a:ext uri="{FF2B5EF4-FFF2-40B4-BE49-F238E27FC236}">
                <a16:creationId xmlns:a16="http://schemas.microsoft.com/office/drawing/2014/main" id="{3896C49C-FA97-4CEB-9586-0F54F5FA30E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04559" y="4925490"/>
            <a:ext cx="1037873" cy="1037873"/>
          </a:xfrm>
          <a:prstGeom prst="rect">
            <a:avLst/>
          </a:prstGeom>
        </p:spPr>
      </p:pic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C5137297-3076-4889-8DB2-EFBD9E5E688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56" y="2595551"/>
            <a:ext cx="3631851" cy="27499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AF8C54A-B003-4A04-97E0-A9AF9D6065E9}"/>
                  </a:ext>
                </a:extLst>
              </p:cNvPr>
              <p:cNvSpPr txBox="1"/>
              <p:nvPr/>
            </p:nvSpPr>
            <p:spPr>
              <a:xfrm>
                <a:off x="8643447" y="2098029"/>
                <a:ext cx="463746" cy="858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2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2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6</m:t>
                        </m:r>
                      </m:den>
                    </m:f>
                  </m:oMath>
                </a14:m>
                <a:r>
                  <a:rPr lang="th-TH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AF8C54A-B003-4A04-97E0-A9AF9D6065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3447" y="2098029"/>
                <a:ext cx="463746" cy="858312"/>
              </a:xfrm>
              <a:prstGeom prst="rect">
                <a:avLst/>
              </a:prstGeom>
              <a:blipFill>
                <a:blip r:embed="rId20"/>
                <a:stretch>
                  <a:fillRect r="-46053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470719FD-B980-42CD-BEF6-C5AD05198CD6}"/>
              </a:ext>
            </a:extLst>
          </p:cNvPr>
          <p:cNvSpPr txBox="1"/>
          <p:nvPr/>
        </p:nvSpPr>
        <p:spPr>
          <a:xfrm>
            <a:off x="8643447" y="3591301"/>
            <a:ext cx="463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4800" dirty="0"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r>
              <a:rPr lang="th-TH" sz="48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en-US" sz="44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CBAFFC9-0E38-4C8B-BDE4-E5C88409E8FD}"/>
              </a:ext>
            </a:extLst>
          </p:cNvPr>
          <p:cNvSpPr txBox="1"/>
          <p:nvPr/>
        </p:nvSpPr>
        <p:spPr>
          <a:xfrm>
            <a:off x="8643447" y="5075532"/>
            <a:ext cx="463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4800" dirty="0"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  <a:r>
              <a:rPr lang="th-TH" sz="48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en-US" sz="44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49" name="ถูก1">
            <a:extLst>
              <a:ext uri="{FF2B5EF4-FFF2-40B4-BE49-F238E27FC236}">
                <a16:creationId xmlns:a16="http://schemas.microsoft.com/office/drawing/2014/main" id="{1DDB41B0-B4F6-4F75-BE04-9D6F727677E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75267" y="3429000"/>
            <a:ext cx="1037873" cy="103787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0664A44-F375-4A1C-B736-D463DB14290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66" y="421436"/>
            <a:ext cx="10239228" cy="1080000"/>
          </a:xfrm>
          <a:prstGeom prst="rect">
            <a:avLst/>
          </a:prstGeom>
        </p:spPr>
      </p:pic>
      <p:pic>
        <p:nvPicPr>
          <p:cNvPr id="39" name="Picture 38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4EC3B51-6C7D-4CEB-A752-FA94767081F5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232" y="472228"/>
            <a:ext cx="403730" cy="40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5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1.15508 1.31875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1.15508 1.31875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1.15508 1.3187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" descr="Background pattern&#10;&#10;Description automatically generated">
            <a:extLst>
              <a:ext uri="{FF2B5EF4-FFF2-40B4-BE49-F238E27FC236}">
                <a16:creationId xmlns:a16="http://schemas.microsoft.com/office/drawing/2014/main" id="{7084E717-9392-4DC3-B9A0-BD14049BF5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7D6ABC77-3D12-4D56-8B5C-BF62B8FC6E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2258453"/>
            <a:ext cx="4477170" cy="2828589"/>
          </a:xfrm>
          <a:prstGeom prst="rect">
            <a:avLst/>
          </a:prstGeom>
        </p:spPr>
      </p:pic>
      <p:pic>
        <p:nvPicPr>
          <p:cNvPr id="6" name="Picture 5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B66E12BE-CC3F-42D0-8E94-873650D342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5372110"/>
            <a:ext cx="4477170" cy="2828589"/>
          </a:xfrm>
          <a:prstGeom prst="rect">
            <a:avLst/>
          </a:prstGeom>
        </p:spPr>
      </p:pic>
      <p:pic>
        <p:nvPicPr>
          <p:cNvPr id="7" name="Picture 6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BCC2D830-6171-47DA-8DFF-4D5CFCFE17F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006" y="-499185"/>
            <a:ext cx="4477170" cy="2828589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F63D1D6-15CA-461A-8BE9-FCF0A2335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1386" y="6189177"/>
            <a:ext cx="1395736" cy="555152"/>
          </a:xfrm>
          <a:prstGeom prst="rect">
            <a:avLst/>
          </a:prstGeom>
        </p:spPr>
      </p:pic>
      <p:pic>
        <p:nvPicPr>
          <p:cNvPr id="24" name="Picture 23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960313B-077B-4B3A-B714-4419FD9FC15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875" y="621241"/>
            <a:ext cx="436113" cy="432882"/>
          </a:xfrm>
          <a:prstGeom prst="rect">
            <a:avLst/>
          </a:prstGeom>
        </p:spPr>
      </p:pic>
      <p:pic>
        <p:nvPicPr>
          <p:cNvPr id="25" name="Picture 24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E71F383-C778-4106-AF0A-8F68F1D6EB6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730" y="5085000"/>
            <a:ext cx="436113" cy="432882"/>
          </a:xfrm>
          <a:prstGeom prst="rect">
            <a:avLst/>
          </a:prstGeom>
        </p:spPr>
      </p:pic>
      <p:pic>
        <p:nvPicPr>
          <p:cNvPr id="26" name="Picture 25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0F321BA-2222-46EC-84B3-22AC6127BE5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07" y="1542757"/>
            <a:ext cx="436113" cy="432882"/>
          </a:xfrm>
          <a:prstGeom prst="rect">
            <a:avLst/>
          </a:prstGeom>
        </p:spPr>
      </p:pic>
      <p:pic>
        <p:nvPicPr>
          <p:cNvPr id="27" name="Picture 26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337C76C-1669-478F-BD60-080F18313A5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80" y="2562801"/>
            <a:ext cx="436113" cy="432882"/>
          </a:xfrm>
          <a:prstGeom prst="rect">
            <a:avLst/>
          </a:prstGeom>
        </p:spPr>
      </p:pic>
      <p:pic>
        <p:nvPicPr>
          <p:cNvPr id="28" name="Picture 27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42DEAFC-C163-479D-B169-8003C483CFA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1" y="570136"/>
            <a:ext cx="436113" cy="432882"/>
          </a:xfrm>
          <a:prstGeom prst="rect">
            <a:avLst/>
          </a:prstGeom>
        </p:spPr>
      </p:pic>
      <p:pic>
        <p:nvPicPr>
          <p:cNvPr id="29" name="Picture 28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A2DCDE2-7674-4BDE-8C6F-B17B89D0370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254" y="579716"/>
            <a:ext cx="436113" cy="432882"/>
          </a:xfrm>
          <a:prstGeom prst="rect">
            <a:avLst/>
          </a:prstGeom>
        </p:spPr>
      </p:pic>
      <p:pic>
        <p:nvPicPr>
          <p:cNvPr id="30" name="Picture 29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6DDD934-2DC8-4A7C-A1FE-18B169C0A25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80" y="4050122"/>
            <a:ext cx="436113" cy="432882"/>
          </a:xfrm>
          <a:prstGeom prst="rect">
            <a:avLst/>
          </a:prstGeom>
        </p:spPr>
      </p:pic>
      <p:pic>
        <p:nvPicPr>
          <p:cNvPr id="31" name="Picture 30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9BCEB8C-EBDA-4A98-BC27-EACB50F1CC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03" y="3384446"/>
            <a:ext cx="436113" cy="432882"/>
          </a:xfrm>
          <a:prstGeom prst="rect">
            <a:avLst/>
          </a:prstGeom>
        </p:spPr>
      </p:pic>
      <p:pic>
        <p:nvPicPr>
          <p:cNvPr id="32" name="Picture 31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5A4D6DB-B6DE-4B6E-BA1B-488103B5345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711" y="5249556"/>
            <a:ext cx="436113" cy="432882"/>
          </a:xfrm>
          <a:prstGeom prst="rect">
            <a:avLst/>
          </a:prstGeom>
        </p:spPr>
      </p:pic>
      <p:pic>
        <p:nvPicPr>
          <p:cNvPr id="33" name="Picture 32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4CB6034-5DC2-4957-B75D-AC2489D3122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383" y="3212559"/>
            <a:ext cx="436113" cy="432882"/>
          </a:xfrm>
          <a:prstGeom prst="rect">
            <a:avLst/>
          </a:prstGeom>
        </p:spPr>
      </p:pic>
      <p:pic>
        <p:nvPicPr>
          <p:cNvPr id="34" name="Picture 33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128CC96-C79F-4575-B1DD-089BC0F6596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109" y="5789857"/>
            <a:ext cx="532800" cy="528853"/>
          </a:xfrm>
          <a:prstGeom prst="rect">
            <a:avLst/>
          </a:prstGeom>
        </p:spPr>
      </p:pic>
      <p:pic>
        <p:nvPicPr>
          <p:cNvPr id="35" name="Picture 34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BC61279-DA7E-4121-B358-808D9CE8B87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673" y="6427605"/>
            <a:ext cx="298295" cy="296085"/>
          </a:xfrm>
          <a:prstGeom prst="rect">
            <a:avLst/>
          </a:prstGeom>
        </p:spPr>
      </p:pic>
      <p:pic>
        <p:nvPicPr>
          <p:cNvPr id="36" name="Picture 35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4B7E3B6-5933-41DB-A6A3-D5A96C2E89E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497" y="6318710"/>
            <a:ext cx="298295" cy="296085"/>
          </a:xfrm>
          <a:prstGeom prst="rect">
            <a:avLst/>
          </a:prstGeom>
        </p:spPr>
      </p:pic>
      <p:pic>
        <p:nvPicPr>
          <p:cNvPr id="37" name="Picture 36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F7029FB-EE89-403E-9333-C90A85E34A8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66" y="313010"/>
            <a:ext cx="298295" cy="296085"/>
          </a:xfrm>
          <a:prstGeom prst="rect">
            <a:avLst/>
          </a:prstGeom>
        </p:spPr>
      </p:pic>
      <p:pic>
        <p:nvPicPr>
          <p:cNvPr id="38" name="Picture 37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3E703F0-B071-4B02-84EA-A8651ABA637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08" y="6259877"/>
            <a:ext cx="298295" cy="296085"/>
          </a:xfrm>
          <a:prstGeom prst="rect">
            <a:avLst/>
          </a:prstGeom>
        </p:spPr>
      </p:pic>
      <p:pic>
        <p:nvPicPr>
          <p:cNvPr id="39" name="Picture 38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4EC3B51-6C7D-4CEB-A752-FA94767081F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54" y="320330"/>
            <a:ext cx="403730" cy="400739"/>
          </a:xfrm>
          <a:prstGeom prst="rect">
            <a:avLst/>
          </a:prstGeom>
        </p:spPr>
      </p:pic>
      <p:pic>
        <p:nvPicPr>
          <p:cNvPr id="44" name="Picture 43" descr="A close-up of a hard drive&#10;&#10;Description automatically generated with low confidence">
            <a:extLst>
              <a:ext uri="{FF2B5EF4-FFF2-40B4-BE49-F238E27FC236}">
                <a16:creationId xmlns:a16="http://schemas.microsoft.com/office/drawing/2014/main" id="{2E38A305-F4B5-484F-A127-A71AA526E5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76" y="1944442"/>
            <a:ext cx="4682079" cy="44559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E217E0B-4E8C-4DF1-8C68-B69AB67384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422" y="1386610"/>
            <a:ext cx="1134373" cy="1234599"/>
          </a:xfrm>
          <a:prstGeom prst="rect">
            <a:avLst/>
          </a:prstGeom>
        </p:spPr>
      </p:pic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2C0426F1-9A25-4126-9BBD-1196627B86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08" y="3156990"/>
            <a:ext cx="3812048" cy="194997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A0C0993-7D3E-4D77-AE18-C34CA8B54E61}"/>
              </a:ext>
            </a:extLst>
          </p:cNvPr>
          <p:cNvGrpSpPr/>
          <p:nvPr/>
        </p:nvGrpSpPr>
        <p:grpSpPr>
          <a:xfrm>
            <a:off x="5467985" y="3441138"/>
            <a:ext cx="6279363" cy="1273910"/>
            <a:chOff x="5467985" y="3441138"/>
            <a:chExt cx="6279363" cy="1273910"/>
          </a:xfrm>
        </p:grpSpPr>
        <p:pic>
          <p:nvPicPr>
            <p:cNvPr id="58" name="B" descr="Shape&#10;&#10;Description automatically generated">
              <a:extLst>
                <a:ext uri="{FF2B5EF4-FFF2-40B4-BE49-F238E27FC236}">
                  <a16:creationId xmlns:a16="http://schemas.microsoft.com/office/drawing/2014/main" id="{129869B2-A414-4762-BF29-118916657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985" y="3441138"/>
              <a:ext cx="6279363" cy="127391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6E62752-3FC8-4983-B67C-7A740D4C8F43}"/>
                </a:ext>
              </a:extLst>
            </p:cNvPr>
            <p:cNvSpPr txBox="1"/>
            <p:nvPr/>
          </p:nvSpPr>
          <p:spPr>
            <a:xfrm>
              <a:off x="7024099" y="3584768"/>
              <a:ext cx="44178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4800" dirty="0">
                  <a:latin typeface="Itim" panose="00000500000000000000" pitchFamily="2" charset="-34"/>
                  <a:cs typeface="Itim" panose="00000500000000000000" pitchFamily="2" charset="-34"/>
                </a:rPr>
                <a:t>เศษสองส่วนสอง </a:t>
              </a:r>
              <a:endParaRPr lang="en-US" sz="44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9FB32E5-5B44-478F-832B-52DBA121A74F}"/>
              </a:ext>
            </a:extLst>
          </p:cNvPr>
          <p:cNvGrpSpPr/>
          <p:nvPr/>
        </p:nvGrpSpPr>
        <p:grpSpPr>
          <a:xfrm>
            <a:off x="5467985" y="4918843"/>
            <a:ext cx="6285001" cy="1268274"/>
            <a:chOff x="5467985" y="4918843"/>
            <a:chExt cx="6285001" cy="1268274"/>
          </a:xfrm>
        </p:grpSpPr>
        <p:pic>
          <p:nvPicPr>
            <p:cNvPr id="56" name="C" descr="Shape&#10;&#10;Description automatically generated">
              <a:extLst>
                <a:ext uri="{FF2B5EF4-FFF2-40B4-BE49-F238E27FC236}">
                  <a16:creationId xmlns:a16="http://schemas.microsoft.com/office/drawing/2014/main" id="{E0CEAE9C-1332-4BA1-B03D-F89F211B1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985" y="4918843"/>
              <a:ext cx="6285001" cy="126827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A140367-AB8B-4615-8A79-43DE38D6C1D2}"/>
                </a:ext>
              </a:extLst>
            </p:cNvPr>
            <p:cNvSpPr txBox="1"/>
            <p:nvPr/>
          </p:nvSpPr>
          <p:spPr>
            <a:xfrm>
              <a:off x="7019919" y="5088989"/>
              <a:ext cx="44178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4800" dirty="0">
                  <a:latin typeface="Itim" panose="00000500000000000000" pitchFamily="2" charset="-34"/>
                  <a:cs typeface="Itim" panose="00000500000000000000" pitchFamily="2" charset="-34"/>
                </a:rPr>
                <a:t>เศษสองส่วนสี่</a:t>
              </a:r>
              <a:endParaRPr lang="en-US" sz="44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980AC0D-7379-4B6D-8E88-18A6F5E92723}"/>
              </a:ext>
            </a:extLst>
          </p:cNvPr>
          <p:cNvGrpSpPr/>
          <p:nvPr/>
        </p:nvGrpSpPr>
        <p:grpSpPr>
          <a:xfrm>
            <a:off x="5467985" y="1940884"/>
            <a:ext cx="6279364" cy="1296458"/>
            <a:chOff x="5467985" y="1940884"/>
            <a:chExt cx="6279364" cy="1296458"/>
          </a:xfrm>
        </p:grpSpPr>
        <p:pic>
          <p:nvPicPr>
            <p:cNvPr id="54" name="A" descr="Shape&#10;&#10;Description automatically generated">
              <a:extLst>
                <a:ext uri="{FF2B5EF4-FFF2-40B4-BE49-F238E27FC236}">
                  <a16:creationId xmlns:a16="http://schemas.microsoft.com/office/drawing/2014/main" id="{4A0B0C4A-D99D-4A9C-9E14-A96DA84AD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985" y="1940884"/>
              <a:ext cx="6279364" cy="12964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53043AD9-C709-4825-A899-27850B82C318}"/>
                    </a:ext>
                  </a:extLst>
                </p:cNvPr>
                <p:cNvSpPr txBox="1"/>
                <p:nvPr/>
              </p:nvSpPr>
              <p:spPr>
                <a:xfrm>
                  <a:off x="8643447" y="2098029"/>
                  <a:ext cx="463746" cy="8583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2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2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th-TH" sz="32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en-US" sz="30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53043AD9-C709-4825-A899-27850B82C3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3447" y="2098029"/>
                  <a:ext cx="463746" cy="858312"/>
                </a:xfrm>
                <a:prstGeom prst="rect">
                  <a:avLst/>
                </a:prstGeom>
                <a:blipFill>
                  <a:blip r:embed="rId18"/>
                  <a:stretch>
                    <a:fillRect r="-50000" b="-9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0" name="ถูก1">
            <a:extLst>
              <a:ext uri="{FF2B5EF4-FFF2-40B4-BE49-F238E27FC236}">
                <a16:creationId xmlns:a16="http://schemas.microsoft.com/office/drawing/2014/main" id="{B8C7C7A8-B750-49D4-88FD-7A25F1DC0F5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86421" y="4916783"/>
            <a:ext cx="1037873" cy="1037873"/>
          </a:xfrm>
          <a:prstGeom prst="rect">
            <a:avLst/>
          </a:prstGeom>
        </p:spPr>
      </p:pic>
      <p:pic>
        <p:nvPicPr>
          <p:cNvPr id="41" name="ผิด1">
            <a:extLst>
              <a:ext uri="{FF2B5EF4-FFF2-40B4-BE49-F238E27FC236}">
                <a16:creationId xmlns:a16="http://schemas.microsoft.com/office/drawing/2014/main" id="{B3BFB8B3-6CA2-42F3-BC8B-A9F48CE05BF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86421" y="1918468"/>
            <a:ext cx="1037873" cy="1037873"/>
          </a:xfrm>
          <a:prstGeom prst="rect">
            <a:avLst/>
          </a:prstGeom>
        </p:spPr>
      </p:pic>
      <p:pic>
        <p:nvPicPr>
          <p:cNvPr id="42" name="ผิด1">
            <a:extLst>
              <a:ext uri="{FF2B5EF4-FFF2-40B4-BE49-F238E27FC236}">
                <a16:creationId xmlns:a16="http://schemas.microsoft.com/office/drawing/2014/main" id="{3896C49C-FA97-4CEB-9586-0F54F5FA30E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86421" y="3416862"/>
            <a:ext cx="1037873" cy="103787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E675204-7B87-4D93-ADE1-356A32D261F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66" y="421436"/>
            <a:ext cx="1023922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8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1.15508 1.31875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1.15508 1.31875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1.15508 1.3187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" descr="Background pattern&#10;&#10;Description automatically generated">
            <a:extLst>
              <a:ext uri="{FF2B5EF4-FFF2-40B4-BE49-F238E27FC236}">
                <a16:creationId xmlns:a16="http://schemas.microsoft.com/office/drawing/2014/main" id="{7084E717-9392-4DC3-B9A0-BD14049BF5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7D6ABC77-3D12-4D56-8B5C-BF62B8FC6E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2258453"/>
            <a:ext cx="4477170" cy="2828589"/>
          </a:xfrm>
          <a:prstGeom prst="rect">
            <a:avLst/>
          </a:prstGeom>
        </p:spPr>
      </p:pic>
      <p:pic>
        <p:nvPicPr>
          <p:cNvPr id="6" name="Picture 5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B66E12BE-CC3F-42D0-8E94-873650D342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5372110"/>
            <a:ext cx="4477170" cy="2828589"/>
          </a:xfrm>
          <a:prstGeom prst="rect">
            <a:avLst/>
          </a:prstGeom>
        </p:spPr>
      </p:pic>
      <p:pic>
        <p:nvPicPr>
          <p:cNvPr id="7" name="Picture 6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BCC2D830-6171-47DA-8DFF-4D5CFCFE17F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006" y="-499185"/>
            <a:ext cx="4477170" cy="2828589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F63D1D6-15CA-461A-8BE9-FCF0A2335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1386" y="6189177"/>
            <a:ext cx="1395736" cy="555152"/>
          </a:xfrm>
          <a:prstGeom prst="rect">
            <a:avLst/>
          </a:prstGeom>
        </p:spPr>
      </p:pic>
      <p:pic>
        <p:nvPicPr>
          <p:cNvPr id="24" name="Picture 23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960313B-077B-4B3A-B714-4419FD9FC15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875" y="621241"/>
            <a:ext cx="436113" cy="432882"/>
          </a:xfrm>
          <a:prstGeom prst="rect">
            <a:avLst/>
          </a:prstGeom>
        </p:spPr>
      </p:pic>
      <p:pic>
        <p:nvPicPr>
          <p:cNvPr id="25" name="Picture 24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E71F383-C778-4106-AF0A-8F68F1D6EB6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730" y="5085000"/>
            <a:ext cx="436113" cy="432882"/>
          </a:xfrm>
          <a:prstGeom prst="rect">
            <a:avLst/>
          </a:prstGeom>
        </p:spPr>
      </p:pic>
      <p:pic>
        <p:nvPicPr>
          <p:cNvPr id="26" name="Picture 25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0F321BA-2222-46EC-84B3-22AC6127BE5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07" y="1542757"/>
            <a:ext cx="436113" cy="432882"/>
          </a:xfrm>
          <a:prstGeom prst="rect">
            <a:avLst/>
          </a:prstGeom>
        </p:spPr>
      </p:pic>
      <p:pic>
        <p:nvPicPr>
          <p:cNvPr id="27" name="Picture 26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337C76C-1669-478F-BD60-080F18313A5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80" y="2562801"/>
            <a:ext cx="436113" cy="432882"/>
          </a:xfrm>
          <a:prstGeom prst="rect">
            <a:avLst/>
          </a:prstGeom>
        </p:spPr>
      </p:pic>
      <p:pic>
        <p:nvPicPr>
          <p:cNvPr id="28" name="Picture 27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42DEAFC-C163-479D-B169-8003C483CFA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1" y="570136"/>
            <a:ext cx="436113" cy="432882"/>
          </a:xfrm>
          <a:prstGeom prst="rect">
            <a:avLst/>
          </a:prstGeom>
        </p:spPr>
      </p:pic>
      <p:pic>
        <p:nvPicPr>
          <p:cNvPr id="29" name="Picture 28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A2DCDE2-7674-4BDE-8C6F-B17B89D0370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254" y="579716"/>
            <a:ext cx="436113" cy="432882"/>
          </a:xfrm>
          <a:prstGeom prst="rect">
            <a:avLst/>
          </a:prstGeom>
        </p:spPr>
      </p:pic>
      <p:pic>
        <p:nvPicPr>
          <p:cNvPr id="30" name="Picture 29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6DDD934-2DC8-4A7C-A1FE-18B169C0A25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80" y="4050122"/>
            <a:ext cx="436113" cy="432882"/>
          </a:xfrm>
          <a:prstGeom prst="rect">
            <a:avLst/>
          </a:prstGeom>
        </p:spPr>
      </p:pic>
      <p:pic>
        <p:nvPicPr>
          <p:cNvPr id="31" name="Picture 30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9BCEB8C-EBDA-4A98-BC27-EACB50F1CC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03" y="3384446"/>
            <a:ext cx="436113" cy="432882"/>
          </a:xfrm>
          <a:prstGeom prst="rect">
            <a:avLst/>
          </a:prstGeom>
        </p:spPr>
      </p:pic>
      <p:pic>
        <p:nvPicPr>
          <p:cNvPr id="32" name="Picture 31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5A4D6DB-B6DE-4B6E-BA1B-488103B5345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711" y="5249556"/>
            <a:ext cx="436113" cy="432882"/>
          </a:xfrm>
          <a:prstGeom prst="rect">
            <a:avLst/>
          </a:prstGeom>
        </p:spPr>
      </p:pic>
      <p:pic>
        <p:nvPicPr>
          <p:cNvPr id="33" name="Picture 32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4CB6034-5DC2-4957-B75D-AC2489D3122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383" y="3212559"/>
            <a:ext cx="436113" cy="432882"/>
          </a:xfrm>
          <a:prstGeom prst="rect">
            <a:avLst/>
          </a:prstGeom>
        </p:spPr>
      </p:pic>
      <p:pic>
        <p:nvPicPr>
          <p:cNvPr id="34" name="Picture 33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128CC96-C79F-4575-B1DD-089BC0F6596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109" y="5789857"/>
            <a:ext cx="532800" cy="528853"/>
          </a:xfrm>
          <a:prstGeom prst="rect">
            <a:avLst/>
          </a:prstGeom>
        </p:spPr>
      </p:pic>
      <p:pic>
        <p:nvPicPr>
          <p:cNvPr id="35" name="Picture 34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BC61279-DA7E-4121-B358-808D9CE8B87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673" y="6427605"/>
            <a:ext cx="298295" cy="296085"/>
          </a:xfrm>
          <a:prstGeom prst="rect">
            <a:avLst/>
          </a:prstGeom>
        </p:spPr>
      </p:pic>
      <p:pic>
        <p:nvPicPr>
          <p:cNvPr id="36" name="Picture 35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4B7E3B6-5933-41DB-A6A3-D5A96C2E89E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497" y="6318710"/>
            <a:ext cx="298295" cy="296085"/>
          </a:xfrm>
          <a:prstGeom prst="rect">
            <a:avLst/>
          </a:prstGeom>
        </p:spPr>
      </p:pic>
      <p:pic>
        <p:nvPicPr>
          <p:cNvPr id="37" name="Picture 36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F7029FB-EE89-403E-9333-C90A85E34A8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66" y="313010"/>
            <a:ext cx="298295" cy="296085"/>
          </a:xfrm>
          <a:prstGeom prst="rect">
            <a:avLst/>
          </a:prstGeom>
        </p:spPr>
      </p:pic>
      <p:pic>
        <p:nvPicPr>
          <p:cNvPr id="38" name="Picture 37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3E703F0-B071-4B02-84EA-A8651ABA637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08" y="6259877"/>
            <a:ext cx="298295" cy="296085"/>
          </a:xfrm>
          <a:prstGeom prst="rect">
            <a:avLst/>
          </a:prstGeom>
        </p:spPr>
      </p:pic>
      <p:pic>
        <p:nvPicPr>
          <p:cNvPr id="39" name="Picture 38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4EC3B51-6C7D-4CEB-A752-FA94767081F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54" y="320330"/>
            <a:ext cx="403730" cy="400739"/>
          </a:xfrm>
          <a:prstGeom prst="rect">
            <a:avLst/>
          </a:prstGeom>
        </p:spPr>
      </p:pic>
      <p:pic>
        <p:nvPicPr>
          <p:cNvPr id="44" name="Picture 43" descr="A close-up of a hard drive&#10;&#10;Description automatically generated with low confidence">
            <a:extLst>
              <a:ext uri="{FF2B5EF4-FFF2-40B4-BE49-F238E27FC236}">
                <a16:creationId xmlns:a16="http://schemas.microsoft.com/office/drawing/2014/main" id="{2E38A305-F4B5-484F-A127-A71AA526E5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76" y="1944442"/>
            <a:ext cx="4682079" cy="44559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E217E0B-4E8C-4DF1-8C68-B69AB67384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422" y="1388888"/>
            <a:ext cx="1134373" cy="1230042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27968E50-34FF-4024-81B9-D81135BDC2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41" y="2387309"/>
            <a:ext cx="3444438" cy="3284715"/>
          </a:xfrm>
          <a:prstGeom prst="rect">
            <a:avLst/>
          </a:prstGeom>
        </p:spPr>
      </p:pic>
      <p:grpSp>
        <p:nvGrpSpPr>
          <p:cNvPr id="9" name="b">
            <a:extLst>
              <a:ext uri="{FF2B5EF4-FFF2-40B4-BE49-F238E27FC236}">
                <a16:creationId xmlns:a16="http://schemas.microsoft.com/office/drawing/2014/main" id="{9447C04E-97F2-4C36-A3AD-532C1205982A}"/>
              </a:ext>
            </a:extLst>
          </p:cNvPr>
          <p:cNvGrpSpPr/>
          <p:nvPr/>
        </p:nvGrpSpPr>
        <p:grpSpPr>
          <a:xfrm>
            <a:off x="5467985" y="3441138"/>
            <a:ext cx="6279363" cy="1273910"/>
            <a:chOff x="5467985" y="3441138"/>
            <a:chExt cx="6279363" cy="1273910"/>
          </a:xfrm>
        </p:grpSpPr>
        <p:pic>
          <p:nvPicPr>
            <p:cNvPr id="58" name="B" descr="Shape&#10;&#10;Description automatically generated">
              <a:extLst>
                <a:ext uri="{FF2B5EF4-FFF2-40B4-BE49-F238E27FC236}">
                  <a16:creationId xmlns:a16="http://schemas.microsoft.com/office/drawing/2014/main" id="{129869B2-A414-4762-BF29-118916657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985" y="3441138"/>
              <a:ext cx="6279363" cy="127391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9F555D1-AB4E-4266-B0E1-6C8694E347E4}"/>
                </a:ext>
              </a:extLst>
            </p:cNvPr>
            <p:cNvSpPr txBox="1"/>
            <p:nvPr/>
          </p:nvSpPr>
          <p:spPr>
            <a:xfrm>
              <a:off x="7002300" y="3584768"/>
              <a:ext cx="44178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4800" dirty="0">
                  <a:latin typeface="Itim" panose="00000500000000000000" pitchFamily="2" charset="-34"/>
                  <a:cs typeface="Itim" panose="00000500000000000000" pitchFamily="2" charset="-34"/>
                </a:rPr>
                <a:t>เศษสองส่วนห้า</a:t>
              </a:r>
              <a:endParaRPr lang="en-US" sz="44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8" name="c">
            <a:extLst>
              <a:ext uri="{FF2B5EF4-FFF2-40B4-BE49-F238E27FC236}">
                <a16:creationId xmlns:a16="http://schemas.microsoft.com/office/drawing/2014/main" id="{6A9CF730-D879-48D7-91D4-3E90FEDB6F89}"/>
              </a:ext>
            </a:extLst>
          </p:cNvPr>
          <p:cNvGrpSpPr/>
          <p:nvPr/>
        </p:nvGrpSpPr>
        <p:grpSpPr>
          <a:xfrm>
            <a:off x="5467985" y="4918843"/>
            <a:ext cx="6285001" cy="1268274"/>
            <a:chOff x="5467985" y="4918843"/>
            <a:chExt cx="6285001" cy="1268274"/>
          </a:xfrm>
        </p:grpSpPr>
        <p:pic>
          <p:nvPicPr>
            <p:cNvPr id="56" name="C" descr="Shape&#10;&#10;Description automatically generated">
              <a:extLst>
                <a:ext uri="{FF2B5EF4-FFF2-40B4-BE49-F238E27FC236}">
                  <a16:creationId xmlns:a16="http://schemas.microsoft.com/office/drawing/2014/main" id="{E0CEAE9C-1332-4BA1-B03D-F89F211B1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985" y="4918843"/>
              <a:ext cx="6285001" cy="126827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78081E0F-9D12-49A6-BB50-CAA58DF1DA30}"/>
                    </a:ext>
                  </a:extLst>
                </p:cNvPr>
                <p:cNvSpPr txBox="1"/>
                <p:nvPr/>
              </p:nvSpPr>
              <p:spPr>
                <a:xfrm>
                  <a:off x="7002300" y="5060866"/>
                  <a:ext cx="4417877" cy="8243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600" i="1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th-TH" sz="2600" b="0" i="0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th-TH" sz="2600" b="0" i="0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26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78081E0F-9D12-49A6-BB50-CAA58DF1DA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2300" y="5060866"/>
                  <a:ext cx="4417877" cy="824393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a">
            <a:extLst>
              <a:ext uri="{FF2B5EF4-FFF2-40B4-BE49-F238E27FC236}">
                <a16:creationId xmlns:a16="http://schemas.microsoft.com/office/drawing/2014/main" id="{5C6F046A-CF21-4D4A-B1F6-2752C1F6A645}"/>
              </a:ext>
            </a:extLst>
          </p:cNvPr>
          <p:cNvGrpSpPr/>
          <p:nvPr/>
        </p:nvGrpSpPr>
        <p:grpSpPr>
          <a:xfrm>
            <a:off x="5467985" y="1940884"/>
            <a:ext cx="6279364" cy="1296458"/>
            <a:chOff x="5467985" y="1940884"/>
            <a:chExt cx="6279364" cy="1296458"/>
          </a:xfrm>
        </p:grpSpPr>
        <p:pic>
          <p:nvPicPr>
            <p:cNvPr id="54" name="A" descr="Shape&#10;&#10;Description automatically generated">
              <a:extLst>
                <a:ext uri="{FF2B5EF4-FFF2-40B4-BE49-F238E27FC236}">
                  <a16:creationId xmlns:a16="http://schemas.microsoft.com/office/drawing/2014/main" id="{4A0B0C4A-D99D-4A9C-9E14-A96DA84AD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985" y="1940884"/>
              <a:ext cx="6279364" cy="129645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C7842F0-8B2C-4B6A-BD38-A15C5818AC25}"/>
                </a:ext>
              </a:extLst>
            </p:cNvPr>
            <p:cNvSpPr txBox="1"/>
            <p:nvPr/>
          </p:nvSpPr>
          <p:spPr>
            <a:xfrm>
              <a:off x="7002300" y="2108253"/>
              <a:ext cx="44178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4800" dirty="0">
                  <a:latin typeface="Itim" panose="00000500000000000000" pitchFamily="2" charset="-34"/>
                  <a:cs typeface="Itim" panose="00000500000000000000" pitchFamily="2" charset="-34"/>
                </a:rPr>
                <a:t>เศษสามส่วนห้า </a:t>
              </a:r>
              <a:endParaRPr lang="en-US" sz="44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40" name="ถูก1">
            <a:extLst>
              <a:ext uri="{FF2B5EF4-FFF2-40B4-BE49-F238E27FC236}">
                <a16:creationId xmlns:a16="http://schemas.microsoft.com/office/drawing/2014/main" id="{B8C7C7A8-B750-49D4-88FD-7A25F1DC0F5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62875" y="3452154"/>
            <a:ext cx="1037873" cy="1037873"/>
          </a:xfrm>
          <a:prstGeom prst="rect">
            <a:avLst/>
          </a:prstGeom>
        </p:spPr>
      </p:pic>
      <p:pic>
        <p:nvPicPr>
          <p:cNvPr id="41" name="ผิด1">
            <a:extLst>
              <a:ext uri="{FF2B5EF4-FFF2-40B4-BE49-F238E27FC236}">
                <a16:creationId xmlns:a16="http://schemas.microsoft.com/office/drawing/2014/main" id="{B3BFB8B3-6CA2-42F3-BC8B-A9F48CE05BF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62875" y="1975639"/>
            <a:ext cx="1037873" cy="1037873"/>
          </a:xfrm>
          <a:prstGeom prst="rect">
            <a:avLst/>
          </a:prstGeom>
        </p:spPr>
      </p:pic>
      <p:pic>
        <p:nvPicPr>
          <p:cNvPr id="50" name="ถูก1">
            <a:extLst>
              <a:ext uri="{FF2B5EF4-FFF2-40B4-BE49-F238E27FC236}">
                <a16:creationId xmlns:a16="http://schemas.microsoft.com/office/drawing/2014/main" id="{6B9E8A20-3872-4B5F-8422-5B939419435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62875" y="4928252"/>
            <a:ext cx="1037873" cy="103787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A977C6F-D521-4C55-95DC-47ABBBA45A4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66" y="421436"/>
            <a:ext cx="1023922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4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1.15508 1.31875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1.15508 1.31875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1.15508 1.3187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" descr="Background pattern&#10;&#10;Description automatically generated">
            <a:extLst>
              <a:ext uri="{FF2B5EF4-FFF2-40B4-BE49-F238E27FC236}">
                <a16:creationId xmlns:a16="http://schemas.microsoft.com/office/drawing/2014/main" id="{7084E717-9392-4DC3-B9A0-BD14049BF5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7D6ABC77-3D12-4D56-8B5C-BF62B8FC6E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2258453"/>
            <a:ext cx="4477170" cy="2828589"/>
          </a:xfrm>
          <a:prstGeom prst="rect">
            <a:avLst/>
          </a:prstGeom>
        </p:spPr>
      </p:pic>
      <p:pic>
        <p:nvPicPr>
          <p:cNvPr id="6" name="Picture 5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B66E12BE-CC3F-42D0-8E94-873650D342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5372110"/>
            <a:ext cx="4477170" cy="2828589"/>
          </a:xfrm>
          <a:prstGeom prst="rect">
            <a:avLst/>
          </a:prstGeom>
        </p:spPr>
      </p:pic>
      <p:pic>
        <p:nvPicPr>
          <p:cNvPr id="7" name="Picture 6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BCC2D830-6171-47DA-8DFF-4D5CFCFE17F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006" y="-499185"/>
            <a:ext cx="4477170" cy="2828589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F63D1D6-15CA-461A-8BE9-FCF0A2335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1386" y="6189177"/>
            <a:ext cx="1395736" cy="555152"/>
          </a:xfrm>
          <a:prstGeom prst="rect">
            <a:avLst/>
          </a:prstGeom>
        </p:spPr>
      </p:pic>
      <p:pic>
        <p:nvPicPr>
          <p:cNvPr id="24" name="Picture 23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960313B-077B-4B3A-B714-4419FD9FC15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875" y="621241"/>
            <a:ext cx="436113" cy="432882"/>
          </a:xfrm>
          <a:prstGeom prst="rect">
            <a:avLst/>
          </a:prstGeom>
        </p:spPr>
      </p:pic>
      <p:pic>
        <p:nvPicPr>
          <p:cNvPr id="25" name="Picture 24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E71F383-C778-4106-AF0A-8F68F1D6EB6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730" y="5085000"/>
            <a:ext cx="436113" cy="432882"/>
          </a:xfrm>
          <a:prstGeom prst="rect">
            <a:avLst/>
          </a:prstGeom>
        </p:spPr>
      </p:pic>
      <p:pic>
        <p:nvPicPr>
          <p:cNvPr id="26" name="Picture 25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0F321BA-2222-46EC-84B3-22AC6127BE5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07" y="1542757"/>
            <a:ext cx="436113" cy="432882"/>
          </a:xfrm>
          <a:prstGeom prst="rect">
            <a:avLst/>
          </a:prstGeom>
        </p:spPr>
      </p:pic>
      <p:pic>
        <p:nvPicPr>
          <p:cNvPr id="27" name="Picture 26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337C76C-1669-478F-BD60-080F18313A5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80" y="2562801"/>
            <a:ext cx="436113" cy="432882"/>
          </a:xfrm>
          <a:prstGeom prst="rect">
            <a:avLst/>
          </a:prstGeom>
        </p:spPr>
      </p:pic>
      <p:pic>
        <p:nvPicPr>
          <p:cNvPr id="28" name="Picture 27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42DEAFC-C163-479D-B169-8003C483CFA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1" y="570136"/>
            <a:ext cx="436113" cy="432882"/>
          </a:xfrm>
          <a:prstGeom prst="rect">
            <a:avLst/>
          </a:prstGeom>
        </p:spPr>
      </p:pic>
      <p:pic>
        <p:nvPicPr>
          <p:cNvPr id="29" name="Picture 28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A2DCDE2-7674-4BDE-8C6F-B17B89D0370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254" y="579716"/>
            <a:ext cx="436113" cy="432882"/>
          </a:xfrm>
          <a:prstGeom prst="rect">
            <a:avLst/>
          </a:prstGeom>
        </p:spPr>
      </p:pic>
      <p:pic>
        <p:nvPicPr>
          <p:cNvPr id="30" name="Picture 29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6DDD934-2DC8-4A7C-A1FE-18B169C0A25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80" y="4050122"/>
            <a:ext cx="436113" cy="432882"/>
          </a:xfrm>
          <a:prstGeom prst="rect">
            <a:avLst/>
          </a:prstGeom>
        </p:spPr>
      </p:pic>
      <p:pic>
        <p:nvPicPr>
          <p:cNvPr id="31" name="Picture 30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9BCEB8C-EBDA-4A98-BC27-EACB50F1CC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03" y="3384446"/>
            <a:ext cx="436113" cy="432882"/>
          </a:xfrm>
          <a:prstGeom prst="rect">
            <a:avLst/>
          </a:prstGeom>
        </p:spPr>
      </p:pic>
      <p:pic>
        <p:nvPicPr>
          <p:cNvPr id="32" name="Picture 31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5A4D6DB-B6DE-4B6E-BA1B-488103B5345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711" y="5249556"/>
            <a:ext cx="436113" cy="432882"/>
          </a:xfrm>
          <a:prstGeom prst="rect">
            <a:avLst/>
          </a:prstGeom>
        </p:spPr>
      </p:pic>
      <p:pic>
        <p:nvPicPr>
          <p:cNvPr id="33" name="Picture 32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4CB6034-5DC2-4957-B75D-AC2489D3122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984" y="1580538"/>
            <a:ext cx="436113" cy="432882"/>
          </a:xfrm>
          <a:prstGeom prst="rect">
            <a:avLst/>
          </a:prstGeom>
        </p:spPr>
      </p:pic>
      <p:pic>
        <p:nvPicPr>
          <p:cNvPr id="35" name="Picture 34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BC61279-DA7E-4121-B358-808D9CE8B87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673" y="6427605"/>
            <a:ext cx="298295" cy="296085"/>
          </a:xfrm>
          <a:prstGeom prst="rect">
            <a:avLst/>
          </a:prstGeom>
        </p:spPr>
      </p:pic>
      <p:pic>
        <p:nvPicPr>
          <p:cNvPr id="36" name="Picture 35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4B7E3B6-5933-41DB-A6A3-D5A96C2E89E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497" y="6318710"/>
            <a:ext cx="298295" cy="296085"/>
          </a:xfrm>
          <a:prstGeom prst="rect">
            <a:avLst/>
          </a:prstGeom>
        </p:spPr>
      </p:pic>
      <p:pic>
        <p:nvPicPr>
          <p:cNvPr id="44" name="Picture 43" descr="A close-up of a hard drive&#10;&#10;Description automatically generated with low confidence">
            <a:extLst>
              <a:ext uri="{FF2B5EF4-FFF2-40B4-BE49-F238E27FC236}">
                <a16:creationId xmlns:a16="http://schemas.microsoft.com/office/drawing/2014/main" id="{2E38A305-F4B5-484F-A127-A71AA526E5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76" y="1944442"/>
            <a:ext cx="4682079" cy="44559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E217E0B-4E8C-4DF1-8C68-B69AB67384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515" y="1388888"/>
            <a:ext cx="1130186" cy="1230042"/>
          </a:xfrm>
          <a:prstGeom prst="rect">
            <a:avLst/>
          </a:prstGeom>
        </p:spPr>
      </p:pic>
      <p:pic>
        <p:nvPicPr>
          <p:cNvPr id="9" name="Picture 8" descr="Shape, polygon&#10;&#10;Description automatically generated">
            <a:extLst>
              <a:ext uri="{FF2B5EF4-FFF2-40B4-BE49-F238E27FC236}">
                <a16:creationId xmlns:a16="http://schemas.microsoft.com/office/drawing/2014/main" id="{17AB6B21-83DC-4786-B6DA-4544FB3406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72" y="2263826"/>
            <a:ext cx="3387159" cy="368035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82E398D-C873-4279-9E90-08B710046973}"/>
              </a:ext>
            </a:extLst>
          </p:cNvPr>
          <p:cNvGrpSpPr/>
          <p:nvPr/>
        </p:nvGrpSpPr>
        <p:grpSpPr>
          <a:xfrm>
            <a:off x="5467985" y="3441138"/>
            <a:ext cx="6279363" cy="1273910"/>
            <a:chOff x="5467985" y="3441138"/>
            <a:chExt cx="6279363" cy="1273910"/>
          </a:xfrm>
        </p:grpSpPr>
        <p:pic>
          <p:nvPicPr>
            <p:cNvPr id="58" name="B" descr="Shape&#10;&#10;Description automatically generated">
              <a:extLst>
                <a:ext uri="{FF2B5EF4-FFF2-40B4-BE49-F238E27FC236}">
                  <a16:creationId xmlns:a16="http://schemas.microsoft.com/office/drawing/2014/main" id="{129869B2-A414-4762-BF29-118916657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985" y="3441138"/>
              <a:ext cx="6279363" cy="127391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FF78859-AF9C-4ED0-A91E-D09E20CE579F}"/>
                </a:ext>
              </a:extLst>
            </p:cNvPr>
            <p:cNvSpPr txBox="1"/>
            <p:nvPr/>
          </p:nvSpPr>
          <p:spPr>
            <a:xfrm>
              <a:off x="7002300" y="3584768"/>
              <a:ext cx="44178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4800" dirty="0"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endParaRPr lang="en-US" sz="44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1FF2E5-06DB-48C6-87C3-A34161BE6C35}"/>
              </a:ext>
            </a:extLst>
          </p:cNvPr>
          <p:cNvGrpSpPr/>
          <p:nvPr/>
        </p:nvGrpSpPr>
        <p:grpSpPr>
          <a:xfrm>
            <a:off x="5467985" y="4918843"/>
            <a:ext cx="6285001" cy="1268274"/>
            <a:chOff x="5467985" y="4918843"/>
            <a:chExt cx="6285001" cy="1268274"/>
          </a:xfrm>
        </p:grpSpPr>
        <p:pic>
          <p:nvPicPr>
            <p:cNvPr id="56" name="C" descr="Shape&#10;&#10;Description automatically generated">
              <a:extLst>
                <a:ext uri="{FF2B5EF4-FFF2-40B4-BE49-F238E27FC236}">
                  <a16:creationId xmlns:a16="http://schemas.microsoft.com/office/drawing/2014/main" id="{E0CEAE9C-1332-4BA1-B03D-F89F211B1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985" y="4918843"/>
              <a:ext cx="6285001" cy="1268274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F930E07-6D1E-4538-98D3-1682F89E874D}"/>
                </a:ext>
              </a:extLst>
            </p:cNvPr>
            <p:cNvSpPr txBox="1"/>
            <p:nvPr/>
          </p:nvSpPr>
          <p:spPr>
            <a:xfrm>
              <a:off x="7002300" y="5060866"/>
              <a:ext cx="44178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4800" dirty="0">
                  <a:latin typeface="Itim" panose="00000500000000000000" pitchFamily="2" charset="-34"/>
                  <a:cs typeface="Itim" panose="00000500000000000000" pitchFamily="2" charset="-34"/>
                </a:rPr>
                <a:t>เศษสามส่วนห้า </a:t>
              </a:r>
              <a:endParaRPr lang="en-US" sz="44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6D21AA-494A-4384-A574-985C17111A6F}"/>
              </a:ext>
            </a:extLst>
          </p:cNvPr>
          <p:cNvGrpSpPr/>
          <p:nvPr/>
        </p:nvGrpSpPr>
        <p:grpSpPr>
          <a:xfrm>
            <a:off x="5467985" y="1940884"/>
            <a:ext cx="6279364" cy="1296458"/>
            <a:chOff x="5467985" y="1940884"/>
            <a:chExt cx="6279364" cy="1296458"/>
          </a:xfrm>
        </p:grpSpPr>
        <p:pic>
          <p:nvPicPr>
            <p:cNvPr id="54" name="A" descr="Shape&#10;&#10;Description automatically generated">
              <a:extLst>
                <a:ext uri="{FF2B5EF4-FFF2-40B4-BE49-F238E27FC236}">
                  <a16:creationId xmlns:a16="http://schemas.microsoft.com/office/drawing/2014/main" id="{4A0B0C4A-D99D-4A9C-9E14-A96DA84AD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985" y="1940884"/>
              <a:ext cx="6279364" cy="12964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97CF743D-CCE2-4CC9-A1EC-1365809C7DE2}"/>
                    </a:ext>
                  </a:extLst>
                </p:cNvPr>
                <p:cNvSpPr txBox="1"/>
                <p:nvPr/>
              </p:nvSpPr>
              <p:spPr>
                <a:xfrm>
                  <a:off x="7002300" y="2108253"/>
                  <a:ext cx="4417877" cy="8873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th-TH" sz="32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th-TH" sz="32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th-TH" sz="32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en-US" sz="28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97CF743D-CCE2-4CC9-A1EC-1365809C7D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2300" y="2108253"/>
                  <a:ext cx="4417877" cy="887359"/>
                </a:xfrm>
                <a:prstGeom prst="rect">
                  <a:avLst/>
                </a:prstGeom>
                <a:blipFill>
                  <a:blip r:embed="rId16"/>
                  <a:stretch>
                    <a:fillRect b="-75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9" name="ถูก1">
            <a:extLst>
              <a:ext uri="{FF2B5EF4-FFF2-40B4-BE49-F238E27FC236}">
                <a16:creationId xmlns:a16="http://schemas.microsoft.com/office/drawing/2014/main" id="{879AE2D6-E41E-45FD-9DEC-3631EC5AA8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12797" y="3416825"/>
            <a:ext cx="1037873" cy="1037873"/>
          </a:xfrm>
          <a:prstGeom prst="rect">
            <a:avLst/>
          </a:prstGeom>
        </p:spPr>
      </p:pic>
      <p:pic>
        <p:nvPicPr>
          <p:cNvPr id="50" name="ถูก1">
            <a:extLst>
              <a:ext uri="{FF2B5EF4-FFF2-40B4-BE49-F238E27FC236}">
                <a16:creationId xmlns:a16="http://schemas.microsoft.com/office/drawing/2014/main" id="{A34429ED-8CE1-4985-856A-031BBA7E8FA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12797" y="1921479"/>
            <a:ext cx="1037873" cy="1037873"/>
          </a:xfrm>
          <a:prstGeom prst="rect">
            <a:avLst/>
          </a:prstGeom>
        </p:spPr>
      </p:pic>
      <p:pic>
        <p:nvPicPr>
          <p:cNvPr id="34" name="Picture 33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128CC96-C79F-4575-B1DD-089BC0F6596C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344" y="5984933"/>
            <a:ext cx="532800" cy="528853"/>
          </a:xfrm>
          <a:prstGeom prst="rect">
            <a:avLst/>
          </a:prstGeom>
        </p:spPr>
      </p:pic>
      <p:pic>
        <p:nvPicPr>
          <p:cNvPr id="38" name="Picture 37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3E703F0-B071-4B02-84EA-A8651ABA637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1" y="6229865"/>
            <a:ext cx="298295" cy="296085"/>
          </a:xfrm>
          <a:prstGeom prst="rect">
            <a:avLst/>
          </a:prstGeom>
        </p:spPr>
      </p:pic>
      <p:pic>
        <p:nvPicPr>
          <p:cNvPr id="42" name="ผิด1">
            <a:extLst>
              <a:ext uri="{FF2B5EF4-FFF2-40B4-BE49-F238E27FC236}">
                <a16:creationId xmlns:a16="http://schemas.microsoft.com/office/drawing/2014/main" id="{3896C49C-FA97-4CEB-9586-0F54F5FA30E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12797" y="4947060"/>
            <a:ext cx="1037873" cy="103787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A923B06-6251-45D5-98D5-C90B276EC4F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66" y="421436"/>
            <a:ext cx="10239228" cy="1080000"/>
          </a:xfrm>
          <a:prstGeom prst="rect">
            <a:avLst/>
          </a:prstGeom>
        </p:spPr>
      </p:pic>
      <p:pic>
        <p:nvPicPr>
          <p:cNvPr id="37" name="Picture 36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F7029FB-EE89-403E-9333-C90A85E34A8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196" y="1718105"/>
            <a:ext cx="298295" cy="296085"/>
          </a:xfrm>
          <a:prstGeom prst="rect">
            <a:avLst/>
          </a:prstGeom>
        </p:spPr>
      </p:pic>
      <p:pic>
        <p:nvPicPr>
          <p:cNvPr id="39" name="Picture 38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4EC3B51-6C7D-4CEB-A752-FA94767081F5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78" y="494995"/>
            <a:ext cx="403730" cy="40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2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1.15508 1.31875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1.15508 1.31875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1.15508 1.3187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" descr="Background pattern&#10;&#10;Description automatically generated">
            <a:extLst>
              <a:ext uri="{FF2B5EF4-FFF2-40B4-BE49-F238E27FC236}">
                <a16:creationId xmlns:a16="http://schemas.microsoft.com/office/drawing/2014/main" id="{7084E717-9392-4DC3-B9A0-BD14049BF5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7D6ABC77-3D12-4D56-8B5C-BF62B8FC6E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2258453"/>
            <a:ext cx="4477170" cy="2828589"/>
          </a:xfrm>
          <a:prstGeom prst="rect">
            <a:avLst/>
          </a:prstGeom>
        </p:spPr>
      </p:pic>
      <p:pic>
        <p:nvPicPr>
          <p:cNvPr id="6" name="Picture 5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B66E12BE-CC3F-42D0-8E94-873650D342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5372110"/>
            <a:ext cx="4477170" cy="2828589"/>
          </a:xfrm>
          <a:prstGeom prst="rect">
            <a:avLst/>
          </a:prstGeom>
        </p:spPr>
      </p:pic>
      <p:pic>
        <p:nvPicPr>
          <p:cNvPr id="7" name="Picture 6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BCC2D830-6171-47DA-8DFF-4D5CFCFE17F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006" y="-499185"/>
            <a:ext cx="4477170" cy="2828589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F63D1D6-15CA-461A-8BE9-FCF0A2335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1386" y="6189177"/>
            <a:ext cx="1395736" cy="555152"/>
          </a:xfrm>
          <a:prstGeom prst="rect">
            <a:avLst/>
          </a:prstGeom>
        </p:spPr>
      </p:pic>
      <p:pic>
        <p:nvPicPr>
          <p:cNvPr id="24" name="Picture 23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960313B-077B-4B3A-B714-4419FD9FC15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875" y="621241"/>
            <a:ext cx="436113" cy="432882"/>
          </a:xfrm>
          <a:prstGeom prst="rect">
            <a:avLst/>
          </a:prstGeom>
        </p:spPr>
      </p:pic>
      <p:pic>
        <p:nvPicPr>
          <p:cNvPr id="25" name="Picture 24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E71F383-C778-4106-AF0A-8F68F1D6EB6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730" y="5085000"/>
            <a:ext cx="436113" cy="432882"/>
          </a:xfrm>
          <a:prstGeom prst="rect">
            <a:avLst/>
          </a:prstGeom>
        </p:spPr>
      </p:pic>
      <p:pic>
        <p:nvPicPr>
          <p:cNvPr id="26" name="Picture 25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0F321BA-2222-46EC-84B3-22AC6127BE5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07" y="1542757"/>
            <a:ext cx="436113" cy="432882"/>
          </a:xfrm>
          <a:prstGeom prst="rect">
            <a:avLst/>
          </a:prstGeom>
        </p:spPr>
      </p:pic>
      <p:pic>
        <p:nvPicPr>
          <p:cNvPr id="27" name="Picture 26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337C76C-1669-478F-BD60-080F18313A5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80" y="2562801"/>
            <a:ext cx="436113" cy="432882"/>
          </a:xfrm>
          <a:prstGeom prst="rect">
            <a:avLst/>
          </a:prstGeom>
        </p:spPr>
      </p:pic>
      <p:pic>
        <p:nvPicPr>
          <p:cNvPr id="28" name="Picture 27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42DEAFC-C163-479D-B169-8003C483CFA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1" y="570136"/>
            <a:ext cx="436113" cy="432882"/>
          </a:xfrm>
          <a:prstGeom prst="rect">
            <a:avLst/>
          </a:prstGeom>
        </p:spPr>
      </p:pic>
      <p:pic>
        <p:nvPicPr>
          <p:cNvPr id="29" name="Picture 28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A2DCDE2-7674-4BDE-8C6F-B17B89D0370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742" y="1270001"/>
            <a:ext cx="436113" cy="432882"/>
          </a:xfrm>
          <a:prstGeom prst="rect">
            <a:avLst/>
          </a:prstGeom>
        </p:spPr>
      </p:pic>
      <p:pic>
        <p:nvPicPr>
          <p:cNvPr id="30" name="Picture 29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6DDD934-2DC8-4A7C-A1FE-18B169C0A25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80" y="4050122"/>
            <a:ext cx="436113" cy="432882"/>
          </a:xfrm>
          <a:prstGeom prst="rect">
            <a:avLst/>
          </a:prstGeom>
        </p:spPr>
      </p:pic>
      <p:pic>
        <p:nvPicPr>
          <p:cNvPr id="31" name="Picture 30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9BCEB8C-EBDA-4A98-BC27-EACB50F1CC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03" y="3384446"/>
            <a:ext cx="436113" cy="432882"/>
          </a:xfrm>
          <a:prstGeom prst="rect">
            <a:avLst/>
          </a:prstGeom>
        </p:spPr>
      </p:pic>
      <p:pic>
        <p:nvPicPr>
          <p:cNvPr id="32" name="Picture 31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5A4D6DB-B6DE-4B6E-BA1B-488103B5345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711" y="5249556"/>
            <a:ext cx="436113" cy="432882"/>
          </a:xfrm>
          <a:prstGeom prst="rect">
            <a:avLst/>
          </a:prstGeom>
        </p:spPr>
      </p:pic>
      <p:pic>
        <p:nvPicPr>
          <p:cNvPr id="33" name="Picture 32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4CB6034-5DC2-4957-B75D-AC2489D3122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133" y="1552155"/>
            <a:ext cx="436113" cy="432882"/>
          </a:xfrm>
          <a:prstGeom prst="rect">
            <a:avLst/>
          </a:prstGeom>
        </p:spPr>
      </p:pic>
      <p:pic>
        <p:nvPicPr>
          <p:cNvPr id="34" name="Picture 33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128CC96-C79F-4575-B1DD-089BC0F6596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109" y="5789857"/>
            <a:ext cx="532800" cy="528853"/>
          </a:xfrm>
          <a:prstGeom prst="rect">
            <a:avLst/>
          </a:prstGeom>
        </p:spPr>
      </p:pic>
      <p:pic>
        <p:nvPicPr>
          <p:cNvPr id="35" name="Picture 34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BC61279-DA7E-4121-B358-808D9CE8B87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673" y="6427605"/>
            <a:ext cx="298295" cy="296085"/>
          </a:xfrm>
          <a:prstGeom prst="rect">
            <a:avLst/>
          </a:prstGeom>
        </p:spPr>
      </p:pic>
      <p:pic>
        <p:nvPicPr>
          <p:cNvPr id="36" name="Picture 35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4B7E3B6-5933-41DB-A6A3-D5A96C2E89E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497" y="6318710"/>
            <a:ext cx="298295" cy="296085"/>
          </a:xfrm>
          <a:prstGeom prst="rect">
            <a:avLst/>
          </a:prstGeom>
        </p:spPr>
      </p:pic>
      <p:pic>
        <p:nvPicPr>
          <p:cNvPr id="38" name="Picture 37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3E703F0-B071-4B02-84EA-A8651ABA637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08" y="6259877"/>
            <a:ext cx="298295" cy="296085"/>
          </a:xfrm>
          <a:prstGeom prst="rect">
            <a:avLst/>
          </a:prstGeom>
        </p:spPr>
      </p:pic>
      <p:pic>
        <p:nvPicPr>
          <p:cNvPr id="44" name="Picture 43" descr="A close-up of a hard drive&#10;&#10;Description automatically generated with low confidence">
            <a:extLst>
              <a:ext uri="{FF2B5EF4-FFF2-40B4-BE49-F238E27FC236}">
                <a16:creationId xmlns:a16="http://schemas.microsoft.com/office/drawing/2014/main" id="{2E38A305-F4B5-484F-A127-A71AA526E5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76" y="1944442"/>
            <a:ext cx="4682079" cy="44559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E217E0B-4E8C-4DF1-8C68-B69AB67384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515" y="1391158"/>
            <a:ext cx="1130186" cy="1225502"/>
          </a:xfrm>
          <a:prstGeom prst="rect">
            <a:avLst/>
          </a:prstGeom>
        </p:spPr>
      </p:pic>
      <p:pic>
        <p:nvPicPr>
          <p:cNvPr id="3" name="Picture 2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AEDF0DC2-1FB4-4F3B-ACEF-8F17368389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34" y="3119032"/>
            <a:ext cx="3931762" cy="2026185"/>
          </a:xfrm>
          <a:prstGeom prst="rect">
            <a:avLst/>
          </a:prstGeom>
        </p:spPr>
      </p:pic>
      <p:grpSp>
        <p:nvGrpSpPr>
          <p:cNvPr id="8" name="b">
            <a:extLst>
              <a:ext uri="{FF2B5EF4-FFF2-40B4-BE49-F238E27FC236}">
                <a16:creationId xmlns:a16="http://schemas.microsoft.com/office/drawing/2014/main" id="{0012520B-BEA5-4B76-88F8-2CD9193697D3}"/>
              </a:ext>
            </a:extLst>
          </p:cNvPr>
          <p:cNvGrpSpPr/>
          <p:nvPr/>
        </p:nvGrpSpPr>
        <p:grpSpPr>
          <a:xfrm>
            <a:off x="5467985" y="3441138"/>
            <a:ext cx="6279363" cy="1273910"/>
            <a:chOff x="5467985" y="3441138"/>
            <a:chExt cx="6279363" cy="1273910"/>
          </a:xfrm>
        </p:grpSpPr>
        <p:pic>
          <p:nvPicPr>
            <p:cNvPr id="58" name="B" descr="Shape&#10;&#10;Description automatically generated">
              <a:extLst>
                <a:ext uri="{FF2B5EF4-FFF2-40B4-BE49-F238E27FC236}">
                  <a16:creationId xmlns:a16="http://schemas.microsoft.com/office/drawing/2014/main" id="{129869B2-A414-4762-BF29-118916657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985" y="3441138"/>
              <a:ext cx="6279363" cy="127391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65E91BF-18A4-4935-8B0B-26C7435DFB6C}"/>
                    </a:ext>
                  </a:extLst>
                </p:cNvPr>
                <p:cNvSpPr txBox="1"/>
                <p:nvPr/>
              </p:nvSpPr>
              <p:spPr>
                <a:xfrm>
                  <a:off x="7002300" y="3584768"/>
                  <a:ext cx="4417877" cy="8833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th-TH" sz="2800" b="0" i="0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Itim" panose="00000500000000000000" pitchFamily="2" charset="-34"/>
                                <a:cs typeface="Itim" panose="00000500000000000000" pitchFamily="2" charset="-34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th-TH" sz="2800" b="0" i="0" smtClean="0">
                                <a:latin typeface="Itim" panose="00000500000000000000" pitchFamily="2" charset="-34"/>
                                <a:cs typeface="Itim" panose="00000500000000000000" pitchFamily="2" charset="-34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65E91BF-18A4-4935-8B0B-26C7435DFB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2300" y="3584768"/>
                  <a:ext cx="4417877" cy="883383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00C20CB7-5E1C-4915-9D33-E5953DAF94ED}"/>
              </a:ext>
            </a:extLst>
          </p:cNvPr>
          <p:cNvGrpSpPr/>
          <p:nvPr/>
        </p:nvGrpSpPr>
        <p:grpSpPr>
          <a:xfrm>
            <a:off x="5467985" y="4918843"/>
            <a:ext cx="6285001" cy="1268274"/>
            <a:chOff x="5467985" y="4918843"/>
            <a:chExt cx="6285001" cy="1268274"/>
          </a:xfrm>
        </p:grpSpPr>
        <p:pic>
          <p:nvPicPr>
            <p:cNvPr id="56" name="C" descr="Shape&#10;&#10;Description automatically generated">
              <a:extLst>
                <a:ext uri="{FF2B5EF4-FFF2-40B4-BE49-F238E27FC236}">
                  <a16:creationId xmlns:a16="http://schemas.microsoft.com/office/drawing/2014/main" id="{E0CEAE9C-1332-4BA1-B03D-F89F211B1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985" y="4918843"/>
              <a:ext cx="6285001" cy="1268274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BC15C85-EC91-43C4-96C5-05B8A56DEB28}"/>
                </a:ext>
              </a:extLst>
            </p:cNvPr>
            <p:cNvSpPr txBox="1"/>
            <p:nvPr/>
          </p:nvSpPr>
          <p:spPr>
            <a:xfrm>
              <a:off x="7002300" y="5060866"/>
              <a:ext cx="44178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4800" dirty="0">
                  <a:latin typeface="Itim" panose="00000500000000000000" pitchFamily="2" charset="-34"/>
                  <a:cs typeface="Itim" panose="00000500000000000000" pitchFamily="2" charset="-34"/>
                </a:rPr>
                <a:t>เศษสี่ส่วนสิบ </a:t>
              </a:r>
              <a:endParaRPr lang="en-US" sz="44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9" name="a">
            <a:extLst>
              <a:ext uri="{FF2B5EF4-FFF2-40B4-BE49-F238E27FC236}">
                <a16:creationId xmlns:a16="http://schemas.microsoft.com/office/drawing/2014/main" id="{2A1EFE21-6ECE-4A77-84AA-CA86C9ED2A31}"/>
              </a:ext>
            </a:extLst>
          </p:cNvPr>
          <p:cNvGrpSpPr/>
          <p:nvPr/>
        </p:nvGrpSpPr>
        <p:grpSpPr>
          <a:xfrm>
            <a:off x="5467985" y="1940884"/>
            <a:ext cx="6279364" cy="1296458"/>
            <a:chOff x="5467985" y="1940884"/>
            <a:chExt cx="6279364" cy="1296458"/>
          </a:xfrm>
        </p:grpSpPr>
        <p:pic>
          <p:nvPicPr>
            <p:cNvPr id="54" name="A" descr="Shape&#10;&#10;Description automatically generated">
              <a:extLst>
                <a:ext uri="{FF2B5EF4-FFF2-40B4-BE49-F238E27FC236}">
                  <a16:creationId xmlns:a16="http://schemas.microsoft.com/office/drawing/2014/main" id="{4A0B0C4A-D99D-4A9C-9E14-A96DA84AD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985" y="1940884"/>
              <a:ext cx="6279364" cy="12964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9DD4EA3-13BA-4C17-960A-1856A06438BD}"/>
                    </a:ext>
                  </a:extLst>
                </p:cNvPr>
                <p:cNvSpPr txBox="1"/>
                <p:nvPr/>
              </p:nvSpPr>
              <p:spPr>
                <a:xfrm>
                  <a:off x="7002300" y="2108253"/>
                  <a:ext cx="4417877" cy="8852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th-TH" sz="2800" b="0" i="0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  <m:t>6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Itim" panose="00000500000000000000" pitchFamily="2" charset="-34"/>
                                <a:cs typeface="Itim" panose="00000500000000000000" pitchFamily="2" charset="-34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th-TH" sz="2800" b="0" i="0" smtClean="0">
                                <a:latin typeface="Itim" panose="00000500000000000000" pitchFamily="2" charset="-34"/>
                                <a:cs typeface="Itim" panose="00000500000000000000" pitchFamily="2" charset="-34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28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9DD4EA3-13BA-4C17-960A-1856A06438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2300" y="2108253"/>
                  <a:ext cx="4417877" cy="88524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0" name="ถูก1">
            <a:extLst>
              <a:ext uri="{FF2B5EF4-FFF2-40B4-BE49-F238E27FC236}">
                <a16:creationId xmlns:a16="http://schemas.microsoft.com/office/drawing/2014/main" id="{B8C7C7A8-B750-49D4-88FD-7A25F1DC0F5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685604" y="3378745"/>
            <a:ext cx="1037873" cy="1037873"/>
          </a:xfrm>
          <a:prstGeom prst="rect">
            <a:avLst/>
          </a:prstGeom>
        </p:spPr>
      </p:pic>
      <p:pic>
        <p:nvPicPr>
          <p:cNvPr id="41" name="ผิด1">
            <a:extLst>
              <a:ext uri="{FF2B5EF4-FFF2-40B4-BE49-F238E27FC236}">
                <a16:creationId xmlns:a16="http://schemas.microsoft.com/office/drawing/2014/main" id="{B3BFB8B3-6CA2-42F3-BC8B-A9F48CE05BF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734552" y="1985037"/>
            <a:ext cx="1037873" cy="1037873"/>
          </a:xfrm>
          <a:prstGeom prst="rect">
            <a:avLst/>
          </a:prstGeom>
        </p:spPr>
      </p:pic>
      <p:pic>
        <p:nvPicPr>
          <p:cNvPr id="49" name="ถูก1">
            <a:extLst>
              <a:ext uri="{FF2B5EF4-FFF2-40B4-BE49-F238E27FC236}">
                <a16:creationId xmlns:a16="http://schemas.microsoft.com/office/drawing/2014/main" id="{D3B9CBB0-9C0F-4748-85CA-E25B3B29C6D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685604" y="4897514"/>
            <a:ext cx="1037873" cy="1037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ADA33D-2976-4556-AF67-1AEE3DFE3ED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66" y="421436"/>
            <a:ext cx="10239228" cy="1080000"/>
          </a:xfrm>
          <a:prstGeom prst="rect">
            <a:avLst/>
          </a:prstGeom>
        </p:spPr>
      </p:pic>
      <p:pic>
        <p:nvPicPr>
          <p:cNvPr id="37" name="Picture 36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F7029FB-EE89-403E-9333-C90A85E34A8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143" y="69597"/>
            <a:ext cx="298295" cy="296085"/>
          </a:xfrm>
          <a:prstGeom prst="rect">
            <a:avLst/>
          </a:prstGeom>
        </p:spPr>
      </p:pic>
      <p:pic>
        <p:nvPicPr>
          <p:cNvPr id="39" name="Picture 38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4EC3B51-6C7D-4CEB-A752-FA94767081F5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08" y="480200"/>
            <a:ext cx="403730" cy="40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0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1.15508 1.31875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1.15508 1.31875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1.15508 1.3187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AD25DE9-1004-46B9-A3EE-4388A4EC368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8454" y="0"/>
            <a:ext cx="12200455" cy="685800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8B6C035D-25FF-48A8-8E6E-9F69DC5F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2685" y="140311"/>
            <a:ext cx="1711152" cy="661499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EDE61260-6E2B-4A31-A972-896F1846E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81986" y="1342721"/>
            <a:ext cx="1711152" cy="66149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9FD0880-EF64-4EFE-9B54-0294C754A020}"/>
              </a:ext>
            </a:extLst>
          </p:cNvPr>
          <p:cNvSpPr/>
          <p:nvPr/>
        </p:nvSpPr>
        <p:spPr>
          <a:xfrm>
            <a:off x="1209021" y="1127760"/>
            <a:ext cx="9799320" cy="5044440"/>
          </a:xfrm>
          <a:prstGeom prst="roundRect">
            <a:avLst>
              <a:gd name="adj" fmla="val 90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63820AE-80EE-4EBC-85C7-F9F505418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6" y="1043143"/>
            <a:ext cx="12200455" cy="5814857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A1DD8B69-2C1F-4001-8482-9AC68037F6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213" y="204470"/>
            <a:ext cx="1743959" cy="1654810"/>
          </a:xfrm>
          <a:prstGeom prst="rect">
            <a:avLst/>
          </a:prstGeom>
        </p:spPr>
      </p:pic>
      <p:pic>
        <p:nvPicPr>
          <p:cNvPr id="23" name="Picture 22" descr="Icon&#10;&#10;Description automatically generated with medium confidence">
            <a:extLst>
              <a:ext uri="{FF2B5EF4-FFF2-40B4-BE49-F238E27FC236}">
                <a16:creationId xmlns:a16="http://schemas.microsoft.com/office/drawing/2014/main" id="{65478A21-ED0D-40D0-81F8-AC7F1C592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680" y="4431242"/>
            <a:ext cx="987679" cy="1440366"/>
          </a:xfrm>
          <a:prstGeom prst="rect">
            <a:avLst/>
          </a:prstGeom>
        </p:spPr>
      </p:pic>
      <p:pic>
        <p:nvPicPr>
          <p:cNvPr id="25" name="Picture 2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6F275A-7671-4AA1-8EDD-50ED453051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6" y="4406839"/>
            <a:ext cx="1316906" cy="1586689"/>
          </a:xfrm>
          <a:prstGeom prst="rect">
            <a:avLst/>
          </a:prstGeom>
        </p:spPr>
      </p:pic>
      <p:pic>
        <p:nvPicPr>
          <p:cNvPr id="27" name="Picture 26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102F56E2-367A-4EBB-9927-B10B4885FC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54" y="4342483"/>
            <a:ext cx="1572971" cy="1472374"/>
          </a:xfrm>
          <a:prstGeom prst="rect">
            <a:avLst/>
          </a:prstGeom>
        </p:spPr>
      </p:pic>
      <p:pic>
        <p:nvPicPr>
          <p:cNvPr id="29" name="Picture 28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A46AF44C-90FF-420F-9DC4-B29C41ADD0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382" y="4625105"/>
            <a:ext cx="1330624" cy="154553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91D4F6C-A9A9-45EB-B7A1-E9E5C4ACC1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10120" y="5302611"/>
            <a:ext cx="1054607" cy="113799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BBE5D98-2B76-4A6D-9296-0212A4DCEF20}"/>
              </a:ext>
            </a:extLst>
          </p:cNvPr>
          <p:cNvSpPr txBox="1"/>
          <p:nvPr/>
        </p:nvSpPr>
        <p:spPr>
          <a:xfrm>
            <a:off x="980460" y="282193"/>
            <a:ext cx="9799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  <a:endParaRPr lang="en-US" sz="44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8AAE6ED-A387-440C-B72C-42F50A3869A5}"/>
                  </a:ext>
                </a:extLst>
              </p:cNvPr>
              <p:cNvSpPr txBox="1"/>
              <p:nvPr/>
            </p:nvSpPr>
            <p:spPr>
              <a:xfrm>
                <a:off x="1454633" y="1371936"/>
                <a:ext cx="9528346" cy="3127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th-TH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1)  เศษส่วนเป็นสัญลักษณ์แสดงจำนวน ซึ่งประกอบด้วยตัวเศษ</a:t>
                </a:r>
              </a:p>
              <a:p>
                <a:pPr>
                  <a:spcBef>
                    <a:spcPts val="300"/>
                  </a:spcBef>
                </a:pPr>
                <a:r>
                  <a:rPr lang="th-TH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      และตัวส่วน</a:t>
                </a:r>
              </a:p>
              <a:p>
                <a:pPr>
                  <a:spcBef>
                    <a:spcPts val="300"/>
                  </a:spcBef>
                </a:pPr>
                <a:r>
                  <a:rPr lang="th-TH" sz="28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     ตัวเศษ</a:t>
                </a:r>
                <a:r>
                  <a:rPr lang="th-TH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แสดงจำนวนของส่วนที่กล่าวถึง เขียนไว้ด้านบนของเส้นคั่น</a:t>
                </a:r>
              </a:p>
              <a:p>
                <a:pPr>
                  <a:spcBef>
                    <a:spcPts val="300"/>
                  </a:spcBef>
                </a:pPr>
                <a:r>
                  <a:rPr lang="th-TH" sz="28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     ตัวส่วน</a:t>
                </a:r>
                <a:r>
                  <a:rPr lang="th-TH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แสดงจำนวนของส่วนที่เท่า ๆ กันทั้งหมดเขียนไว้ด้านล่าง</a:t>
                </a:r>
              </a:p>
              <a:p>
                <a:pPr>
                  <a:spcBef>
                    <a:spcPts val="300"/>
                  </a:spcBef>
                </a:pPr>
                <a:r>
                  <a:rPr lang="th-TH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                  ของเส้นคั่น เช่น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7</m:t>
                        </m:r>
                      </m:den>
                    </m:f>
                  </m:oMath>
                </a14:m>
                <a:r>
                  <a:rPr lang="th-TH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 ,</a:t>
                </a:r>
                <a:r>
                  <a:rPr lang="en-US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20</m:t>
                        </m:r>
                      </m:den>
                    </m:f>
                  </m:oMath>
                </a14:m>
                <a:r>
                  <a:rPr lang="th-TH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28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  <a:p>
                <a:pPr>
                  <a:spcBef>
                    <a:spcPts val="300"/>
                  </a:spcBef>
                </a:pPr>
                <a:endParaRPr lang="en-US" sz="28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8AAE6ED-A387-440C-B72C-42F50A386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4633" y="1371936"/>
                <a:ext cx="9528346" cy="3127587"/>
              </a:xfrm>
              <a:prstGeom prst="rect">
                <a:avLst/>
              </a:prstGeom>
              <a:blipFill>
                <a:blip r:embed="rId11"/>
                <a:stretch>
                  <a:fillRect l="-1344" t="-1949" r="-1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76720D87-4DA8-45B3-ABC4-7A16541B3229}"/>
              </a:ext>
            </a:extLst>
          </p:cNvPr>
          <p:cNvGrpSpPr/>
          <p:nvPr/>
        </p:nvGrpSpPr>
        <p:grpSpPr>
          <a:xfrm>
            <a:off x="2926835" y="4115032"/>
            <a:ext cx="7565674" cy="1233054"/>
            <a:chOff x="2926835" y="4115032"/>
            <a:chExt cx="7565674" cy="123305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D724DDB-013F-4FF2-837B-D025B85C5C3C}"/>
                </a:ext>
              </a:extLst>
            </p:cNvPr>
            <p:cNvSpPr txBox="1"/>
            <p:nvPr/>
          </p:nvSpPr>
          <p:spPr>
            <a:xfrm>
              <a:off x="2926835" y="4115032"/>
              <a:ext cx="70752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2800" dirty="0"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)  เศษส่วนที่ตัวเศษเท่ากับตัวส่วนมีค่าเท่ากับ 1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930EA21-5749-4659-9265-0E8EB22D468A}"/>
                    </a:ext>
                  </a:extLst>
                </p:cNvPr>
                <p:cNvSpPr txBox="1"/>
                <p:nvPr/>
              </p:nvSpPr>
              <p:spPr>
                <a:xfrm>
                  <a:off x="3417304" y="4568705"/>
                  <a:ext cx="7075205" cy="7793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00"/>
                    </a:spcBef>
                  </a:pPr>
                  <a:r>
                    <a:rPr lang="th-TH" sz="28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เช่น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8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8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b="0" i="0" smtClean="0">
                          <a:latin typeface="Cambria Math" panose="02040503050406030204" pitchFamily="18" charset="0"/>
                          <a:cs typeface="Itim" panose="00000500000000000000" pitchFamily="2" charset="-34"/>
                        </a:rPr>
                        <m:t>,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b="0" i="0" smtClean="0">
                          <a:latin typeface="Cambria Math" panose="02040503050406030204" pitchFamily="18" charset="0"/>
                          <a:cs typeface="Itim" panose="00000500000000000000" pitchFamily="2" charset="-3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m:t>= 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m:t>1</m:t>
                      </m:r>
                    </m:oMath>
                  </a14:m>
                  <a:endParaRPr lang="en-US" sz="28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930EA21-5749-4659-9265-0E8EB22D46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7304" y="4568705"/>
                  <a:ext cx="7075205" cy="779381"/>
                </a:xfrm>
                <a:prstGeom prst="rect">
                  <a:avLst/>
                </a:prstGeom>
                <a:blipFill>
                  <a:blip r:embed="rId12"/>
                  <a:stretch>
                    <a:fillRect l="-1810" b="-70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55851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1.18971 0.00926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479" y="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1.19792 -0.00301 " pathEditMode="relative" rAng="0" ptsTypes="AA">
                                      <p:cBhvr>
                                        <p:cTn id="10" dur="8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896" y="-1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80" fill="hold">
                                          <p:stCondLst>
                                            <p:cond delay="2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8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8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8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26 0.04467 L 0.02526 0.04491 C 0.05573 0.00231 0.02474 0.04375 0.05508 0.00764 C 0.06784 -0.00741 0.07461 -0.02408 0.09089 -0.03403 C 0.09909 -0.03889 0.10677 -0.0456 0.11524 -0.04884 C 0.12318 -0.05185 0.13112 -0.05533 0.1392 -0.05764 C 0.14493 -0.05926 0.15039 -0.05949 0.15599 -0.06065 C 0.16042 -0.06158 0.16498 -0.06273 0.1694 -0.06366 C 0.17552 -0.0632 0.18164 -0.06343 0.18763 -0.06204 C 0.18972 -0.06158 0.19961 -0.05463 0.20183 -0.05324 C 0.21016 -0.04815 0.21029 -0.04977 0.21836 -0.04283 C 0.2211 -0.04051 0.2267 -0.03426 0.22917 -0.03102 C 0.2319 -0.02755 0.23412 -0.02361 0.23672 -0.0206 C 0.23828 -0.01921 0.23985 -0.01806 0.24089 -0.01621 C 0.24375 -0.01204 0.24597 -0.00718 0.24844 -0.00278 L 0.25599 0.01042 L 0.26016 0.01782 C 0.26146 0.02037 0.26302 0.02268 0.26433 0.02546 C 0.26537 0.02778 0.26654 0.03032 0.26758 0.03287 C 0.26862 0.03495 0.26993 0.03634 0.27084 0.03866 C 0.27162 0.04051 0.27188 0.04282 0.27266 0.04467 C 0.27474 0.04977 0.27696 0.0544 0.27917 0.05949 C 0.2836 0.06898 0.28125 0.06458 0.28594 0.07268 C 0.28685 0.07222 0.28776 0.07222 0.28855 0.07129 C 0.29453 0.06273 0.29271 0.06227 0.29766 0.05208 C 0.29935 0.04838 0.3017 0.04514 0.30339 0.04167 C 0.30912 0.03102 0.30964 0.02847 0.31511 0.01944 C 0.3168 0.0169 0.31849 0.01458 0.32019 0.01204 C 0.32188 0.00926 0.32318 0.00555 0.32513 0.00301 C 0.32657 0.00116 0.32865 0.00046 0.33021 -0.00139 C 0.33256 -0.00394 0.33438 -0.00764 0.33685 -0.01019 C 0.3418 -0.01597 0.35144 -0.02639 0.35769 -0.03102 C 0.36003 -0.03287 0.36263 -0.0338 0.36524 -0.03542 C 0.36784 -0.03727 0.37071 -0.03958 0.37357 -0.04144 C 0.37592 -0.04306 0.37852 -0.04421 0.38099 -0.04583 C 0.38972 -0.05116 0.38633 -0.05 0.39584 -0.05463 C 0.40026 -0.05695 0.40469 -0.05972 0.40925 -0.06065 L 0.41771 -0.06204 C 0.42214 -0.06158 0.42657 -0.06134 0.43099 -0.06065 C 0.43308 -0.06042 0.43542 -0.06019 0.4375 -0.05926 C 0.43933 -0.05833 0.44076 -0.05579 0.44271 -0.05463 C 0.4444 -0.05347 0.44662 -0.05301 0.44844 -0.05185 C 0.45144 -0.04954 0.45391 -0.04676 0.45677 -0.04445 C 0.45782 -0.04329 0.45925 -0.04283 0.46003 -0.04144 C 0.46146 -0.03935 0.46289 -0.03727 0.4642 -0.03542 C 0.46732 -0.03171 0.47097 -0.02963 0.47344 -0.025 L 0.48269 -0.0088 C 0.48399 -0.00625 0.48542 -0.00394 0.48685 -0.00139 C 0.49323 0.01227 0.48998 0.00579 0.49675 0.01782 C 0.49727 0.02037 0.49753 0.02315 0.49844 0.02546 C 0.50013 0.03009 0.50248 0.03403 0.50417 0.03866 C 0.50482 0.04028 0.50534 0.04167 0.50586 0.04305 C 0.50664 0.04514 0.50782 0.04699 0.50834 0.04907 C 0.51381 0.0662 0.50495 0.0456 0.5142 0.06528 C 0.51446 0.0669 0.51446 0.06852 0.51524 0.06991 C 0.52006 0.08055 0.52214 0.05926 0.52422 0.05347 C 0.52657 0.04699 0.5293 0.04074 0.5319 0.03426 C 0.53373 0.02893 0.53568 0.02338 0.5375 0.01782 C 0.54167 0.00625 0.54427 -0.0007 0.54844 -0.01181 C 0.54987 -0.01551 0.55703 -0.03333 0.55834 -0.03542 C 0.57331 -0.05833 0.55456 -0.02986 0.57084 -0.05324 C 0.57696 -0.06181 0.58021 -0.06968 0.58842 -0.07408 C 0.59128 -0.07546 0.59414 -0.07662 0.59675 -0.07847 C 0.59961 -0.08009 0.60235 -0.08241 0.60508 -0.08426 C 0.62162 -0.09537 0.61133 -0.08866 0.62253 -0.09468 C 0.62435 -0.0956 0.62592 -0.09722 0.62761 -0.09769 C 0.63203 -0.09884 0.63646 -0.09861 0.64102 -0.09908 L 0.65769 -0.0963 C 0.65912 -0.09583 0.66042 -0.09537 0.66172 -0.09468 C 0.66745 -0.09167 0.66459 -0.09259 0.66927 -0.08727 C 0.67032 -0.08611 0.67162 -0.08565 0.67266 -0.08426 C 0.67552 -0.08079 0.67813 -0.07639 0.68099 -0.07246 C 0.68503 -0.06667 0.68855 -0.06366 0.6918 -0.05463 C 0.69232 -0.05324 0.69271 -0.05162 0.69336 -0.05023 C 0.6944 -0.04861 0.69571 -0.04746 0.69688 -0.04583 C 0.69909 -0.04167 0.7 -0.03727 0.7017 -0.03241 C 0.71016 -0.01111 0.69987 -0.04028 0.70834 -0.01621 C 0.71784 0.01018 0.70469 -0.02685 0.71263 -0.00139 C 0.71342 0.00092 0.71446 0.00254 0.71524 0.00463 C 0.7168 0.00949 0.71888 0.01412 0.72006 0.01944 C 0.72071 0.02199 0.7211 0.02454 0.72188 0.02685 C 0.72279 0.02986 0.72422 0.03264 0.725 0.03565 C 0.72578 0.03796 0.72605 0.04074 0.7267 0.04305 C 0.72774 0.04629 0.72917 0.04884 0.73021 0.05208 C 0.73412 0.06551 0.73034 0.05972 0.73503 0.06528 C 0.73594 0.05787 0.73633 0.05046 0.73763 0.04305 C 0.73842 0.03889 0.73972 0.03518 0.74089 0.03125 C 0.74414 0.02129 0.74844 0.0118 0.75261 0.00301 C 0.76003 -0.0125 0.76589 -0.02292 0.77592 -0.03542 C 0.77878 -0.03889 0.78125 -0.04283 0.78425 -0.04583 C 0.79336 -0.05509 0.79571 -0.0544 0.80508 -0.06065 C 0.80782 -0.0625 0.81055 -0.06551 0.81342 -0.06667 C 0.81771 -0.06806 0.82227 -0.06759 0.82683 -0.06806 C 0.83946 -0.06713 0.85248 -0.06736 0.86511 -0.06505 C 0.86706 -0.06482 0.86849 -0.06181 0.87006 -0.06065 C 0.87162 -0.05949 0.87344 -0.05857 0.87513 -0.05764 C 0.87865 -0.05278 0.88256 -0.04838 0.88594 -0.04283 C 0.89935 -0.02153 0.89167 -0.03426 0.90847 -0.0044 C 0.91003 -0.00139 0.91237 0.00092 0.91342 0.00463 C 0.91563 0.01227 0.91628 0.01528 0.91927 0.02245 C 0.91993 0.02407 0.92097 0.02523 0.92175 0.02685 C 0.9224 0.0287 0.92266 0.03079 0.92344 0.03287 C 0.92422 0.03495 0.92513 0.0368 0.92605 0.03866 C 0.92618 0.04028 0.92631 0.04167 0.9267 0.04305 C 0.92774 0.04629 0.93008 0.05208 0.93008 0.05231 C 0.93112 0.05949 0.93073 0.05879 0.93347 0.0669 C 0.93438 0.06991 0.93555 0.07268 0.93672 0.07569 L 0.93842 0.08032 C 0.95144 0.05116 0.93295 0.09329 0.94427 0.06528 C 0.94545 0.06227 0.94714 0.05972 0.94857 0.05648 C 0.94974 0.05324 0.95039 0.0493 0.9517 0.04606 C 0.95313 0.04282 0.95521 0.04051 0.9569 0.03727 C 0.97123 0.0044 0.94714 0.05069 0.96836 0.01042 C 0.97266 0.00278 0.98008 -0.00972 0.98425 -0.01458 C 0.98594 -0.01667 0.98763 -0.01852 0.98933 -0.0206 C 0.99089 -0.02292 0.99245 -0.02593 0.99427 -0.02801 C 0.99571 -0.02986 0.99766 -0.03079 0.99922 -0.03241 C 1.00261 -0.03588 1.00599 -0.03935 1.00925 -0.04283 C 1.0112 -0.04491 1.01315 -0.04722 1.01511 -0.04884 C 1.01888 -0.05185 1.02279 -0.05533 1.0267 -0.05764 C 1.03021 -0.05972 1.03373 -0.06042 1.03672 -0.06366 C 1.03828 -0.06505 1.03933 -0.0669 1.04089 -0.06806 C 1.04219 -0.06898 1.04362 -0.06898 1.04506 -0.06945 C 1.05547 -0.07408 1.03633 -0.06713 1.0517 -0.07246 C 1.06094 -0.07176 1.06602 -0.07384 1.07344 -0.06806 C 1.07435 -0.06736 1.075 -0.06574 1.07592 -0.06505 C 1.0862 -0.05695 1.07539 -0.06921 1.08763 -0.05463 L 1.09011 -0.05185 " pathEditMode="relative" rAng="0" ptsTypes="AAAAAAAAAAAAAAAAAAAAAAAAAAAAAAAAAAAAAAAAAAAAAAAAAAAAAAAAAAAAAAAAAAAAAAAAAAAAAAAAAAAAAAAAAAAAAAAAAAAAAAAAAAAAAAAAAAAAAAAAAAAAAAAA">
                                      <p:cBhvr>
                                        <p:cTn id="36" dur="8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42" y="-541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83257C1-984F-471C-BEB8-EC693E0A76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4" t="1188" r="1456" b="93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-1" y="756146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000" dirty="0">
                <a:latin typeface="Itim" panose="00000500000000000000" pitchFamily="2" charset="-34"/>
                <a:cs typeface="Itim" panose="00000500000000000000" pitchFamily="2" charset="-34"/>
              </a:rPr>
              <a:t>การเปรียบเทียบ</a:t>
            </a:r>
          </a:p>
          <a:p>
            <a:pPr algn="ctr"/>
            <a:r>
              <a:rPr lang="th-TH" sz="5000" dirty="0">
                <a:latin typeface="Itim" panose="00000500000000000000" pitchFamily="2" charset="-34"/>
                <a:cs typeface="Itim" panose="00000500000000000000" pitchFamily="2" charset="-34"/>
              </a:rPr>
              <a:t>และเรียงลำดับเศษส่วนที่ตัวส่วนเท่ากัน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802DE9-0740-4B04-9B2D-E8CE8FCCA6FF}"/>
              </a:ext>
            </a:extLst>
          </p:cNvPr>
          <p:cNvSpPr txBox="1"/>
          <p:nvPr/>
        </p:nvSpPr>
        <p:spPr>
          <a:xfrm>
            <a:off x="1221837" y="4701407"/>
            <a:ext cx="1013258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2) เรียงลำดับเศษส่วนที่ตัวส่วนเท่ากันโดยที่ตัวเศษ</a:t>
            </a:r>
          </a:p>
          <a:p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    น้อยกว่าหรือเท่ากับตัวส่วน</a:t>
            </a:r>
            <a:endParaRPr lang="en-US" sz="3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4B79D5-3374-4107-8A4A-72F52BA9F270}"/>
              </a:ext>
            </a:extLst>
          </p:cNvPr>
          <p:cNvSpPr txBox="1"/>
          <p:nvPr/>
        </p:nvSpPr>
        <p:spPr>
          <a:xfrm>
            <a:off x="1221836" y="3345234"/>
            <a:ext cx="1007100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1) เปรียบเทียบเศษส่วนที่ตัวส่วนเท่ากันโดยที่ตัวเศษ</a:t>
            </a:r>
          </a:p>
          <a:p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    น้อยกว่าหรือเท่ากับตัวส่วน</a:t>
            </a:r>
            <a:endParaRPr lang="en-US" sz="3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E167BF-0D1A-48CA-8CDD-690B0495B598}"/>
              </a:ext>
            </a:extLst>
          </p:cNvPr>
          <p:cNvSpPr txBox="1"/>
          <p:nvPr/>
        </p:nvSpPr>
        <p:spPr>
          <a:xfrm>
            <a:off x="1221836" y="2582180"/>
            <a:ext cx="31942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3800" dirty="0">
                <a:latin typeface="Itim" panose="00000500000000000000" pitchFamily="2" charset="-34"/>
                <a:cs typeface="Itim" panose="00000500000000000000" pitchFamily="2" charset="-34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7935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3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10" grpId="0"/>
      <p:bldP spid="20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พื้นหลังสี">
            <a:extLst>
              <a:ext uri="{FF2B5EF4-FFF2-40B4-BE49-F238E27FC236}">
                <a16:creationId xmlns:a16="http://schemas.microsoft.com/office/drawing/2014/main" id="{2F2D3A7B-5889-48E4-8E10-DD381C97A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พื้นหลังสีขาว">
            <a:extLst>
              <a:ext uri="{FF2B5EF4-FFF2-40B4-BE49-F238E27FC236}">
                <a16:creationId xmlns:a16="http://schemas.microsoft.com/office/drawing/2014/main" id="{9B78CC3B-7E72-4CE4-B837-D7D947E4E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8479"/>
          <a:stretch/>
        </p:blipFill>
        <p:spPr>
          <a:xfrm>
            <a:off x="173223" y="150470"/>
            <a:ext cx="11845555" cy="6707530"/>
          </a:xfrm>
          <a:prstGeom prst="rect">
            <a:avLst/>
          </a:prstGeom>
        </p:spPr>
      </p:pic>
      <p:pic>
        <p:nvPicPr>
          <p:cNvPr id="44" name="Picture 4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BA4DE5D-E609-4CC5-8889-935284E4C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970" y="1365420"/>
            <a:ext cx="2332021" cy="2080528"/>
          </a:xfrm>
          <a:prstGeom prst="rect">
            <a:avLst/>
          </a:prstGeom>
        </p:spPr>
      </p:pic>
      <p:pic>
        <p:nvPicPr>
          <p:cNvPr id="46" name="Picture 4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5D3EA62-6CE1-4F9C-B907-7929DC08CC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71" y="1365420"/>
            <a:ext cx="2332021" cy="2080528"/>
          </a:xfrm>
          <a:prstGeom prst="rect">
            <a:avLst/>
          </a:prstGeom>
        </p:spPr>
      </p:pic>
      <p:pic>
        <p:nvPicPr>
          <p:cNvPr id="48" name="Picture 4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5833471-E6FC-43E7-87EC-9849991B99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8" y="1365420"/>
            <a:ext cx="2332021" cy="208052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B221AEC2-5BD8-46B8-9677-4D4EB05F4FDB}"/>
              </a:ext>
            </a:extLst>
          </p:cNvPr>
          <p:cNvSpPr txBox="1"/>
          <p:nvPr/>
        </p:nvSpPr>
        <p:spPr>
          <a:xfrm>
            <a:off x="1433571" y="3699998"/>
            <a:ext cx="12980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น้ำลิ้นจี่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0FCDBA-3D71-4123-A05D-B46DCB753274}"/>
                  </a:ext>
                </a:extLst>
              </p:cNvPr>
              <p:cNvSpPr txBox="1"/>
              <p:nvPr/>
            </p:nvSpPr>
            <p:spPr>
              <a:xfrm>
                <a:off x="2600164" y="3525145"/>
                <a:ext cx="1296000" cy="8096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ลิตร</a:t>
                </a:r>
                <a:endParaRPr lang="en-US" sz="3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0FCDBA-3D71-4123-A05D-B46DCB753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0164" y="3525145"/>
                <a:ext cx="1296000" cy="809645"/>
              </a:xfrm>
              <a:prstGeom prst="rect">
                <a:avLst/>
              </a:prstGeom>
              <a:blipFill>
                <a:blip r:embed="rId7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73E13789-151E-41EB-A316-68042F67B6DA}"/>
              </a:ext>
            </a:extLst>
          </p:cNvPr>
          <p:cNvSpPr txBox="1"/>
          <p:nvPr/>
        </p:nvSpPr>
        <p:spPr>
          <a:xfrm>
            <a:off x="5048661" y="3698074"/>
            <a:ext cx="12980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น้ำองุ่น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7D2C147-0811-4C78-A5CC-B5E83613DFEA}"/>
                  </a:ext>
                </a:extLst>
              </p:cNvPr>
              <p:cNvSpPr txBox="1"/>
              <p:nvPr/>
            </p:nvSpPr>
            <p:spPr>
              <a:xfrm>
                <a:off x="6154294" y="3523221"/>
                <a:ext cx="1152000" cy="8115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ลิตร</a:t>
                </a:r>
                <a:endParaRPr lang="en-US" sz="3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7D2C147-0811-4C78-A5CC-B5E83613D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294" y="3523221"/>
                <a:ext cx="1152000" cy="811569"/>
              </a:xfrm>
              <a:prstGeom prst="rect">
                <a:avLst/>
              </a:prstGeom>
              <a:blipFill>
                <a:blip r:embed="rId8"/>
                <a:stretch>
                  <a:fillRect r="-12169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>
            <a:extLst>
              <a:ext uri="{FF2B5EF4-FFF2-40B4-BE49-F238E27FC236}">
                <a16:creationId xmlns:a16="http://schemas.microsoft.com/office/drawing/2014/main" id="{E864084A-1147-44A4-87F8-EA975BFE2A2F}"/>
              </a:ext>
            </a:extLst>
          </p:cNvPr>
          <p:cNvSpPr txBox="1"/>
          <p:nvPr/>
        </p:nvSpPr>
        <p:spPr>
          <a:xfrm>
            <a:off x="8717019" y="3702306"/>
            <a:ext cx="12980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น้ำส้ม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07B0E6B3-9306-4951-A590-61F0FA5B6A8C}"/>
                  </a:ext>
                </a:extLst>
              </p:cNvPr>
              <p:cNvSpPr txBox="1"/>
              <p:nvPr/>
            </p:nvSpPr>
            <p:spPr>
              <a:xfrm>
                <a:off x="9639772" y="3527453"/>
                <a:ext cx="1152000" cy="8073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ลิตร</a:t>
                </a:r>
                <a:endParaRPr lang="en-US" sz="3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07B0E6B3-9306-4951-A590-61F0FA5B6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9772" y="3527453"/>
                <a:ext cx="1152000" cy="807337"/>
              </a:xfrm>
              <a:prstGeom prst="rect">
                <a:avLst/>
              </a:prstGeom>
              <a:blipFill>
                <a:blip r:embed="rId9"/>
                <a:stretch>
                  <a:fillRect r="-10582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6F7A8484-FB31-44AE-A229-23524DBA7744}"/>
              </a:ext>
            </a:extLst>
          </p:cNvPr>
          <p:cNvSpPr txBox="1"/>
          <p:nvPr/>
        </p:nvSpPr>
        <p:spPr>
          <a:xfrm>
            <a:off x="-1" y="500438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โหลแก้วความจุ 1 ลิตร มีน้ำผลไม้อยู่ดังนี้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1A09267-C944-448E-B2FF-B23E0B1E6530}"/>
              </a:ext>
            </a:extLst>
          </p:cNvPr>
          <p:cNvGrpSpPr/>
          <p:nvPr/>
        </p:nvGrpSpPr>
        <p:grpSpPr>
          <a:xfrm>
            <a:off x="2026578" y="4737826"/>
            <a:ext cx="9606625" cy="1222951"/>
            <a:chOff x="1857566" y="579913"/>
            <a:chExt cx="4220778" cy="1222951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6F20E48-D0B4-4E99-B444-E32941B1DAFC}"/>
                </a:ext>
              </a:extLst>
            </p:cNvPr>
            <p:cNvGrpSpPr/>
            <p:nvPr/>
          </p:nvGrpSpPr>
          <p:grpSpPr>
            <a:xfrm>
              <a:off x="1857566" y="579913"/>
              <a:ext cx="4129446" cy="1222951"/>
              <a:chOff x="1857566" y="579913"/>
              <a:chExt cx="4129446" cy="1222951"/>
            </a:xfrm>
          </p:grpSpPr>
          <p:sp>
            <p:nvSpPr>
              <p:cNvPr id="67" name="Rectangle: Rounded Corners 18">
                <a:extLst>
                  <a:ext uri="{FF2B5EF4-FFF2-40B4-BE49-F238E27FC236}">
                    <a16:creationId xmlns:a16="http://schemas.microsoft.com/office/drawing/2014/main" id="{7DFEE60F-A45F-4EB2-AD62-A1B160A66FE0}"/>
                  </a:ext>
                </a:extLst>
              </p:cNvPr>
              <p:cNvSpPr/>
              <p:nvPr/>
            </p:nvSpPr>
            <p:spPr>
              <a:xfrm>
                <a:off x="2026101" y="579913"/>
                <a:ext cx="3960911" cy="1222951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Isosceles Triangle 67">
                <a:extLst>
                  <a:ext uri="{FF2B5EF4-FFF2-40B4-BE49-F238E27FC236}">
                    <a16:creationId xmlns:a16="http://schemas.microsoft.com/office/drawing/2014/main" id="{C0A6717A-182C-4B68-80AF-FD722B3888CC}"/>
                  </a:ext>
                </a:extLst>
              </p:cNvPr>
              <p:cNvSpPr/>
              <p:nvPr/>
            </p:nvSpPr>
            <p:spPr>
              <a:xfrm rot="14513813">
                <a:off x="1738449" y="1105816"/>
                <a:ext cx="534865" cy="296631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554BB55-39F0-4162-93FF-F8048B584C9E}"/>
                </a:ext>
              </a:extLst>
            </p:cNvPr>
            <p:cNvSpPr txBox="1"/>
            <p:nvPr/>
          </p:nvSpPr>
          <p:spPr>
            <a:xfrm>
              <a:off x="2117433" y="765134"/>
              <a:ext cx="396091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700" dirty="0">
                  <a:latin typeface="Itim" panose="00000500000000000000" pitchFamily="2" charset="-34"/>
                  <a:cs typeface="Itim" panose="00000500000000000000" pitchFamily="2" charset="-34"/>
                </a:rPr>
                <a:t>โหลแก้วทุกใบมีรูปร่างและขนาดเดียวกัน แต่ละใบมีความจุ 1 ลิตร และแบ่งเป็น 5 ส่วน เท่า ๆ กัน</a:t>
              </a:r>
            </a:p>
          </p:txBody>
        </p:sp>
      </p:grpSp>
      <p:pic>
        <p:nvPicPr>
          <p:cNvPr id="70" name="Picture 69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BBA19C4F-8640-4C91-9028-A53EB7DEFA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70" y="4772982"/>
            <a:ext cx="1462759" cy="1517612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D49A5940-1137-4061-A90A-4D28B0501748}"/>
              </a:ext>
            </a:extLst>
          </p:cNvPr>
          <p:cNvGrpSpPr/>
          <p:nvPr/>
        </p:nvGrpSpPr>
        <p:grpSpPr>
          <a:xfrm>
            <a:off x="2082596" y="4586916"/>
            <a:ext cx="9606625" cy="1679986"/>
            <a:chOff x="1433571" y="6938487"/>
            <a:chExt cx="9606625" cy="1679986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AA1AE584-4DB0-43AE-A566-129EA902533B}"/>
                </a:ext>
              </a:extLst>
            </p:cNvPr>
            <p:cNvGrpSpPr/>
            <p:nvPr/>
          </p:nvGrpSpPr>
          <p:grpSpPr>
            <a:xfrm>
              <a:off x="1433571" y="6938487"/>
              <a:ext cx="9606625" cy="1679986"/>
              <a:chOff x="1857566" y="417539"/>
              <a:chExt cx="4220778" cy="1679986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187A76D0-341D-48F8-96D1-484BDAED3DB5}"/>
                  </a:ext>
                </a:extLst>
              </p:cNvPr>
              <p:cNvGrpSpPr/>
              <p:nvPr/>
            </p:nvGrpSpPr>
            <p:grpSpPr>
              <a:xfrm>
                <a:off x="1857566" y="417539"/>
                <a:ext cx="3956865" cy="1679986"/>
                <a:chOff x="1857566" y="417539"/>
                <a:chExt cx="3956865" cy="1679986"/>
              </a:xfrm>
            </p:grpSpPr>
            <p:sp>
              <p:nvSpPr>
                <p:cNvPr id="74" name="Rectangle: Rounded Corners 18">
                  <a:extLst>
                    <a:ext uri="{FF2B5EF4-FFF2-40B4-BE49-F238E27FC236}">
                      <a16:creationId xmlns:a16="http://schemas.microsoft.com/office/drawing/2014/main" id="{D5F8CCCB-947D-48DA-ABF6-657B9A33E636}"/>
                    </a:ext>
                  </a:extLst>
                </p:cNvPr>
                <p:cNvSpPr/>
                <p:nvPr/>
              </p:nvSpPr>
              <p:spPr>
                <a:xfrm>
                  <a:off x="2026101" y="417539"/>
                  <a:ext cx="3788330" cy="1679986"/>
                </a:xfrm>
                <a:custGeom>
                  <a:avLst/>
                  <a:gdLst>
                    <a:gd name="connsiteX0" fmla="*/ 0 w 9681911"/>
                    <a:gd name="connsiteY0" fmla="*/ 624877 h 1249754"/>
                    <a:gd name="connsiteX1" fmla="*/ 624877 w 9681911"/>
                    <a:gd name="connsiteY1" fmla="*/ 0 h 1249754"/>
                    <a:gd name="connsiteX2" fmla="*/ 9057034 w 9681911"/>
                    <a:gd name="connsiteY2" fmla="*/ 0 h 1249754"/>
                    <a:gd name="connsiteX3" fmla="*/ 9681911 w 9681911"/>
                    <a:gd name="connsiteY3" fmla="*/ 624877 h 1249754"/>
                    <a:gd name="connsiteX4" fmla="*/ 9681911 w 9681911"/>
                    <a:gd name="connsiteY4" fmla="*/ 624877 h 1249754"/>
                    <a:gd name="connsiteX5" fmla="*/ 9057034 w 9681911"/>
                    <a:gd name="connsiteY5" fmla="*/ 1249754 h 1249754"/>
                    <a:gd name="connsiteX6" fmla="*/ 624877 w 9681911"/>
                    <a:gd name="connsiteY6" fmla="*/ 1249754 h 1249754"/>
                    <a:gd name="connsiteX7" fmla="*/ 0 w 9681911"/>
                    <a:gd name="connsiteY7" fmla="*/ 624877 h 1249754"/>
                    <a:gd name="connsiteX0" fmla="*/ 47 w 9681958"/>
                    <a:gd name="connsiteY0" fmla="*/ 649261 h 1274138"/>
                    <a:gd name="connsiteX1" fmla="*/ 600540 w 9681958"/>
                    <a:gd name="connsiteY1" fmla="*/ 0 h 1274138"/>
                    <a:gd name="connsiteX2" fmla="*/ 9057081 w 9681958"/>
                    <a:gd name="connsiteY2" fmla="*/ 24384 h 1274138"/>
                    <a:gd name="connsiteX3" fmla="*/ 9681958 w 9681958"/>
                    <a:gd name="connsiteY3" fmla="*/ 649261 h 1274138"/>
                    <a:gd name="connsiteX4" fmla="*/ 9681958 w 9681958"/>
                    <a:gd name="connsiteY4" fmla="*/ 649261 h 1274138"/>
                    <a:gd name="connsiteX5" fmla="*/ 9057081 w 9681958"/>
                    <a:gd name="connsiteY5" fmla="*/ 1274138 h 1274138"/>
                    <a:gd name="connsiteX6" fmla="*/ 624924 w 9681958"/>
                    <a:gd name="connsiteY6" fmla="*/ 1274138 h 1274138"/>
                    <a:gd name="connsiteX7" fmla="*/ 47 w 9681958"/>
                    <a:gd name="connsiteY7" fmla="*/ 649261 h 1274138"/>
                    <a:gd name="connsiteX0" fmla="*/ 47 w 9681958"/>
                    <a:gd name="connsiteY0" fmla="*/ 649261 h 1274138"/>
                    <a:gd name="connsiteX1" fmla="*/ 600540 w 9681958"/>
                    <a:gd name="connsiteY1" fmla="*/ 0 h 1274138"/>
                    <a:gd name="connsiteX2" fmla="*/ 9038793 w 9681958"/>
                    <a:gd name="connsiteY2" fmla="*/ 6096 h 1274138"/>
                    <a:gd name="connsiteX3" fmla="*/ 9681958 w 9681958"/>
                    <a:gd name="connsiteY3" fmla="*/ 649261 h 1274138"/>
                    <a:gd name="connsiteX4" fmla="*/ 9681958 w 9681958"/>
                    <a:gd name="connsiteY4" fmla="*/ 649261 h 1274138"/>
                    <a:gd name="connsiteX5" fmla="*/ 9057081 w 9681958"/>
                    <a:gd name="connsiteY5" fmla="*/ 1274138 h 1274138"/>
                    <a:gd name="connsiteX6" fmla="*/ 624924 w 9681958"/>
                    <a:gd name="connsiteY6" fmla="*/ 1274138 h 1274138"/>
                    <a:gd name="connsiteX7" fmla="*/ 47 w 9681958"/>
                    <a:gd name="connsiteY7" fmla="*/ 649261 h 1274138"/>
                    <a:gd name="connsiteX0" fmla="*/ 47 w 9681958"/>
                    <a:gd name="connsiteY0" fmla="*/ 704825 h 1329702"/>
                    <a:gd name="connsiteX1" fmla="*/ 600540 w 9681958"/>
                    <a:gd name="connsiteY1" fmla="*/ 55564 h 1329702"/>
                    <a:gd name="connsiteX2" fmla="*/ 9038793 w 9681958"/>
                    <a:gd name="connsiteY2" fmla="*/ 61660 h 1329702"/>
                    <a:gd name="connsiteX3" fmla="*/ 9681958 w 9681958"/>
                    <a:gd name="connsiteY3" fmla="*/ 704825 h 1329702"/>
                    <a:gd name="connsiteX4" fmla="*/ 9681958 w 9681958"/>
                    <a:gd name="connsiteY4" fmla="*/ 704825 h 1329702"/>
                    <a:gd name="connsiteX5" fmla="*/ 9057081 w 9681958"/>
                    <a:gd name="connsiteY5" fmla="*/ 1329702 h 1329702"/>
                    <a:gd name="connsiteX6" fmla="*/ 624924 w 9681958"/>
                    <a:gd name="connsiteY6" fmla="*/ 1329702 h 1329702"/>
                    <a:gd name="connsiteX7" fmla="*/ 47 w 9681958"/>
                    <a:gd name="connsiteY7" fmla="*/ 704825 h 1329702"/>
                    <a:gd name="connsiteX0" fmla="*/ 62 w 9621013"/>
                    <a:gd name="connsiteY0" fmla="*/ 704825 h 1329702"/>
                    <a:gd name="connsiteX1" fmla="*/ 539595 w 9621013"/>
                    <a:gd name="connsiteY1" fmla="*/ 55564 h 1329702"/>
                    <a:gd name="connsiteX2" fmla="*/ 8977848 w 9621013"/>
                    <a:gd name="connsiteY2" fmla="*/ 61660 h 1329702"/>
                    <a:gd name="connsiteX3" fmla="*/ 9621013 w 9621013"/>
                    <a:gd name="connsiteY3" fmla="*/ 704825 h 1329702"/>
                    <a:gd name="connsiteX4" fmla="*/ 9621013 w 9621013"/>
                    <a:gd name="connsiteY4" fmla="*/ 704825 h 1329702"/>
                    <a:gd name="connsiteX5" fmla="*/ 8996136 w 9621013"/>
                    <a:gd name="connsiteY5" fmla="*/ 1329702 h 1329702"/>
                    <a:gd name="connsiteX6" fmla="*/ 563979 w 9621013"/>
                    <a:gd name="connsiteY6" fmla="*/ 1329702 h 1329702"/>
                    <a:gd name="connsiteX7" fmla="*/ 62 w 9621013"/>
                    <a:gd name="connsiteY7" fmla="*/ 704825 h 1329702"/>
                    <a:gd name="connsiteX0" fmla="*/ 0 w 9620951"/>
                    <a:gd name="connsiteY0" fmla="*/ 704825 h 1341894"/>
                    <a:gd name="connsiteX1" fmla="*/ 539533 w 9620951"/>
                    <a:gd name="connsiteY1" fmla="*/ 55564 h 1341894"/>
                    <a:gd name="connsiteX2" fmla="*/ 8977786 w 9620951"/>
                    <a:gd name="connsiteY2" fmla="*/ 61660 h 1341894"/>
                    <a:gd name="connsiteX3" fmla="*/ 9620951 w 9620951"/>
                    <a:gd name="connsiteY3" fmla="*/ 704825 h 1341894"/>
                    <a:gd name="connsiteX4" fmla="*/ 9620951 w 9620951"/>
                    <a:gd name="connsiteY4" fmla="*/ 704825 h 1341894"/>
                    <a:gd name="connsiteX5" fmla="*/ 8996074 w 9620951"/>
                    <a:gd name="connsiteY5" fmla="*/ 1329702 h 1341894"/>
                    <a:gd name="connsiteX6" fmla="*/ 539533 w 9620951"/>
                    <a:gd name="connsiteY6" fmla="*/ 1341894 h 1341894"/>
                    <a:gd name="connsiteX7" fmla="*/ 0 w 9620951"/>
                    <a:gd name="connsiteY7" fmla="*/ 704825 h 1341894"/>
                    <a:gd name="connsiteX0" fmla="*/ 0 w 9620951"/>
                    <a:gd name="connsiteY0" fmla="*/ 704825 h 1370506"/>
                    <a:gd name="connsiteX1" fmla="*/ 539533 w 9620951"/>
                    <a:gd name="connsiteY1" fmla="*/ 55564 h 1370506"/>
                    <a:gd name="connsiteX2" fmla="*/ 8977786 w 9620951"/>
                    <a:gd name="connsiteY2" fmla="*/ 61660 h 1370506"/>
                    <a:gd name="connsiteX3" fmla="*/ 9620951 w 9620951"/>
                    <a:gd name="connsiteY3" fmla="*/ 704825 h 1370506"/>
                    <a:gd name="connsiteX4" fmla="*/ 9620951 w 9620951"/>
                    <a:gd name="connsiteY4" fmla="*/ 704825 h 1370506"/>
                    <a:gd name="connsiteX5" fmla="*/ 8996074 w 9620951"/>
                    <a:gd name="connsiteY5" fmla="*/ 1329702 h 1370506"/>
                    <a:gd name="connsiteX6" fmla="*/ 539533 w 9620951"/>
                    <a:gd name="connsiteY6" fmla="*/ 1341894 h 1370506"/>
                    <a:gd name="connsiteX7" fmla="*/ 0 w 9620951"/>
                    <a:gd name="connsiteY7" fmla="*/ 704825 h 1370506"/>
                    <a:gd name="connsiteX0" fmla="*/ 0 w 9620951"/>
                    <a:gd name="connsiteY0" fmla="*/ 704825 h 1384005"/>
                    <a:gd name="connsiteX1" fmla="*/ 539533 w 9620951"/>
                    <a:gd name="connsiteY1" fmla="*/ 55564 h 1384005"/>
                    <a:gd name="connsiteX2" fmla="*/ 8977786 w 9620951"/>
                    <a:gd name="connsiteY2" fmla="*/ 61660 h 1384005"/>
                    <a:gd name="connsiteX3" fmla="*/ 9620951 w 9620951"/>
                    <a:gd name="connsiteY3" fmla="*/ 704825 h 1384005"/>
                    <a:gd name="connsiteX4" fmla="*/ 9620951 w 9620951"/>
                    <a:gd name="connsiteY4" fmla="*/ 704825 h 1384005"/>
                    <a:gd name="connsiteX5" fmla="*/ 8996074 w 9620951"/>
                    <a:gd name="connsiteY5" fmla="*/ 1329702 h 1384005"/>
                    <a:gd name="connsiteX6" fmla="*/ 539533 w 9620951"/>
                    <a:gd name="connsiteY6" fmla="*/ 1341894 h 1384005"/>
                    <a:gd name="connsiteX7" fmla="*/ 0 w 9620951"/>
                    <a:gd name="connsiteY7" fmla="*/ 704825 h 1384005"/>
                    <a:gd name="connsiteX0" fmla="*/ 0 w 9620951"/>
                    <a:gd name="connsiteY0" fmla="*/ 704825 h 1392548"/>
                    <a:gd name="connsiteX1" fmla="*/ 539533 w 9620951"/>
                    <a:gd name="connsiteY1" fmla="*/ 55564 h 1392548"/>
                    <a:gd name="connsiteX2" fmla="*/ 8977786 w 9620951"/>
                    <a:gd name="connsiteY2" fmla="*/ 61660 h 1392548"/>
                    <a:gd name="connsiteX3" fmla="*/ 9620951 w 9620951"/>
                    <a:gd name="connsiteY3" fmla="*/ 704825 h 1392548"/>
                    <a:gd name="connsiteX4" fmla="*/ 9620951 w 9620951"/>
                    <a:gd name="connsiteY4" fmla="*/ 704825 h 1392548"/>
                    <a:gd name="connsiteX5" fmla="*/ 8904634 w 9620951"/>
                    <a:gd name="connsiteY5" fmla="*/ 1360182 h 1392548"/>
                    <a:gd name="connsiteX6" fmla="*/ 539533 w 9620951"/>
                    <a:gd name="connsiteY6" fmla="*/ 1341894 h 1392548"/>
                    <a:gd name="connsiteX7" fmla="*/ 0 w 9620951"/>
                    <a:gd name="connsiteY7" fmla="*/ 704825 h 1392548"/>
                    <a:gd name="connsiteX0" fmla="*/ 0 w 9620951"/>
                    <a:gd name="connsiteY0" fmla="*/ 687780 h 1375503"/>
                    <a:gd name="connsiteX1" fmla="*/ 539533 w 9620951"/>
                    <a:gd name="connsiteY1" fmla="*/ 38519 h 1375503"/>
                    <a:gd name="connsiteX2" fmla="*/ 8996074 w 9620951"/>
                    <a:gd name="connsiteY2" fmla="*/ 68999 h 1375503"/>
                    <a:gd name="connsiteX3" fmla="*/ 9620951 w 9620951"/>
                    <a:gd name="connsiteY3" fmla="*/ 687780 h 1375503"/>
                    <a:gd name="connsiteX4" fmla="*/ 9620951 w 9620951"/>
                    <a:gd name="connsiteY4" fmla="*/ 687780 h 1375503"/>
                    <a:gd name="connsiteX5" fmla="*/ 8904634 w 9620951"/>
                    <a:gd name="connsiteY5" fmla="*/ 1343137 h 1375503"/>
                    <a:gd name="connsiteX6" fmla="*/ 539533 w 9620951"/>
                    <a:gd name="connsiteY6" fmla="*/ 1324849 h 1375503"/>
                    <a:gd name="connsiteX7" fmla="*/ 0 w 9620951"/>
                    <a:gd name="connsiteY7" fmla="*/ 687780 h 1375503"/>
                    <a:gd name="connsiteX0" fmla="*/ 0 w 9620951"/>
                    <a:gd name="connsiteY0" fmla="*/ 700416 h 1388139"/>
                    <a:gd name="connsiteX1" fmla="*/ 539533 w 9620951"/>
                    <a:gd name="connsiteY1" fmla="*/ 51155 h 1388139"/>
                    <a:gd name="connsiteX2" fmla="*/ 8959498 w 9620951"/>
                    <a:gd name="connsiteY2" fmla="*/ 63347 h 1388139"/>
                    <a:gd name="connsiteX3" fmla="*/ 9620951 w 9620951"/>
                    <a:gd name="connsiteY3" fmla="*/ 700416 h 1388139"/>
                    <a:gd name="connsiteX4" fmla="*/ 9620951 w 9620951"/>
                    <a:gd name="connsiteY4" fmla="*/ 700416 h 1388139"/>
                    <a:gd name="connsiteX5" fmla="*/ 8904634 w 9620951"/>
                    <a:gd name="connsiteY5" fmla="*/ 1355773 h 1388139"/>
                    <a:gd name="connsiteX6" fmla="*/ 539533 w 9620951"/>
                    <a:gd name="connsiteY6" fmla="*/ 1337485 h 1388139"/>
                    <a:gd name="connsiteX7" fmla="*/ 0 w 9620951"/>
                    <a:gd name="connsiteY7" fmla="*/ 700416 h 1388139"/>
                    <a:gd name="connsiteX0" fmla="*/ 228 w 9621179"/>
                    <a:gd name="connsiteY0" fmla="*/ 700416 h 1392364"/>
                    <a:gd name="connsiteX1" fmla="*/ 539761 w 9621179"/>
                    <a:gd name="connsiteY1" fmla="*/ 51155 h 1392364"/>
                    <a:gd name="connsiteX2" fmla="*/ 8959726 w 9621179"/>
                    <a:gd name="connsiteY2" fmla="*/ 63347 h 1392364"/>
                    <a:gd name="connsiteX3" fmla="*/ 9621179 w 9621179"/>
                    <a:gd name="connsiteY3" fmla="*/ 700416 h 1392364"/>
                    <a:gd name="connsiteX4" fmla="*/ 9621179 w 9621179"/>
                    <a:gd name="connsiteY4" fmla="*/ 700416 h 1392364"/>
                    <a:gd name="connsiteX5" fmla="*/ 8904862 w 9621179"/>
                    <a:gd name="connsiteY5" fmla="*/ 1355773 h 1392364"/>
                    <a:gd name="connsiteX6" fmla="*/ 497089 w 9621179"/>
                    <a:gd name="connsiteY6" fmla="*/ 1343719 h 1392364"/>
                    <a:gd name="connsiteX7" fmla="*/ 228 w 9621179"/>
                    <a:gd name="connsiteY7" fmla="*/ 700416 h 1392364"/>
                    <a:gd name="connsiteX0" fmla="*/ 228 w 9621179"/>
                    <a:gd name="connsiteY0" fmla="*/ 700416 h 1422686"/>
                    <a:gd name="connsiteX1" fmla="*/ 539761 w 9621179"/>
                    <a:gd name="connsiteY1" fmla="*/ 51155 h 1422686"/>
                    <a:gd name="connsiteX2" fmla="*/ 8959726 w 9621179"/>
                    <a:gd name="connsiteY2" fmla="*/ 63347 h 1422686"/>
                    <a:gd name="connsiteX3" fmla="*/ 9621179 w 9621179"/>
                    <a:gd name="connsiteY3" fmla="*/ 700416 h 1422686"/>
                    <a:gd name="connsiteX4" fmla="*/ 9621179 w 9621179"/>
                    <a:gd name="connsiteY4" fmla="*/ 700416 h 1422686"/>
                    <a:gd name="connsiteX5" fmla="*/ 8904862 w 9621179"/>
                    <a:gd name="connsiteY5" fmla="*/ 1355773 h 1422686"/>
                    <a:gd name="connsiteX6" fmla="*/ 497089 w 9621179"/>
                    <a:gd name="connsiteY6" fmla="*/ 1343719 h 1422686"/>
                    <a:gd name="connsiteX7" fmla="*/ 228 w 9621179"/>
                    <a:gd name="connsiteY7" fmla="*/ 700416 h 1422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621179" h="1422686">
                      <a:moveTo>
                        <a:pt x="228" y="700416"/>
                      </a:moveTo>
                      <a:cubicBezTo>
                        <a:pt x="7340" y="484989"/>
                        <a:pt x="194651" y="51155"/>
                        <a:pt x="539761" y="51155"/>
                      </a:cubicBezTo>
                      <a:cubicBezTo>
                        <a:pt x="3352512" y="53187"/>
                        <a:pt x="4525439" y="-72797"/>
                        <a:pt x="8959726" y="63347"/>
                      </a:cubicBezTo>
                      <a:cubicBezTo>
                        <a:pt x="9304836" y="63347"/>
                        <a:pt x="9621179" y="355306"/>
                        <a:pt x="9621179" y="700416"/>
                      </a:cubicBezTo>
                      <a:lnTo>
                        <a:pt x="9621179" y="700416"/>
                      </a:lnTo>
                      <a:cubicBezTo>
                        <a:pt x="9621179" y="1045526"/>
                        <a:pt x="9249972" y="1355773"/>
                        <a:pt x="8904862" y="1355773"/>
                      </a:cubicBezTo>
                      <a:cubicBezTo>
                        <a:pt x="6086015" y="1359837"/>
                        <a:pt x="6437088" y="1511860"/>
                        <a:pt x="497089" y="1343719"/>
                      </a:cubicBezTo>
                      <a:cubicBezTo>
                        <a:pt x="151979" y="1343719"/>
                        <a:pt x="-6884" y="915843"/>
                        <a:pt x="228" y="700416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Isosceles Triangle 74">
                  <a:extLst>
                    <a:ext uri="{FF2B5EF4-FFF2-40B4-BE49-F238E27FC236}">
                      <a16:creationId xmlns:a16="http://schemas.microsoft.com/office/drawing/2014/main" id="{739CCE53-BB06-4CD7-8E15-4F7245B47393}"/>
                    </a:ext>
                  </a:extLst>
                </p:cNvPr>
                <p:cNvSpPr/>
                <p:nvPr/>
              </p:nvSpPr>
              <p:spPr>
                <a:xfrm rot="14513813">
                  <a:off x="1738449" y="1105816"/>
                  <a:ext cx="534865" cy="296631"/>
                </a:xfrm>
                <a:prstGeom prst="triangl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3E2D9969-AD4C-45E6-9321-601AD9227FA2}"/>
                      </a:ext>
                    </a:extLst>
                  </p:cNvPr>
                  <p:cNvSpPr txBox="1"/>
                  <p:nvPr/>
                </p:nvSpPr>
                <p:spPr>
                  <a:xfrm>
                    <a:off x="2117433" y="765134"/>
                    <a:ext cx="3960911" cy="7616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Bef>
                        <a:spcPts val="300"/>
                      </a:spcBef>
                    </a:pPr>
                    <a:r>
                      <a:rPr lang="th-TH" sz="2700" dirty="0">
                        <a:latin typeface="Itim" panose="00000500000000000000" pitchFamily="2" charset="-34"/>
                        <a:cs typeface="Itim" panose="00000500000000000000" pitchFamily="2" charset="-34"/>
                      </a:rPr>
                      <a:t>น้ำลิ้นจี่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th-TH" sz="2800" b="0" i="0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th-TH" sz="2800">
                                <a:latin typeface="Itim" panose="00000500000000000000" pitchFamily="2" charset="-34"/>
                                <a:cs typeface="Itim" panose="00000500000000000000" pitchFamily="2" charset="-34"/>
                              </a:rPr>
                              <m:t>5</m:t>
                            </m:r>
                          </m:den>
                        </m:f>
                      </m:oMath>
                    </a14:m>
                    <a:r>
                      <a:rPr lang="en-US" sz="2800" dirty="0">
                        <a:latin typeface="Itim" panose="00000500000000000000" pitchFamily="2" charset="-34"/>
                        <a:cs typeface="Itim" panose="00000500000000000000" pitchFamily="2" charset="-34"/>
                      </a:rPr>
                      <a:t> </a:t>
                    </a:r>
                    <a:r>
                      <a:rPr lang="th-TH" sz="2800" dirty="0">
                        <a:latin typeface="Itim" panose="00000500000000000000" pitchFamily="2" charset="-34"/>
                        <a:cs typeface="Itim" panose="00000500000000000000" pitchFamily="2" charset="-34"/>
                      </a:rPr>
                      <a:t>ลิตร มีปริมาตร .............................. น้ำองุ่น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th-TH" sz="2800" b="0" i="0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th-TH" sz="2800">
                                <a:latin typeface="Itim" panose="00000500000000000000" pitchFamily="2" charset="-34"/>
                                <a:cs typeface="Itim" panose="00000500000000000000" pitchFamily="2" charset="-34"/>
                              </a:rPr>
                              <m:t>5</m:t>
                            </m:r>
                          </m:den>
                        </m:f>
                      </m:oMath>
                    </a14:m>
                    <a:r>
                      <a:rPr lang="en-US" sz="2800" dirty="0">
                        <a:latin typeface="Itim" panose="00000500000000000000" pitchFamily="2" charset="-34"/>
                        <a:cs typeface="Itim" panose="00000500000000000000" pitchFamily="2" charset="-34"/>
                      </a:rPr>
                      <a:t> </a:t>
                    </a:r>
                    <a:r>
                      <a:rPr lang="th-TH" sz="2800" dirty="0">
                        <a:latin typeface="Itim" panose="00000500000000000000" pitchFamily="2" charset="-34"/>
                        <a:cs typeface="Itim" panose="00000500000000000000" pitchFamily="2" charset="-34"/>
                      </a:rPr>
                      <a:t>ลิตร </a:t>
                    </a:r>
                    <a:endParaRPr lang="th-TH" sz="2700" dirty="0">
                      <a:latin typeface="Itim" panose="00000500000000000000" pitchFamily="2" charset="-34"/>
                      <a:cs typeface="Itim" panose="00000500000000000000" pitchFamily="2" charset="-34"/>
                    </a:endParaRPr>
                  </a:p>
                </p:txBody>
              </p:sp>
            </mc:Choice>
            <mc:Fallback xmlns="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3E2D9969-AD4C-45E6-9321-601AD9227FA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17433" y="765134"/>
                    <a:ext cx="3960911" cy="761683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285" b="-104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1D3C9D0-C9C4-443A-8622-1EE479446B79}"/>
                </a:ext>
              </a:extLst>
            </p:cNvPr>
            <p:cNvSpPr txBox="1"/>
            <p:nvPr/>
          </p:nvSpPr>
          <p:spPr>
            <a:xfrm>
              <a:off x="5395276" y="7854967"/>
              <a:ext cx="293765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27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(มากกว่า / น้อยกว่า)</a:t>
              </a: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A18CF38E-4AB5-4BE4-A4F8-CACD53F6BD4B}"/>
              </a:ext>
            </a:extLst>
          </p:cNvPr>
          <p:cNvSpPr txBox="1"/>
          <p:nvPr/>
        </p:nvSpPr>
        <p:spPr>
          <a:xfrm>
            <a:off x="6154295" y="4818168"/>
            <a:ext cx="2688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น้อยกว่า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08C5002-0287-4FE5-BC9C-83BBAEE6E259}"/>
              </a:ext>
            </a:extLst>
          </p:cNvPr>
          <p:cNvGrpSpPr/>
          <p:nvPr/>
        </p:nvGrpSpPr>
        <p:grpSpPr>
          <a:xfrm>
            <a:off x="2082596" y="4624506"/>
            <a:ext cx="9606625" cy="1679986"/>
            <a:chOff x="1433571" y="6938487"/>
            <a:chExt cx="9606625" cy="1679986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9FF57D3F-8036-4492-B1B6-0AED8952EC51}"/>
                </a:ext>
              </a:extLst>
            </p:cNvPr>
            <p:cNvGrpSpPr/>
            <p:nvPr/>
          </p:nvGrpSpPr>
          <p:grpSpPr>
            <a:xfrm>
              <a:off x="1433571" y="6938487"/>
              <a:ext cx="9606625" cy="1679986"/>
              <a:chOff x="1857566" y="417539"/>
              <a:chExt cx="4220778" cy="1679986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213A393-AC6B-41F1-8F15-331DA3585E3E}"/>
                  </a:ext>
                </a:extLst>
              </p:cNvPr>
              <p:cNvGrpSpPr/>
              <p:nvPr/>
            </p:nvGrpSpPr>
            <p:grpSpPr>
              <a:xfrm>
                <a:off x="1857566" y="417539"/>
                <a:ext cx="3956865" cy="1679986"/>
                <a:chOff x="1857566" y="417539"/>
                <a:chExt cx="3956865" cy="1679986"/>
              </a:xfrm>
            </p:grpSpPr>
            <p:sp>
              <p:nvSpPr>
                <p:cNvPr id="84" name="Rectangle: Rounded Corners 18">
                  <a:extLst>
                    <a:ext uri="{FF2B5EF4-FFF2-40B4-BE49-F238E27FC236}">
                      <a16:creationId xmlns:a16="http://schemas.microsoft.com/office/drawing/2014/main" id="{2E3584FC-CC08-4D49-99C8-BBC78ABC9ED1}"/>
                    </a:ext>
                  </a:extLst>
                </p:cNvPr>
                <p:cNvSpPr/>
                <p:nvPr/>
              </p:nvSpPr>
              <p:spPr>
                <a:xfrm>
                  <a:off x="2026101" y="417539"/>
                  <a:ext cx="3788330" cy="1679986"/>
                </a:xfrm>
                <a:custGeom>
                  <a:avLst/>
                  <a:gdLst>
                    <a:gd name="connsiteX0" fmla="*/ 0 w 9681911"/>
                    <a:gd name="connsiteY0" fmla="*/ 624877 h 1249754"/>
                    <a:gd name="connsiteX1" fmla="*/ 624877 w 9681911"/>
                    <a:gd name="connsiteY1" fmla="*/ 0 h 1249754"/>
                    <a:gd name="connsiteX2" fmla="*/ 9057034 w 9681911"/>
                    <a:gd name="connsiteY2" fmla="*/ 0 h 1249754"/>
                    <a:gd name="connsiteX3" fmla="*/ 9681911 w 9681911"/>
                    <a:gd name="connsiteY3" fmla="*/ 624877 h 1249754"/>
                    <a:gd name="connsiteX4" fmla="*/ 9681911 w 9681911"/>
                    <a:gd name="connsiteY4" fmla="*/ 624877 h 1249754"/>
                    <a:gd name="connsiteX5" fmla="*/ 9057034 w 9681911"/>
                    <a:gd name="connsiteY5" fmla="*/ 1249754 h 1249754"/>
                    <a:gd name="connsiteX6" fmla="*/ 624877 w 9681911"/>
                    <a:gd name="connsiteY6" fmla="*/ 1249754 h 1249754"/>
                    <a:gd name="connsiteX7" fmla="*/ 0 w 9681911"/>
                    <a:gd name="connsiteY7" fmla="*/ 624877 h 1249754"/>
                    <a:gd name="connsiteX0" fmla="*/ 47 w 9681958"/>
                    <a:gd name="connsiteY0" fmla="*/ 649261 h 1274138"/>
                    <a:gd name="connsiteX1" fmla="*/ 600540 w 9681958"/>
                    <a:gd name="connsiteY1" fmla="*/ 0 h 1274138"/>
                    <a:gd name="connsiteX2" fmla="*/ 9057081 w 9681958"/>
                    <a:gd name="connsiteY2" fmla="*/ 24384 h 1274138"/>
                    <a:gd name="connsiteX3" fmla="*/ 9681958 w 9681958"/>
                    <a:gd name="connsiteY3" fmla="*/ 649261 h 1274138"/>
                    <a:gd name="connsiteX4" fmla="*/ 9681958 w 9681958"/>
                    <a:gd name="connsiteY4" fmla="*/ 649261 h 1274138"/>
                    <a:gd name="connsiteX5" fmla="*/ 9057081 w 9681958"/>
                    <a:gd name="connsiteY5" fmla="*/ 1274138 h 1274138"/>
                    <a:gd name="connsiteX6" fmla="*/ 624924 w 9681958"/>
                    <a:gd name="connsiteY6" fmla="*/ 1274138 h 1274138"/>
                    <a:gd name="connsiteX7" fmla="*/ 47 w 9681958"/>
                    <a:gd name="connsiteY7" fmla="*/ 649261 h 1274138"/>
                    <a:gd name="connsiteX0" fmla="*/ 47 w 9681958"/>
                    <a:gd name="connsiteY0" fmla="*/ 649261 h 1274138"/>
                    <a:gd name="connsiteX1" fmla="*/ 600540 w 9681958"/>
                    <a:gd name="connsiteY1" fmla="*/ 0 h 1274138"/>
                    <a:gd name="connsiteX2" fmla="*/ 9038793 w 9681958"/>
                    <a:gd name="connsiteY2" fmla="*/ 6096 h 1274138"/>
                    <a:gd name="connsiteX3" fmla="*/ 9681958 w 9681958"/>
                    <a:gd name="connsiteY3" fmla="*/ 649261 h 1274138"/>
                    <a:gd name="connsiteX4" fmla="*/ 9681958 w 9681958"/>
                    <a:gd name="connsiteY4" fmla="*/ 649261 h 1274138"/>
                    <a:gd name="connsiteX5" fmla="*/ 9057081 w 9681958"/>
                    <a:gd name="connsiteY5" fmla="*/ 1274138 h 1274138"/>
                    <a:gd name="connsiteX6" fmla="*/ 624924 w 9681958"/>
                    <a:gd name="connsiteY6" fmla="*/ 1274138 h 1274138"/>
                    <a:gd name="connsiteX7" fmla="*/ 47 w 9681958"/>
                    <a:gd name="connsiteY7" fmla="*/ 649261 h 1274138"/>
                    <a:gd name="connsiteX0" fmla="*/ 47 w 9681958"/>
                    <a:gd name="connsiteY0" fmla="*/ 704825 h 1329702"/>
                    <a:gd name="connsiteX1" fmla="*/ 600540 w 9681958"/>
                    <a:gd name="connsiteY1" fmla="*/ 55564 h 1329702"/>
                    <a:gd name="connsiteX2" fmla="*/ 9038793 w 9681958"/>
                    <a:gd name="connsiteY2" fmla="*/ 61660 h 1329702"/>
                    <a:gd name="connsiteX3" fmla="*/ 9681958 w 9681958"/>
                    <a:gd name="connsiteY3" fmla="*/ 704825 h 1329702"/>
                    <a:gd name="connsiteX4" fmla="*/ 9681958 w 9681958"/>
                    <a:gd name="connsiteY4" fmla="*/ 704825 h 1329702"/>
                    <a:gd name="connsiteX5" fmla="*/ 9057081 w 9681958"/>
                    <a:gd name="connsiteY5" fmla="*/ 1329702 h 1329702"/>
                    <a:gd name="connsiteX6" fmla="*/ 624924 w 9681958"/>
                    <a:gd name="connsiteY6" fmla="*/ 1329702 h 1329702"/>
                    <a:gd name="connsiteX7" fmla="*/ 47 w 9681958"/>
                    <a:gd name="connsiteY7" fmla="*/ 704825 h 1329702"/>
                    <a:gd name="connsiteX0" fmla="*/ 62 w 9621013"/>
                    <a:gd name="connsiteY0" fmla="*/ 704825 h 1329702"/>
                    <a:gd name="connsiteX1" fmla="*/ 539595 w 9621013"/>
                    <a:gd name="connsiteY1" fmla="*/ 55564 h 1329702"/>
                    <a:gd name="connsiteX2" fmla="*/ 8977848 w 9621013"/>
                    <a:gd name="connsiteY2" fmla="*/ 61660 h 1329702"/>
                    <a:gd name="connsiteX3" fmla="*/ 9621013 w 9621013"/>
                    <a:gd name="connsiteY3" fmla="*/ 704825 h 1329702"/>
                    <a:gd name="connsiteX4" fmla="*/ 9621013 w 9621013"/>
                    <a:gd name="connsiteY4" fmla="*/ 704825 h 1329702"/>
                    <a:gd name="connsiteX5" fmla="*/ 8996136 w 9621013"/>
                    <a:gd name="connsiteY5" fmla="*/ 1329702 h 1329702"/>
                    <a:gd name="connsiteX6" fmla="*/ 563979 w 9621013"/>
                    <a:gd name="connsiteY6" fmla="*/ 1329702 h 1329702"/>
                    <a:gd name="connsiteX7" fmla="*/ 62 w 9621013"/>
                    <a:gd name="connsiteY7" fmla="*/ 704825 h 1329702"/>
                    <a:gd name="connsiteX0" fmla="*/ 0 w 9620951"/>
                    <a:gd name="connsiteY0" fmla="*/ 704825 h 1341894"/>
                    <a:gd name="connsiteX1" fmla="*/ 539533 w 9620951"/>
                    <a:gd name="connsiteY1" fmla="*/ 55564 h 1341894"/>
                    <a:gd name="connsiteX2" fmla="*/ 8977786 w 9620951"/>
                    <a:gd name="connsiteY2" fmla="*/ 61660 h 1341894"/>
                    <a:gd name="connsiteX3" fmla="*/ 9620951 w 9620951"/>
                    <a:gd name="connsiteY3" fmla="*/ 704825 h 1341894"/>
                    <a:gd name="connsiteX4" fmla="*/ 9620951 w 9620951"/>
                    <a:gd name="connsiteY4" fmla="*/ 704825 h 1341894"/>
                    <a:gd name="connsiteX5" fmla="*/ 8996074 w 9620951"/>
                    <a:gd name="connsiteY5" fmla="*/ 1329702 h 1341894"/>
                    <a:gd name="connsiteX6" fmla="*/ 539533 w 9620951"/>
                    <a:gd name="connsiteY6" fmla="*/ 1341894 h 1341894"/>
                    <a:gd name="connsiteX7" fmla="*/ 0 w 9620951"/>
                    <a:gd name="connsiteY7" fmla="*/ 704825 h 1341894"/>
                    <a:gd name="connsiteX0" fmla="*/ 0 w 9620951"/>
                    <a:gd name="connsiteY0" fmla="*/ 704825 h 1370506"/>
                    <a:gd name="connsiteX1" fmla="*/ 539533 w 9620951"/>
                    <a:gd name="connsiteY1" fmla="*/ 55564 h 1370506"/>
                    <a:gd name="connsiteX2" fmla="*/ 8977786 w 9620951"/>
                    <a:gd name="connsiteY2" fmla="*/ 61660 h 1370506"/>
                    <a:gd name="connsiteX3" fmla="*/ 9620951 w 9620951"/>
                    <a:gd name="connsiteY3" fmla="*/ 704825 h 1370506"/>
                    <a:gd name="connsiteX4" fmla="*/ 9620951 w 9620951"/>
                    <a:gd name="connsiteY4" fmla="*/ 704825 h 1370506"/>
                    <a:gd name="connsiteX5" fmla="*/ 8996074 w 9620951"/>
                    <a:gd name="connsiteY5" fmla="*/ 1329702 h 1370506"/>
                    <a:gd name="connsiteX6" fmla="*/ 539533 w 9620951"/>
                    <a:gd name="connsiteY6" fmla="*/ 1341894 h 1370506"/>
                    <a:gd name="connsiteX7" fmla="*/ 0 w 9620951"/>
                    <a:gd name="connsiteY7" fmla="*/ 704825 h 1370506"/>
                    <a:gd name="connsiteX0" fmla="*/ 0 w 9620951"/>
                    <a:gd name="connsiteY0" fmla="*/ 704825 h 1384005"/>
                    <a:gd name="connsiteX1" fmla="*/ 539533 w 9620951"/>
                    <a:gd name="connsiteY1" fmla="*/ 55564 h 1384005"/>
                    <a:gd name="connsiteX2" fmla="*/ 8977786 w 9620951"/>
                    <a:gd name="connsiteY2" fmla="*/ 61660 h 1384005"/>
                    <a:gd name="connsiteX3" fmla="*/ 9620951 w 9620951"/>
                    <a:gd name="connsiteY3" fmla="*/ 704825 h 1384005"/>
                    <a:gd name="connsiteX4" fmla="*/ 9620951 w 9620951"/>
                    <a:gd name="connsiteY4" fmla="*/ 704825 h 1384005"/>
                    <a:gd name="connsiteX5" fmla="*/ 8996074 w 9620951"/>
                    <a:gd name="connsiteY5" fmla="*/ 1329702 h 1384005"/>
                    <a:gd name="connsiteX6" fmla="*/ 539533 w 9620951"/>
                    <a:gd name="connsiteY6" fmla="*/ 1341894 h 1384005"/>
                    <a:gd name="connsiteX7" fmla="*/ 0 w 9620951"/>
                    <a:gd name="connsiteY7" fmla="*/ 704825 h 1384005"/>
                    <a:gd name="connsiteX0" fmla="*/ 0 w 9620951"/>
                    <a:gd name="connsiteY0" fmla="*/ 704825 h 1392548"/>
                    <a:gd name="connsiteX1" fmla="*/ 539533 w 9620951"/>
                    <a:gd name="connsiteY1" fmla="*/ 55564 h 1392548"/>
                    <a:gd name="connsiteX2" fmla="*/ 8977786 w 9620951"/>
                    <a:gd name="connsiteY2" fmla="*/ 61660 h 1392548"/>
                    <a:gd name="connsiteX3" fmla="*/ 9620951 w 9620951"/>
                    <a:gd name="connsiteY3" fmla="*/ 704825 h 1392548"/>
                    <a:gd name="connsiteX4" fmla="*/ 9620951 w 9620951"/>
                    <a:gd name="connsiteY4" fmla="*/ 704825 h 1392548"/>
                    <a:gd name="connsiteX5" fmla="*/ 8904634 w 9620951"/>
                    <a:gd name="connsiteY5" fmla="*/ 1360182 h 1392548"/>
                    <a:gd name="connsiteX6" fmla="*/ 539533 w 9620951"/>
                    <a:gd name="connsiteY6" fmla="*/ 1341894 h 1392548"/>
                    <a:gd name="connsiteX7" fmla="*/ 0 w 9620951"/>
                    <a:gd name="connsiteY7" fmla="*/ 704825 h 1392548"/>
                    <a:gd name="connsiteX0" fmla="*/ 0 w 9620951"/>
                    <a:gd name="connsiteY0" fmla="*/ 687780 h 1375503"/>
                    <a:gd name="connsiteX1" fmla="*/ 539533 w 9620951"/>
                    <a:gd name="connsiteY1" fmla="*/ 38519 h 1375503"/>
                    <a:gd name="connsiteX2" fmla="*/ 8996074 w 9620951"/>
                    <a:gd name="connsiteY2" fmla="*/ 68999 h 1375503"/>
                    <a:gd name="connsiteX3" fmla="*/ 9620951 w 9620951"/>
                    <a:gd name="connsiteY3" fmla="*/ 687780 h 1375503"/>
                    <a:gd name="connsiteX4" fmla="*/ 9620951 w 9620951"/>
                    <a:gd name="connsiteY4" fmla="*/ 687780 h 1375503"/>
                    <a:gd name="connsiteX5" fmla="*/ 8904634 w 9620951"/>
                    <a:gd name="connsiteY5" fmla="*/ 1343137 h 1375503"/>
                    <a:gd name="connsiteX6" fmla="*/ 539533 w 9620951"/>
                    <a:gd name="connsiteY6" fmla="*/ 1324849 h 1375503"/>
                    <a:gd name="connsiteX7" fmla="*/ 0 w 9620951"/>
                    <a:gd name="connsiteY7" fmla="*/ 687780 h 1375503"/>
                    <a:gd name="connsiteX0" fmla="*/ 0 w 9620951"/>
                    <a:gd name="connsiteY0" fmla="*/ 700416 h 1388139"/>
                    <a:gd name="connsiteX1" fmla="*/ 539533 w 9620951"/>
                    <a:gd name="connsiteY1" fmla="*/ 51155 h 1388139"/>
                    <a:gd name="connsiteX2" fmla="*/ 8959498 w 9620951"/>
                    <a:gd name="connsiteY2" fmla="*/ 63347 h 1388139"/>
                    <a:gd name="connsiteX3" fmla="*/ 9620951 w 9620951"/>
                    <a:gd name="connsiteY3" fmla="*/ 700416 h 1388139"/>
                    <a:gd name="connsiteX4" fmla="*/ 9620951 w 9620951"/>
                    <a:gd name="connsiteY4" fmla="*/ 700416 h 1388139"/>
                    <a:gd name="connsiteX5" fmla="*/ 8904634 w 9620951"/>
                    <a:gd name="connsiteY5" fmla="*/ 1355773 h 1388139"/>
                    <a:gd name="connsiteX6" fmla="*/ 539533 w 9620951"/>
                    <a:gd name="connsiteY6" fmla="*/ 1337485 h 1388139"/>
                    <a:gd name="connsiteX7" fmla="*/ 0 w 9620951"/>
                    <a:gd name="connsiteY7" fmla="*/ 700416 h 1388139"/>
                    <a:gd name="connsiteX0" fmla="*/ 228 w 9621179"/>
                    <a:gd name="connsiteY0" fmla="*/ 700416 h 1392364"/>
                    <a:gd name="connsiteX1" fmla="*/ 539761 w 9621179"/>
                    <a:gd name="connsiteY1" fmla="*/ 51155 h 1392364"/>
                    <a:gd name="connsiteX2" fmla="*/ 8959726 w 9621179"/>
                    <a:gd name="connsiteY2" fmla="*/ 63347 h 1392364"/>
                    <a:gd name="connsiteX3" fmla="*/ 9621179 w 9621179"/>
                    <a:gd name="connsiteY3" fmla="*/ 700416 h 1392364"/>
                    <a:gd name="connsiteX4" fmla="*/ 9621179 w 9621179"/>
                    <a:gd name="connsiteY4" fmla="*/ 700416 h 1392364"/>
                    <a:gd name="connsiteX5" fmla="*/ 8904862 w 9621179"/>
                    <a:gd name="connsiteY5" fmla="*/ 1355773 h 1392364"/>
                    <a:gd name="connsiteX6" fmla="*/ 497089 w 9621179"/>
                    <a:gd name="connsiteY6" fmla="*/ 1343719 h 1392364"/>
                    <a:gd name="connsiteX7" fmla="*/ 228 w 9621179"/>
                    <a:gd name="connsiteY7" fmla="*/ 700416 h 1392364"/>
                    <a:gd name="connsiteX0" fmla="*/ 228 w 9621179"/>
                    <a:gd name="connsiteY0" fmla="*/ 700416 h 1422686"/>
                    <a:gd name="connsiteX1" fmla="*/ 539761 w 9621179"/>
                    <a:gd name="connsiteY1" fmla="*/ 51155 h 1422686"/>
                    <a:gd name="connsiteX2" fmla="*/ 8959726 w 9621179"/>
                    <a:gd name="connsiteY2" fmla="*/ 63347 h 1422686"/>
                    <a:gd name="connsiteX3" fmla="*/ 9621179 w 9621179"/>
                    <a:gd name="connsiteY3" fmla="*/ 700416 h 1422686"/>
                    <a:gd name="connsiteX4" fmla="*/ 9621179 w 9621179"/>
                    <a:gd name="connsiteY4" fmla="*/ 700416 h 1422686"/>
                    <a:gd name="connsiteX5" fmla="*/ 8904862 w 9621179"/>
                    <a:gd name="connsiteY5" fmla="*/ 1355773 h 1422686"/>
                    <a:gd name="connsiteX6" fmla="*/ 497089 w 9621179"/>
                    <a:gd name="connsiteY6" fmla="*/ 1343719 h 1422686"/>
                    <a:gd name="connsiteX7" fmla="*/ 228 w 9621179"/>
                    <a:gd name="connsiteY7" fmla="*/ 700416 h 1422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621179" h="1422686">
                      <a:moveTo>
                        <a:pt x="228" y="700416"/>
                      </a:moveTo>
                      <a:cubicBezTo>
                        <a:pt x="7340" y="484989"/>
                        <a:pt x="194651" y="51155"/>
                        <a:pt x="539761" y="51155"/>
                      </a:cubicBezTo>
                      <a:cubicBezTo>
                        <a:pt x="3352512" y="53187"/>
                        <a:pt x="4525439" y="-72797"/>
                        <a:pt x="8959726" y="63347"/>
                      </a:cubicBezTo>
                      <a:cubicBezTo>
                        <a:pt x="9304836" y="63347"/>
                        <a:pt x="9621179" y="355306"/>
                        <a:pt x="9621179" y="700416"/>
                      </a:cubicBezTo>
                      <a:lnTo>
                        <a:pt x="9621179" y="700416"/>
                      </a:lnTo>
                      <a:cubicBezTo>
                        <a:pt x="9621179" y="1045526"/>
                        <a:pt x="9249972" y="1355773"/>
                        <a:pt x="8904862" y="1355773"/>
                      </a:cubicBezTo>
                      <a:cubicBezTo>
                        <a:pt x="6086015" y="1359837"/>
                        <a:pt x="6437088" y="1511860"/>
                        <a:pt x="497089" y="1343719"/>
                      </a:cubicBezTo>
                      <a:cubicBezTo>
                        <a:pt x="151979" y="1343719"/>
                        <a:pt x="-6884" y="915843"/>
                        <a:pt x="228" y="700416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Isosceles Triangle 84">
                  <a:extLst>
                    <a:ext uri="{FF2B5EF4-FFF2-40B4-BE49-F238E27FC236}">
                      <a16:creationId xmlns:a16="http://schemas.microsoft.com/office/drawing/2014/main" id="{382ED2C4-CD89-4683-8535-36F08460FE4F}"/>
                    </a:ext>
                  </a:extLst>
                </p:cNvPr>
                <p:cNvSpPr/>
                <p:nvPr/>
              </p:nvSpPr>
              <p:spPr>
                <a:xfrm rot="14513813">
                  <a:off x="1738449" y="1105816"/>
                  <a:ext cx="534865" cy="296631"/>
                </a:xfrm>
                <a:prstGeom prst="triangl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C95DBED9-61AE-4531-AB54-C6E67AEB963D}"/>
                      </a:ext>
                    </a:extLst>
                  </p:cNvPr>
                  <p:cNvSpPr txBox="1"/>
                  <p:nvPr/>
                </p:nvSpPr>
                <p:spPr>
                  <a:xfrm>
                    <a:off x="2117433" y="765134"/>
                    <a:ext cx="3960911" cy="7616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Bef>
                        <a:spcPts val="300"/>
                      </a:spcBef>
                    </a:pPr>
                    <a:r>
                      <a:rPr lang="th-TH" sz="2700" dirty="0">
                        <a:latin typeface="Itim" panose="00000500000000000000" pitchFamily="2" charset="-34"/>
                        <a:cs typeface="Itim" panose="00000500000000000000" pitchFamily="2" charset="-34"/>
                      </a:rPr>
                      <a:t>น้ำองุ่น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th-TH" sz="2800" b="0" i="0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th-TH" sz="2800">
                                <a:latin typeface="Itim" panose="00000500000000000000" pitchFamily="2" charset="-34"/>
                                <a:cs typeface="Itim" panose="00000500000000000000" pitchFamily="2" charset="-34"/>
                              </a:rPr>
                              <m:t>5</m:t>
                            </m:r>
                          </m:den>
                        </m:f>
                      </m:oMath>
                    </a14:m>
                    <a:r>
                      <a:rPr lang="en-US" sz="2800" dirty="0">
                        <a:latin typeface="Itim" panose="00000500000000000000" pitchFamily="2" charset="-34"/>
                        <a:cs typeface="Itim" panose="00000500000000000000" pitchFamily="2" charset="-34"/>
                      </a:rPr>
                      <a:t> </a:t>
                    </a:r>
                    <a:r>
                      <a:rPr lang="th-TH" sz="2800" dirty="0">
                        <a:latin typeface="Itim" panose="00000500000000000000" pitchFamily="2" charset="-34"/>
                        <a:cs typeface="Itim" panose="00000500000000000000" pitchFamily="2" charset="-34"/>
                      </a:rPr>
                      <a:t>ลิตร มีปริมาตร .............................. น้ำส้ม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th-TH" sz="2800" b="0" i="0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th-TH" sz="2800">
                                <a:latin typeface="Itim" panose="00000500000000000000" pitchFamily="2" charset="-34"/>
                                <a:cs typeface="Itim" panose="00000500000000000000" pitchFamily="2" charset="-34"/>
                              </a:rPr>
                              <m:t>5</m:t>
                            </m:r>
                          </m:den>
                        </m:f>
                      </m:oMath>
                    </a14:m>
                    <a:r>
                      <a:rPr lang="en-US" sz="2800" dirty="0">
                        <a:latin typeface="Itim" panose="00000500000000000000" pitchFamily="2" charset="-34"/>
                        <a:cs typeface="Itim" panose="00000500000000000000" pitchFamily="2" charset="-34"/>
                      </a:rPr>
                      <a:t> </a:t>
                    </a:r>
                    <a:r>
                      <a:rPr lang="th-TH" sz="2800" dirty="0">
                        <a:latin typeface="Itim" panose="00000500000000000000" pitchFamily="2" charset="-34"/>
                        <a:cs typeface="Itim" panose="00000500000000000000" pitchFamily="2" charset="-34"/>
                      </a:rPr>
                      <a:t>ลิตร </a:t>
                    </a:r>
                    <a:endParaRPr lang="th-TH" sz="2700" dirty="0">
                      <a:latin typeface="Itim" panose="00000500000000000000" pitchFamily="2" charset="-34"/>
                      <a:cs typeface="Itim" panose="00000500000000000000" pitchFamily="2" charset="-34"/>
                    </a:endParaRP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C95DBED9-61AE-4531-AB54-C6E67AEB96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17433" y="765134"/>
                    <a:ext cx="3960911" cy="761683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285" b="-104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DB8D60B-40EB-4901-A121-36AC4AE4BC8E}"/>
                </a:ext>
              </a:extLst>
            </p:cNvPr>
            <p:cNvSpPr txBox="1"/>
            <p:nvPr/>
          </p:nvSpPr>
          <p:spPr>
            <a:xfrm>
              <a:off x="5395276" y="7854967"/>
              <a:ext cx="293765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27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(มากกว่า / น้อยกว่า)</a:t>
              </a: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8830ECC0-03E4-418E-8758-EFAE14F45678}"/>
              </a:ext>
            </a:extLst>
          </p:cNvPr>
          <p:cNvSpPr txBox="1"/>
          <p:nvPr/>
        </p:nvSpPr>
        <p:spPr>
          <a:xfrm>
            <a:off x="6154295" y="4855758"/>
            <a:ext cx="2688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มากกว่า</a:t>
            </a:r>
          </a:p>
        </p:txBody>
      </p:sp>
      <p:pic>
        <p:nvPicPr>
          <p:cNvPr id="88" name="Picture 87" descr="A close-up of a fruit&#10;&#10;Description automatically generated with low confidence">
            <a:extLst>
              <a:ext uri="{FF2B5EF4-FFF2-40B4-BE49-F238E27FC236}">
                <a16:creationId xmlns:a16="http://schemas.microsoft.com/office/drawing/2014/main" id="{63650E56-1E40-4076-9666-30185D1980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99" y="2104652"/>
            <a:ext cx="1223299" cy="1275616"/>
          </a:xfrm>
          <a:prstGeom prst="rect">
            <a:avLst/>
          </a:prstGeom>
        </p:spPr>
      </p:pic>
      <p:pic>
        <p:nvPicPr>
          <p:cNvPr id="90" name="Picture 89" descr="A picture containing plant&#10;&#10;Description automatically generated">
            <a:extLst>
              <a:ext uri="{FF2B5EF4-FFF2-40B4-BE49-F238E27FC236}">
                <a16:creationId xmlns:a16="http://schemas.microsoft.com/office/drawing/2014/main" id="{C7AB3FA2-6962-42DF-854C-868CEEBCAA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324">
            <a:off x="4196358" y="1863609"/>
            <a:ext cx="913009" cy="1489425"/>
          </a:xfrm>
          <a:prstGeom prst="rect">
            <a:avLst/>
          </a:prstGeom>
        </p:spPr>
      </p:pic>
      <p:pic>
        <p:nvPicPr>
          <p:cNvPr id="92" name="Picture 91" descr="Icon&#10;&#10;Description automatically generated">
            <a:extLst>
              <a:ext uri="{FF2B5EF4-FFF2-40B4-BE49-F238E27FC236}">
                <a16:creationId xmlns:a16="http://schemas.microsoft.com/office/drawing/2014/main" id="{B2F18CB5-38FB-48F1-A4F1-5C5F87F4880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092" y="2150462"/>
            <a:ext cx="995679" cy="109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3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" fill="hold">
                                          <p:stCondLst>
                                            <p:cond delay="29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" fill="hold">
                                          <p:stCondLst>
                                            <p:cond delay="447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8" grpId="0"/>
      <p:bldP spid="61" grpId="0"/>
      <p:bldP spid="78" grpId="0"/>
      <p:bldP spid="78" grpId="1"/>
      <p:bldP spid="8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G">
            <a:extLst>
              <a:ext uri="{FF2B5EF4-FFF2-40B4-BE49-F238E27FC236}">
                <a16:creationId xmlns:a16="http://schemas.microsoft.com/office/drawing/2014/main" id="{C83257C1-984F-471C-BEB8-EC693E0A76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4" t="1188" r="1456" b="93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เค้ก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46DE44B-E513-4FB8-9822-79CA7D398E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81" y="2206878"/>
            <a:ext cx="2213134" cy="1733012"/>
          </a:xfrm>
          <a:prstGeom prst="rect">
            <a:avLst/>
          </a:prstGeom>
        </p:spPr>
      </p:pic>
      <p:pic>
        <p:nvPicPr>
          <p:cNvPr id="3" name="เค้ก1" descr="Logo&#10;&#10;Description automatically generated">
            <a:extLst>
              <a:ext uri="{FF2B5EF4-FFF2-40B4-BE49-F238E27FC236}">
                <a16:creationId xmlns:a16="http://schemas.microsoft.com/office/drawing/2014/main" id="{FA1E30FE-0143-4A96-8710-6EC0659190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81" y="2206878"/>
            <a:ext cx="2213134" cy="1737584"/>
          </a:xfrm>
          <a:prstGeom prst="rect">
            <a:avLst/>
          </a:prstGeom>
        </p:spPr>
      </p:pic>
      <p:pic>
        <p:nvPicPr>
          <p:cNvPr id="7" name="ก้อนใหญ่" descr="Icon&#10;&#10;Description automatically generated with medium confidence">
            <a:extLst>
              <a:ext uri="{FF2B5EF4-FFF2-40B4-BE49-F238E27FC236}">
                <a16:creationId xmlns:a16="http://schemas.microsoft.com/office/drawing/2014/main" id="{880F30F3-038C-4A32-83A9-2FCDA39683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81" y="2206878"/>
            <a:ext cx="2213134" cy="173301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6D1CB94-2A6B-41C0-856F-4DA60886B955}"/>
              </a:ext>
            </a:extLst>
          </p:cNvPr>
          <p:cNvCxnSpPr>
            <a:cxnSpLocks/>
            <a:stCxn id="7" idx="0"/>
          </p:cNvCxnSpPr>
          <p:nvPr/>
        </p:nvCxnSpPr>
        <p:spPr>
          <a:xfrm>
            <a:off x="6367248" y="2206878"/>
            <a:ext cx="0" cy="145412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4605891-B869-4062-83CF-CF3B026B09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1917" y="810210"/>
            <a:ext cx="1685331" cy="1392096"/>
          </a:xfrm>
          <a:prstGeom prst="rect">
            <a:avLst/>
          </a:prstGeom>
        </p:spPr>
      </p:pic>
      <p:pic>
        <p:nvPicPr>
          <p:cNvPr id="4" name="Picture 3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C9EEC559-D037-47C0-AF33-E104EC1E56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604" y="3510357"/>
            <a:ext cx="1579880" cy="16312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EDF98B-BF36-49CC-99BF-152F4EFF82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06870" y="3835121"/>
            <a:ext cx="1124933" cy="114461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E9E81DD-3334-4B9D-9D08-95BCB2F93A62}"/>
              </a:ext>
            </a:extLst>
          </p:cNvPr>
          <p:cNvGrpSpPr/>
          <p:nvPr/>
        </p:nvGrpSpPr>
        <p:grpSpPr>
          <a:xfrm>
            <a:off x="2717649" y="3361577"/>
            <a:ext cx="5458611" cy="987048"/>
            <a:chOff x="1796542" y="599392"/>
            <a:chExt cx="5458611" cy="98704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6FA0C92-0E52-4435-8C55-29098D82E59A}"/>
                </a:ext>
              </a:extLst>
            </p:cNvPr>
            <p:cNvGrpSpPr/>
            <p:nvPr/>
          </p:nvGrpSpPr>
          <p:grpSpPr>
            <a:xfrm>
              <a:off x="1796542" y="599392"/>
              <a:ext cx="4757570" cy="987048"/>
              <a:chOff x="1796542" y="599392"/>
              <a:chExt cx="4757570" cy="987048"/>
            </a:xfrm>
          </p:grpSpPr>
          <p:sp>
            <p:nvSpPr>
              <p:cNvPr id="16" name="Rectangle: Rounded Corners 18">
                <a:extLst>
                  <a:ext uri="{FF2B5EF4-FFF2-40B4-BE49-F238E27FC236}">
                    <a16:creationId xmlns:a16="http://schemas.microsoft.com/office/drawing/2014/main" id="{FA538140-2484-4D19-8265-A239D6A2AD24}"/>
                  </a:ext>
                </a:extLst>
              </p:cNvPr>
              <p:cNvSpPr/>
              <p:nvPr/>
            </p:nvSpPr>
            <p:spPr>
              <a:xfrm>
                <a:off x="2061173" y="599392"/>
                <a:ext cx="4492939" cy="809965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F7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80B67F87-62F6-4EE2-8E0F-358EAA2EB75C}"/>
                  </a:ext>
                </a:extLst>
              </p:cNvPr>
              <p:cNvSpPr/>
              <p:nvPr/>
            </p:nvSpPr>
            <p:spPr>
              <a:xfrm rot="13921374">
                <a:off x="2049758" y="701918"/>
                <a:ext cx="631306" cy="1137738"/>
              </a:xfrm>
              <a:prstGeom prst="triangle">
                <a:avLst/>
              </a:prstGeom>
              <a:solidFill>
                <a:srgbClr val="FF7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7CEAFF6-4B02-4FCB-9BAB-46FEC07BF171}"/>
                </a:ext>
              </a:extLst>
            </p:cNvPr>
            <p:cNvSpPr txBox="1"/>
            <p:nvPr/>
          </p:nvSpPr>
          <p:spPr>
            <a:xfrm>
              <a:off x="2288437" y="751594"/>
              <a:ext cx="49667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เค้ก 1 ก้อน แบ่งออกเป็นกี่ชิ้น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C142A4-18C7-4DB6-B362-56FCB7D4AAB5}"/>
              </a:ext>
            </a:extLst>
          </p:cNvPr>
          <p:cNvGrpSpPr/>
          <p:nvPr/>
        </p:nvGrpSpPr>
        <p:grpSpPr>
          <a:xfrm>
            <a:off x="7968252" y="3952843"/>
            <a:ext cx="1919316" cy="708441"/>
            <a:chOff x="6728689" y="599392"/>
            <a:chExt cx="1919316" cy="70844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E36B28E-3330-42E1-BC33-3DFE09AEC13F}"/>
                </a:ext>
              </a:extLst>
            </p:cNvPr>
            <p:cNvGrpSpPr/>
            <p:nvPr/>
          </p:nvGrpSpPr>
          <p:grpSpPr>
            <a:xfrm>
              <a:off x="6728689" y="599392"/>
              <a:ext cx="1919316" cy="708441"/>
              <a:chOff x="6728689" y="599392"/>
              <a:chExt cx="1919316" cy="708441"/>
            </a:xfrm>
          </p:grpSpPr>
          <p:sp>
            <p:nvSpPr>
              <p:cNvPr id="21" name="Rectangle: Rounded Corners 18">
                <a:extLst>
                  <a:ext uri="{FF2B5EF4-FFF2-40B4-BE49-F238E27FC236}">
                    <a16:creationId xmlns:a16="http://schemas.microsoft.com/office/drawing/2014/main" id="{F875B16D-1DF4-497D-9677-E750A7709656}"/>
                  </a:ext>
                </a:extLst>
              </p:cNvPr>
              <p:cNvSpPr/>
              <p:nvPr/>
            </p:nvSpPr>
            <p:spPr>
              <a:xfrm>
                <a:off x="6728689" y="599392"/>
                <a:ext cx="1579881" cy="708441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592F1244-E166-4507-9FDF-2C2C1B07C2A8}"/>
                  </a:ext>
                </a:extLst>
              </p:cNvPr>
              <p:cNvSpPr/>
              <p:nvPr/>
            </p:nvSpPr>
            <p:spPr>
              <a:xfrm rot="6488907">
                <a:off x="8106107" y="659895"/>
                <a:ext cx="404923" cy="678873"/>
              </a:xfrm>
              <a:prstGeom prst="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8035F69-9AC3-4E2E-AEA2-595F16D4DF9E}"/>
                </a:ext>
              </a:extLst>
            </p:cNvPr>
            <p:cNvSpPr txBox="1"/>
            <p:nvPr/>
          </p:nvSpPr>
          <p:spPr>
            <a:xfrm>
              <a:off x="7037234" y="719434"/>
              <a:ext cx="10792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2 ชิ้น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FF6E31B-C12B-4C59-8884-8856B4E7CC0F}"/>
              </a:ext>
            </a:extLst>
          </p:cNvPr>
          <p:cNvGrpSpPr/>
          <p:nvPr/>
        </p:nvGrpSpPr>
        <p:grpSpPr>
          <a:xfrm>
            <a:off x="2695423" y="4622483"/>
            <a:ext cx="5537254" cy="819322"/>
            <a:chOff x="1709196" y="590035"/>
            <a:chExt cx="5537254" cy="81932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4733D81-A1C5-490C-B91F-339C7AC80F58}"/>
                </a:ext>
              </a:extLst>
            </p:cNvPr>
            <p:cNvGrpSpPr/>
            <p:nvPr/>
          </p:nvGrpSpPr>
          <p:grpSpPr>
            <a:xfrm>
              <a:off x="1709196" y="590035"/>
              <a:ext cx="4007534" cy="819322"/>
              <a:chOff x="1709196" y="590035"/>
              <a:chExt cx="4007534" cy="819322"/>
            </a:xfrm>
          </p:grpSpPr>
          <p:sp>
            <p:nvSpPr>
              <p:cNvPr id="26" name="Rectangle: Rounded Corners 18">
                <a:extLst>
                  <a:ext uri="{FF2B5EF4-FFF2-40B4-BE49-F238E27FC236}">
                    <a16:creationId xmlns:a16="http://schemas.microsoft.com/office/drawing/2014/main" id="{7D0AD55E-39A6-4080-ACCE-2DB83AE4DEC0}"/>
                  </a:ext>
                </a:extLst>
              </p:cNvPr>
              <p:cNvSpPr/>
              <p:nvPr/>
            </p:nvSpPr>
            <p:spPr>
              <a:xfrm>
                <a:off x="2061174" y="599392"/>
                <a:ext cx="3655556" cy="809965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F7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F2455628-0EB5-40C8-82A4-780682DBF791}"/>
                  </a:ext>
                </a:extLst>
              </p:cNvPr>
              <p:cNvSpPr/>
              <p:nvPr/>
            </p:nvSpPr>
            <p:spPr>
              <a:xfrm rot="16890782">
                <a:off x="1962412" y="336819"/>
                <a:ext cx="631306" cy="1137738"/>
              </a:xfrm>
              <a:prstGeom prst="triangle">
                <a:avLst/>
              </a:prstGeom>
              <a:solidFill>
                <a:srgbClr val="FF7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13E3ADD-6519-4D98-AA5C-0548B34BCFA5}"/>
                </a:ext>
              </a:extLst>
            </p:cNvPr>
            <p:cNvSpPr txBox="1"/>
            <p:nvPr/>
          </p:nvSpPr>
          <p:spPr>
            <a:xfrm>
              <a:off x="2279734" y="760170"/>
              <a:ext cx="49667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แต่ละชิ้นเท่ากันหรือไม่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29106F-8E1E-4A7C-A87E-1C69CF60382B}"/>
              </a:ext>
            </a:extLst>
          </p:cNvPr>
          <p:cNvGrpSpPr/>
          <p:nvPr/>
        </p:nvGrpSpPr>
        <p:grpSpPr>
          <a:xfrm>
            <a:off x="8395451" y="4824220"/>
            <a:ext cx="1721747" cy="845838"/>
            <a:chOff x="6728689" y="461995"/>
            <a:chExt cx="1721747" cy="84583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7D152E-64D0-4187-8EBE-8F00471F1E19}"/>
                </a:ext>
              </a:extLst>
            </p:cNvPr>
            <p:cNvGrpSpPr/>
            <p:nvPr/>
          </p:nvGrpSpPr>
          <p:grpSpPr>
            <a:xfrm>
              <a:off x="6728689" y="461995"/>
              <a:ext cx="1721747" cy="845838"/>
              <a:chOff x="6728689" y="461995"/>
              <a:chExt cx="1721747" cy="845838"/>
            </a:xfrm>
          </p:grpSpPr>
          <p:sp>
            <p:nvSpPr>
              <p:cNvPr id="31" name="Rectangle: Rounded Corners 18">
                <a:extLst>
                  <a:ext uri="{FF2B5EF4-FFF2-40B4-BE49-F238E27FC236}">
                    <a16:creationId xmlns:a16="http://schemas.microsoft.com/office/drawing/2014/main" id="{EEBDA3B2-6982-451C-95E9-D35F59F50B57}"/>
                  </a:ext>
                </a:extLst>
              </p:cNvPr>
              <p:cNvSpPr/>
              <p:nvPr/>
            </p:nvSpPr>
            <p:spPr>
              <a:xfrm>
                <a:off x="6728689" y="599392"/>
                <a:ext cx="1579881" cy="708441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Isosceles Triangle 31">
                <a:extLst>
                  <a:ext uri="{FF2B5EF4-FFF2-40B4-BE49-F238E27FC236}">
                    <a16:creationId xmlns:a16="http://schemas.microsoft.com/office/drawing/2014/main" id="{CA8E679A-0310-4733-AF83-893E21B7ABA3}"/>
                  </a:ext>
                </a:extLst>
              </p:cNvPr>
              <p:cNvSpPr/>
              <p:nvPr/>
            </p:nvSpPr>
            <p:spPr>
              <a:xfrm rot="2572980">
                <a:off x="8066381" y="461995"/>
                <a:ext cx="384055" cy="731414"/>
              </a:xfrm>
              <a:prstGeom prst="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3CAD228-A673-4776-B77E-61D598313D62}"/>
                </a:ext>
              </a:extLst>
            </p:cNvPr>
            <p:cNvSpPr txBox="1"/>
            <p:nvPr/>
          </p:nvSpPr>
          <p:spPr>
            <a:xfrm>
              <a:off x="6728689" y="719434"/>
              <a:ext cx="15297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เท่ากัน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68298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5E-6 0.2120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375E-6 1.85185E-6 L 0.21367 -0.1828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-91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375E-6 3.7037E-7 L -0.23555 -0.1877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84" y="-939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พื้นหลังสี">
            <a:extLst>
              <a:ext uri="{FF2B5EF4-FFF2-40B4-BE49-F238E27FC236}">
                <a16:creationId xmlns:a16="http://schemas.microsoft.com/office/drawing/2014/main" id="{2F2D3A7B-5889-48E4-8E10-DD381C97A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พื้นหลังสีขาว">
            <a:extLst>
              <a:ext uri="{FF2B5EF4-FFF2-40B4-BE49-F238E27FC236}">
                <a16:creationId xmlns:a16="http://schemas.microsoft.com/office/drawing/2014/main" id="{9B78CC3B-7E72-4CE4-B837-D7D947E4E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8479"/>
          <a:stretch/>
        </p:blipFill>
        <p:spPr>
          <a:xfrm>
            <a:off x="173223" y="150470"/>
            <a:ext cx="11845555" cy="670753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A5A05F0-248F-41CD-89F9-781B10BB856A}"/>
              </a:ext>
            </a:extLst>
          </p:cNvPr>
          <p:cNvGrpSpPr/>
          <p:nvPr/>
        </p:nvGrpSpPr>
        <p:grpSpPr>
          <a:xfrm>
            <a:off x="2115937" y="657606"/>
            <a:ext cx="7795174" cy="954428"/>
            <a:chOff x="2105777" y="1339369"/>
            <a:chExt cx="7795174" cy="9544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649F1D12-D763-4E0A-AAEF-A84B815FEFB5}"/>
                    </a:ext>
                  </a:extLst>
                </p:cNvPr>
                <p:cNvSpPr txBox="1"/>
                <p:nvPr/>
              </p:nvSpPr>
              <p:spPr>
                <a:xfrm>
                  <a:off x="9387525" y="1339369"/>
                  <a:ext cx="513426" cy="9544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6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6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th-TH" sz="36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en-US" sz="36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649F1D12-D763-4E0A-AAEF-A84B815FEF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87525" y="1339369"/>
                  <a:ext cx="513426" cy="954428"/>
                </a:xfrm>
                <a:prstGeom prst="rect">
                  <a:avLst/>
                </a:prstGeom>
                <a:blipFill>
                  <a:blip r:embed="rId4"/>
                  <a:stretch>
                    <a:fillRect r="-45238" b="-1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A828AB8-9974-49D2-9850-E735212F3769}"/>
                </a:ext>
              </a:extLst>
            </p:cNvPr>
            <p:cNvGrpSpPr/>
            <p:nvPr/>
          </p:nvGrpSpPr>
          <p:grpSpPr>
            <a:xfrm>
              <a:off x="2105777" y="1418768"/>
              <a:ext cx="6844027" cy="795631"/>
              <a:chOff x="1691302" y="684397"/>
              <a:chExt cx="6844027" cy="795631"/>
            </a:xfrm>
          </p:grpSpPr>
          <p:pic>
            <p:nvPicPr>
              <p:cNvPr id="7" name="Picture 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4363E1E6-11AF-4CDF-86A4-33BE70F2B0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3133" y="684397"/>
                <a:ext cx="5272196" cy="795631"/>
              </a:xfrm>
              <a:prstGeom prst="rect">
                <a:avLst/>
              </a:prstGeom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2146B76-F272-4B73-A4EF-12C0EA251380}"/>
                  </a:ext>
                </a:extLst>
              </p:cNvPr>
              <p:cNvSpPr txBox="1"/>
              <p:nvPr/>
            </p:nvSpPr>
            <p:spPr>
              <a:xfrm>
                <a:off x="1691302" y="759047"/>
                <a:ext cx="139860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th-TH" sz="3600" dirty="0">
                    <a:latin typeface="Itim" panose="00000500000000000000" pitchFamily="2" charset="-34"/>
                    <a:cs typeface="Itim" panose="00000500000000000000" pitchFamily="2" charset="-34"/>
                  </a:rPr>
                  <a:t>รูปที่ 1</a:t>
                </a:r>
                <a:endParaRPr lang="en-US" sz="36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3E0C1B-691B-4431-9E20-AB2B03A5642B}"/>
              </a:ext>
            </a:extLst>
          </p:cNvPr>
          <p:cNvGrpSpPr/>
          <p:nvPr/>
        </p:nvGrpSpPr>
        <p:grpSpPr>
          <a:xfrm>
            <a:off x="2115937" y="1838561"/>
            <a:ext cx="7795174" cy="954428"/>
            <a:chOff x="2105777" y="2520324"/>
            <a:chExt cx="7795174" cy="9544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D6F3BF2-527C-4BB0-A373-32E86CF95B60}"/>
                    </a:ext>
                  </a:extLst>
                </p:cNvPr>
                <p:cNvSpPr txBox="1"/>
                <p:nvPr/>
              </p:nvSpPr>
              <p:spPr>
                <a:xfrm>
                  <a:off x="9387525" y="2520324"/>
                  <a:ext cx="513426" cy="9544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6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6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th-TH" sz="36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en-US" sz="36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D6F3BF2-527C-4BB0-A373-32E86CF95B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87525" y="2520324"/>
                  <a:ext cx="513426" cy="954428"/>
                </a:xfrm>
                <a:prstGeom prst="rect">
                  <a:avLst/>
                </a:prstGeom>
                <a:blipFill>
                  <a:blip r:embed="rId6"/>
                  <a:stretch>
                    <a:fillRect r="-39286" b="-1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72C4C05-9415-4355-922C-8C48A7AAAF7A}"/>
                </a:ext>
              </a:extLst>
            </p:cNvPr>
            <p:cNvGrpSpPr/>
            <p:nvPr/>
          </p:nvGrpSpPr>
          <p:grpSpPr>
            <a:xfrm>
              <a:off x="2105777" y="2599723"/>
              <a:ext cx="6844027" cy="795631"/>
              <a:chOff x="1691302" y="1956792"/>
              <a:chExt cx="6844027" cy="795631"/>
            </a:xfrm>
          </p:grpSpPr>
          <p:pic>
            <p:nvPicPr>
              <p:cNvPr id="3" name="Picture 2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D26CB6E2-E3D7-43E3-B408-52AB06D324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3133" y="1956792"/>
                <a:ext cx="5272196" cy="795631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09E6C13-9AC7-4B12-BFA5-C100D7A08B04}"/>
                  </a:ext>
                </a:extLst>
              </p:cNvPr>
              <p:cNvSpPr txBox="1"/>
              <p:nvPr/>
            </p:nvSpPr>
            <p:spPr>
              <a:xfrm>
                <a:off x="1691302" y="2031442"/>
                <a:ext cx="139860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th-TH" sz="3600" dirty="0">
                    <a:latin typeface="Itim" panose="00000500000000000000" pitchFamily="2" charset="-34"/>
                    <a:cs typeface="Itim" panose="00000500000000000000" pitchFamily="2" charset="-34"/>
                  </a:rPr>
                  <a:t>รูปที่ 2</a:t>
                </a:r>
                <a:endParaRPr lang="en-US" sz="36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pic>
        <p:nvPicPr>
          <p:cNvPr id="53" name="Picture 5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A4334FCB-AB55-4C42-84C9-262DF8218E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385" y="3577476"/>
            <a:ext cx="1462759" cy="1517612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49641E3A-D269-46BD-9102-F262BA66254E}"/>
              </a:ext>
            </a:extLst>
          </p:cNvPr>
          <p:cNvGrpSpPr/>
          <p:nvPr/>
        </p:nvGrpSpPr>
        <p:grpSpPr>
          <a:xfrm>
            <a:off x="2948611" y="3429000"/>
            <a:ext cx="7146285" cy="2079898"/>
            <a:chOff x="1857566" y="417539"/>
            <a:chExt cx="3139800" cy="2079898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45A775D-11FA-467F-8AA8-22A6DF400D16}"/>
                </a:ext>
              </a:extLst>
            </p:cNvPr>
            <p:cNvGrpSpPr/>
            <p:nvPr/>
          </p:nvGrpSpPr>
          <p:grpSpPr>
            <a:xfrm>
              <a:off x="1857566" y="417539"/>
              <a:ext cx="3139800" cy="2079898"/>
              <a:chOff x="1857566" y="417539"/>
              <a:chExt cx="3139800" cy="2079898"/>
            </a:xfrm>
          </p:grpSpPr>
          <p:sp>
            <p:nvSpPr>
              <p:cNvPr id="69" name="Rectangle: Rounded Corners 18">
                <a:extLst>
                  <a:ext uri="{FF2B5EF4-FFF2-40B4-BE49-F238E27FC236}">
                    <a16:creationId xmlns:a16="http://schemas.microsoft.com/office/drawing/2014/main" id="{F3B8DAA5-C95D-4FD1-8217-F5AF63E73307}"/>
                  </a:ext>
                </a:extLst>
              </p:cNvPr>
              <p:cNvSpPr/>
              <p:nvPr/>
            </p:nvSpPr>
            <p:spPr>
              <a:xfrm>
                <a:off x="2026101" y="417539"/>
                <a:ext cx="2971265" cy="2079898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CC3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Isosceles Triangle 86">
                <a:extLst>
                  <a:ext uri="{FF2B5EF4-FFF2-40B4-BE49-F238E27FC236}">
                    <a16:creationId xmlns:a16="http://schemas.microsoft.com/office/drawing/2014/main" id="{B14482AE-FDC0-4B8B-8C4C-A8A9C24B3A64}"/>
                  </a:ext>
                </a:extLst>
              </p:cNvPr>
              <p:cNvSpPr/>
              <p:nvPr/>
            </p:nvSpPr>
            <p:spPr>
              <a:xfrm rot="14513813">
                <a:off x="1738449" y="1105816"/>
                <a:ext cx="534865" cy="296631"/>
              </a:xfrm>
              <a:prstGeom prst="triangle">
                <a:avLst/>
              </a:prstGeom>
              <a:solidFill>
                <a:srgbClr val="FCC3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32A868B7-B0DA-4680-9241-B6BF6045CAFC}"/>
                    </a:ext>
                  </a:extLst>
                </p:cNvPr>
                <p:cNvSpPr txBox="1"/>
                <p:nvPr/>
              </p:nvSpPr>
              <p:spPr>
                <a:xfrm>
                  <a:off x="2241711" y="566015"/>
                  <a:ext cx="2278017" cy="7627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80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80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th-TH" sz="27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น้อยกว่า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80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80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th-TH" sz="28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r>
                    <a:rPr lang="en-US" sz="28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r>
                    <a:rPr lang="th-TH" sz="28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เขียนแทนด้วย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80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80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th-TH" sz="27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r>
                    <a:rPr lang="en-US" sz="27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&lt;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80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80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6</m:t>
                          </m:r>
                        </m:den>
                      </m:f>
                    </m:oMath>
                  </a14:m>
                  <a:endParaRPr lang="th-TH" sz="27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32A868B7-B0DA-4680-9241-B6BF6045CA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1711" y="566015"/>
                  <a:ext cx="2278017" cy="762773"/>
                </a:xfrm>
                <a:prstGeom prst="rect">
                  <a:avLst/>
                </a:prstGeom>
                <a:blipFill>
                  <a:blip r:embed="rId9"/>
                  <a:stretch>
                    <a:fillRect b="-104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DE1DFCC-9DC0-41C5-9E05-D23EB2D16B86}"/>
                  </a:ext>
                </a:extLst>
              </p:cNvPr>
              <p:cNvSpPr txBox="1"/>
              <p:nvPr/>
            </p:nvSpPr>
            <p:spPr>
              <a:xfrm>
                <a:off x="3709931" y="4458610"/>
                <a:ext cx="6588771" cy="776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th-TH" sz="2800" dirty="0">
                    <a:cs typeface="Itim" panose="00000500000000000000" pitchFamily="2" charset="-34"/>
                  </a:rPr>
                  <a:t>หรือ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6</m:t>
                        </m:r>
                      </m:den>
                    </m:f>
                  </m:oMath>
                </a14:m>
                <a:r>
                  <a:rPr lang="th-TH" sz="2700" dirty="0">
                    <a:latin typeface="Itim" panose="00000500000000000000" pitchFamily="2" charset="-34"/>
                    <a:cs typeface="Itim" panose="00000500000000000000" pitchFamily="2" charset="-34"/>
                  </a:rPr>
                  <a:t> มากกว่า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6</m:t>
                        </m:r>
                      </m:den>
                    </m:f>
                  </m:oMath>
                </a14:m>
                <a:r>
                  <a:rPr lang="th-TH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เขียนแทนด้วย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6</m:t>
                        </m:r>
                      </m:den>
                    </m:f>
                  </m:oMath>
                </a14:m>
                <a:r>
                  <a:rPr lang="th-TH" sz="27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2700" dirty="0">
                    <a:latin typeface="Itim" panose="00000500000000000000" pitchFamily="2" charset="-34"/>
                    <a:cs typeface="Itim" panose="00000500000000000000" pitchFamily="2" charset="-34"/>
                  </a:rPr>
                  <a:t>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6</m:t>
                        </m:r>
                      </m:den>
                    </m:f>
                  </m:oMath>
                </a14:m>
                <a:endParaRPr lang="th-TH" sz="27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DE1DFCC-9DC0-41C5-9E05-D23EB2D16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9931" y="4458610"/>
                <a:ext cx="6588771" cy="776751"/>
              </a:xfrm>
              <a:prstGeom prst="rect">
                <a:avLst/>
              </a:prstGeom>
              <a:blipFill>
                <a:blip r:embed="rId10"/>
                <a:stretch>
                  <a:fillRect l="-1944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หญ้า">
            <a:extLst>
              <a:ext uri="{FF2B5EF4-FFF2-40B4-BE49-F238E27FC236}">
                <a16:creationId xmlns:a16="http://schemas.microsoft.com/office/drawing/2014/main" id="{9AFA6CE1-AE67-4B06-8D94-14F0E2BB262A}"/>
              </a:ext>
            </a:extLst>
          </p:cNvPr>
          <p:cNvGrpSpPr/>
          <p:nvPr/>
        </p:nvGrpSpPr>
        <p:grpSpPr>
          <a:xfrm>
            <a:off x="-319124" y="5714323"/>
            <a:ext cx="13450702" cy="1145458"/>
            <a:chOff x="-210264" y="5722491"/>
            <a:chExt cx="13450702" cy="1137290"/>
          </a:xfrm>
        </p:grpSpPr>
        <p:pic>
          <p:nvPicPr>
            <p:cNvPr id="93" name="Graphic 92">
              <a:extLst>
                <a:ext uri="{FF2B5EF4-FFF2-40B4-BE49-F238E27FC236}">
                  <a16:creationId xmlns:a16="http://schemas.microsoft.com/office/drawing/2014/main" id="{0A687BCC-6DE7-4EF5-9931-C99BB28C2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210264" y="5722491"/>
              <a:ext cx="6065547" cy="1137290"/>
            </a:xfrm>
            <a:prstGeom prst="rect">
              <a:avLst/>
            </a:prstGeom>
          </p:spPr>
        </p:pic>
        <p:pic>
          <p:nvPicPr>
            <p:cNvPr id="94" name="Graphic 93">
              <a:extLst>
                <a:ext uri="{FF2B5EF4-FFF2-40B4-BE49-F238E27FC236}">
                  <a16:creationId xmlns:a16="http://schemas.microsoft.com/office/drawing/2014/main" id="{63ACB7D0-30FB-43B8-890C-7C08121B1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430838" y="5722491"/>
              <a:ext cx="6065547" cy="1137290"/>
            </a:xfrm>
            <a:prstGeom prst="rect">
              <a:avLst/>
            </a:prstGeom>
          </p:spPr>
        </p:pic>
        <p:pic>
          <p:nvPicPr>
            <p:cNvPr id="95" name="Graphic 94">
              <a:extLst>
                <a:ext uri="{FF2B5EF4-FFF2-40B4-BE49-F238E27FC236}">
                  <a16:creationId xmlns:a16="http://schemas.microsoft.com/office/drawing/2014/main" id="{7AB43B34-4396-41C8-8517-E4128F956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174891" y="5722491"/>
              <a:ext cx="6065547" cy="11372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186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พื้นหลังสี">
            <a:extLst>
              <a:ext uri="{FF2B5EF4-FFF2-40B4-BE49-F238E27FC236}">
                <a16:creationId xmlns:a16="http://schemas.microsoft.com/office/drawing/2014/main" id="{2F2D3A7B-5889-48E4-8E10-DD381C97A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พื้นหลังสีขาว">
            <a:extLst>
              <a:ext uri="{FF2B5EF4-FFF2-40B4-BE49-F238E27FC236}">
                <a16:creationId xmlns:a16="http://schemas.microsoft.com/office/drawing/2014/main" id="{9B78CC3B-7E72-4CE4-B837-D7D947E4E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8479"/>
          <a:stretch/>
        </p:blipFill>
        <p:spPr>
          <a:xfrm>
            <a:off x="173223" y="150470"/>
            <a:ext cx="11845555" cy="6707530"/>
          </a:xfrm>
          <a:prstGeom prst="rect">
            <a:avLst/>
          </a:prstGeom>
        </p:spPr>
      </p:pic>
      <p:grpSp>
        <p:nvGrpSpPr>
          <p:cNvPr id="91" name="หญ้า">
            <a:extLst>
              <a:ext uri="{FF2B5EF4-FFF2-40B4-BE49-F238E27FC236}">
                <a16:creationId xmlns:a16="http://schemas.microsoft.com/office/drawing/2014/main" id="{9AFA6CE1-AE67-4B06-8D94-14F0E2BB262A}"/>
              </a:ext>
            </a:extLst>
          </p:cNvPr>
          <p:cNvGrpSpPr/>
          <p:nvPr/>
        </p:nvGrpSpPr>
        <p:grpSpPr>
          <a:xfrm>
            <a:off x="-319124" y="5714323"/>
            <a:ext cx="13450702" cy="1145458"/>
            <a:chOff x="-210264" y="5722491"/>
            <a:chExt cx="13450702" cy="1137290"/>
          </a:xfrm>
        </p:grpSpPr>
        <p:pic>
          <p:nvPicPr>
            <p:cNvPr id="93" name="Graphic 92">
              <a:extLst>
                <a:ext uri="{FF2B5EF4-FFF2-40B4-BE49-F238E27FC236}">
                  <a16:creationId xmlns:a16="http://schemas.microsoft.com/office/drawing/2014/main" id="{0A687BCC-6DE7-4EF5-9931-C99BB28C2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210264" y="5722491"/>
              <a:ext cx="6065547" cy="1137290"/>
            </a:xfrm>
            <a:prstGeom prst="rect">
              <a:avLst/>
            </a:prstGeom>
          </p:spPr>
        </p:pic>
        <p:pic>
          <p:nvPicPr>
            <p:cNvPr id="94" name="Graphic 93">
              <a:extLst>
                <a:ext uri="{FF2B5EF4-FFF2-40B4-BE49-F238E27FC236}">
                  <a16:creationId xmlns:a16="http://schemas.microsoft.com/office/drawing/2014/main" id="{63ACB7D0-30FB-43B8-890C-7C08121B1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30838" y="5722491"/>
              <a:ext cx="6065547" cy="1137290"/>
            </a:xfrm>
            <a:prstGeom prst="rect">
              <a:avLst/>
            </a:prstGeom>
          </p:spPr>
        </p:pic>
        <p:pic>
          <p:nvPicPr>
            <p:cNvPr id="95" name="Graphic 94">
              <a:extLst>
                <a:ext uri="{FF2B5EF4-FFF2-40B4-BE49-F238E27FC236}">
                  <a16:creationId xmlns:a16="http://schemas.microsoft.com/office/drawing/2014/main" id="{7AB43B34-4396-41C8-8517-E4128F956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74891" y="5722491"/>
              <a:ext cx="6065547" cy="1137290"/>
            </a:xfrm>
            <a:prstGeom prst="rect">
              <a:avLst/>
            </a:prstGeom>
          </p:spPr>
        </p:pic>
      </p:grpSp>
      <p:pic>
        <p:nvPicPr>
          <p:cNvPr id="97" name="Picture 96" descr="Icon&#10;&#10;Description automatically generated">
            <a:extLst>
              <a:ext uri="{FF2B5EF4-FFF2-40B4-BE49-F238E27FC236}">
                <a16:creationId xmlns:a16="http://schemas.microsoft.com/office/drawing/2014/main" id="{9753504E-8F98-4F91-9856-A338B0B110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81" y="380770"/>
            <a:ext cx="1138575" cy="12345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697F47-2FD8-4118-A6AA-DCD81CE9BD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14" y="339289"/>
            <a:ext cx="1310864" cy="1183056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48A46FD4-E611-49CF-ACDF-CD7E26E97F34}"/>
              </a:ext>
            </a:extLst>
          </p:cNvPr>
          <p:cNvGrpSpPr/>
          <p:nvPr/>
        </p:nvGrpSpPr>
        <p:grpSpPr>
          <a:xfrm>
            <a:off x="3369945" y="531396"/>
            <a:ext cx="7431793" cy="829746"/>
            <a:chOff x="1923495" y="417539"/>
            <a:chExt cx="3265241" cy="829746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30BF4F48-501A-4E3D-891D-DE81C09D633F}"/>
                </a:ext>
              </a:extLst>
            </p:cNvPr>
            <p:cNvGrpSpPr/>
            <p:nvPr/>
          </p:nvGrpSpPr>
          <p:grpSpPr>
            <a:xfrm>
              <a:off x="1923495" y="417539"/>
              <a:ext cx="3265241" cy="829746"/>
              <a:chOff x="1923495" y="417539"/>
              <a:chExt cx="3265241" cy="829746"/>
            </a:xfrm>
          </p:grpSpPr>
          <p:sp>
            <p:nvSpPr>
              <p:cNvPr id="102" name="Rectangle: Rounded Corners 18">
                <a:extLst>
                  <a:ext uri="{FF2B5EF4-FFF2-40B4-BE49-F238E27FC236}">
                    <a16:creationId xmlns:a16="http://schemas.microsoft.com/office/drawing/2014/main" id="{C117427B-507B-4B6A-BE8E-643E93ACC3E4}"/>
                  </a:ext>
                </a:extLst>
              </p:cNvPr>
              <p:cNvSpPr/>
              <p:nvPr/>
            </p:nvSpPr>
            <p:spPr>
              <a:xfrm>
                <a:off x="2026101" y="417539"/>
                <a:ext cx="3162635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Isosceles Triangle 102">
                <a:extLst>
                  <a:ext uri="{FF2B5EF4-FFF2-40B4-BE49-F238E27FC236}">
                    <a16:creationId xmlns:a16="http://schemas.microsoft.com/office/drawing/2014/main" id="{34F739B0-99D0-4D8D-BDD4-AA97136D7B03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369762A-0182-40CF-97F0-BA02438816B1}"/>
                </a:ext>
              </a:extLst>
            </p:cNvPr>
            <p:cNvSpPr txBox="1"/>
            <p:nvPr/>
          </p:nvSpPr>
          <p:spPr>
            <a:xfrm>
              <a:off x="2117519" y="523112"/>
              <a:ext cx="300799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เศษส่วนของส่วนที่ระบายสีแต่ละรูปเป็นเท่าไร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ABF95FC-1EBA-44A6-91C6-82E3241DAA81}"/>
                  </a:ext>
                </a:extLst>
              </p:cNvPr>
              <p:cNvSpPr txBox="1"/>
              <p:nvPr/>
            </p:nvSpPr>
            <p:spPr>
              <a:xfrm>
                <a:off x="9387525" y="1864705"/>
                <a:ext cx="513426" cy="9544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5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5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4</m:t>
                        </m:r>
                      </m:den>
                    </m:f>
                  </m:oMath>
                </a14:m>
                <a:r>
                  <a:rPr lang="th-TH" sz="35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5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ABF95FC-1EBA-44A6-91C6-82E3241DA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525" y="1864705"/>
                <a:ext cx="513426" cy="954428"/>
              </a:xfrm>
              <a:prstGeom prst="rect">
                <a:avLst/>
              </a:prstGeom>
              <a:blipFill>
                <a:blip r:embed="rId8"/>
                <a:stretch>
                  <a:fillRect r="-4166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6" name="Group 105">
            <a:extLst>
              <a:ext uri="{FF2B5EF4-FFF2-40B4-BE49-F238E27FC236}">
                <a16:creationId xmlns:a16="http://schemas.microsoft.com/office/drawing/2014/main" id="{A2EA47BF-1C42-497D-91C6-E44B1F8C6C29}"/>
              </a:ext>
            </a:extLst>
          </p:cNvPr>
          <p:cNvGrpSpPr/>
          <p:nvPr/>
        </p:nvGrpSpPr>
        <p:grpSpPr>
          <a:xfrm>
            <a:off x="2502017" y="1978786"/>
            <a:ext cx="6646085" cy="795631"/>
            <a:chOff x="1874182" y="684397"/>
            <a:chExt cx="6646085" cy="795631"/>
          </a:xfrm>
        </p:grpSpPr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0BBED49D-6822-4D57-9713-1EC24349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78194" y="684397"/>
              <a:ext cx="5242073" cy="795631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4B0C5BD-6E23-4EBB-AC6D-F80C62EBB89E}"/>
                </a:ext>
              </a:extLst>
            </p:cNvPr>
            <p:cNvSpPr txBox="1"/>
            <p:nvPr/>
          </p:nvSpPr>
          <p:spPr>
            <a:xfrm>
              <a:off x="1874182" y="759047"/>
              <a:ext cx="13986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รูปที่ 1</a:t>
              </a:r>
              <a:endParaRPr lang="en-US" sz="35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37AC8A2-1F72-496E-A7DB-D32C8BE39033}"/>
                  </a:ext>
                </a:extLst>
              </p:cNvPr>
              <p:cNvSpPr txBox="1"/>
              <p:nvPr/>
            </p:nvSpPr>
            <p:spPr>
              <a:xfrm>
                <a:off x="9387525" y="3045660"/>
                <a:ext cx="513426" cy="9544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5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5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4</m:t>
                        </m:r>
                      </m:den>
                    </m:f>
                  </m:oMath>
                </a14:m>
                <a:r>
                  <a:rPr lang="th-TH" sz="35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5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37AC8A2-1F72-496E-A7DB-D32C8BE390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525" y="3045660"/>
                <a:ext cx="513426" cy="954428"/>
              </a:xfrm>
              <a:prstGeom prst="rect">
                <a:avLst/>
              </a:prstGeom>
              <a:blipFill>
                <a:blip r:embed="rId10"/>
                <a:stretch>
                  <a:fillRect r="-4166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893133F-63F3-43D5-AE46-96D298EBC9A2}"/>
              </a:ext>
            </a:extLst>
          </p:cNvPr>
          <p:cNvGrpSpPr/>
          <p:nvPr/>
        </p:nvGrpSpPr>
        <p:grpSpPr>
          <a:xfrm>
            <a:off x="2512177" y="3159741"/>
            <a:ext cx="6635925" cy="795631"/>
            <a:chOff x="1884342" y="1956792"/>
            <a:chExt cx="6635925" cy="795631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FEA38628-DFB5-44F3-88AC-C5CDBAE49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78194" y="1956792"/>
              <a:ext cx="5242073" cy="795631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1811108-9A60-4EAE-9651-D36F4640F984}"/>
                </a:ext>
              </a:extLst>
            </p:cNvPr>
            <p:cNvSpPr txBox="1"/>
            <p:nvPr/>
          </p:nvSpPr>
          <p:spPr>
            <a:xfrm>
              <a:off x="1884342" y="2031442"/>
              <a:ext cx="13986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รูปที่ 2</a:t>
              </a:r>
              <a:endParaRPr lang="en-US" sz="35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5E9A55A2-EFA6-4BC8-95FF-BE923C5F1434}"/>
              </a:ext>
            </a:extLst>
          </p:cNvPr>
          <p:cNvGrpSpPr/>
          <p:nvPr/>
        </p:nvGrpSpPr>
        <p:grpSpPr>
          <a:xfrm>
            <a:off x="3425300" y="511322"/>
            <a:ext cx="4245077" cy="829746"/>
            <a:chOff x="1923495" y="417539"/>
            <a:chExt cx="1865122" cy="829746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7359A8D8-4281-4B3A-83F0-F0ACA9B686AD}"/>
                </a:ext>
              </a:extLst>
            </p:cNvPr>
            <p:cNvGrpSpPr/>
            <p:nvPr/>
          </p:nvGrpSpPr>
          <p:grpSpPr>
            <a:xfrm>
              <a:off x="1923495" y="417539"/>
              <a:ext cx="1773704" cy="829746"/>
              <a:chOff x="1923495" y="417539"/>
              <a:chExt cx="1773704" cy="829746"/>
            </a:xfrm>
          </p:grpSpPr>
          <p:sp>
            <p:nvSpPr>
              <p:cNvPr id="122" name="Rectangle: Rounded Corners 18">
                <a:extLst>
                  <a:ext uri="{FF2B5EF4-FFF2-40B4-BE49-F238E27FC236}">
                    <a16:creationId xmlns:a16="http://schemas.microsoft.com/office/drawing/2014/main" id="{B16644A0-7D5F-4FAB-B31D-8CA396FA1A61}"/>
                  </a:ext>
                </a:extLst>
              </p:cNvPr>
              <p:cNvSpPr/>
              <p:nvPr/>
            </p:nvSpPr>
            <p:spPr>
              <a:xfrm>
                <a:off x="2026102" y="417539"/>
                <a:ext cx="1671097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3" name="Isosceles Triangle 122">
                <a:extLst>
                  <a:ext uri="{FF2B5EF4-FFF2-40B4-BE49-F238E27FC236}">
                    <a16:creationId xmlns:a16="http://schemas.microsoft.com/office/drawing/2014/main" id="{3C902585-F654-41E3-A953-CB193EA2BA0D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25F11304-EE87-4CD9-9076-F421CFD991EF}"/>
                </a:ext>
              </a:extLst>
            </p:cNvPr>
            <p:cNvSpPr txBox="1"/>
            <p:nvPr/>
          </p:nvSpPr>
          <p:spPr>
            <a:xfrm>
              <a:off x="2117520" y="523112"/>
              <a:ext cx="16710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เศษส่วนใดมีค่าน้อยกว่า</a:t>
              </a:r>
            </a:p>
          </p:txBody>
        </p:sp>
      </p:grp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7BFEFC03-A912-4AA3-931F-FD6D56A87B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41" y="4539107"/>
            <a:ext cx="1051894" cy="1067673"/>
          </a:xfrm>
          <a:prstGeom prst="rect">
            <a:avLst/>
          </a:prstGeom>
        </p:spPr>
      </p:pic>
      <p:grpSp>
        <p:nvGrpSpPr>
          <p:cNvPr id="124" name="Group 123">
            <a:extLst>
              <a:ext uri="{FF2B5EF4-FFF2-40B4-BE49-F238E27FC236}">
                <a16:creationId xmlns:a16="http://schemas.microsoft.com/office/drawing/2014/main" id="{2B9AC68C-2998-43D8-9CE6-0159A1293D11}"/>
              </a:ext>
            </a:extLst>
          </p:cNvPr>
          <p:cNvGrpSpPr/>
          <p:nvPr/>
        </p:nvGrpSpPr>
        <p:grpSpPr>
          <a:xfrm>
            <a:off x="3790481" y="4515786"/>
            <a:ext cx="6110470" cy="1090994"/>
            <a:chOff x="1866002" y="417539"/>
            <a:chExt cx="2684703" cy="1090994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6B478ADE-64A0-4D0C-94D1-3D11034FC685}"/>
                </a:ext>
              </a:extLst>
            </p:cNvPr>
            <p:cNvGrpSpPr/>
            <p:nvPr/>
          </p:nvGrpSpPr>
          <p:grpSpPr>
            <a:xfrm>
              <a:off x="1866002" y="417539"/>
              <a:ext cx="2684703" cy="1090994"/>
              <a:chOff x="1866002" y="417539"/>
              <a:chExt cx="2684703" cy="1090994"/>
            </a:xfrm>
          </p:grpSpPr>
          <p:sp>
            <p:nvSpPr>
              <p:cNvPr id="127" name="Rectangle: Rounded Corners 18">
                <a:extLst>
                  <a:ext uri="{FF2B5EF4-FFF2-40B4-BE49-F238E27FC236}">
                    <a16:creationId xmlns:a16="http://schemas.microsoft.com/office/drawing/2014/main" id="{D16C11EE-1028-4940-93D7-67997C65FD4C}"/>
                  </a:ext>
                </a:extLst>
              </p:cNvPr>
              <p:cNvSpPr/>
              <p:nvPr/>
            </p:nvSpPr>
            <p:spPr>
              <a:xfrm>
                <a:off x="2026101" y="417539"/>
                <a:ext cx="2524604" cy="1090994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8" name="Isosceles Triangle 127">
                <a:extLst>
                  <a:ext uri="{FF2B5EF4-FFF2-40B4-BE49-F238E27FC236}">
                    <a16:creationId xmlns:a16="http://schemas.microsoft.com/office/drawing/2014/main" id="{9308E03B-E3EC-480B-942F-CF002FED86AB}"/>
                  </a:ext>
                </a:extLst>
              </p:cNvPr>
              <p:cNvSpPr/>
              <p:nvPr/>
            </p:nvSpPr>
            <p:spPr>
              <a:xfrm rot="15321034">
                <a:off x="1735279" y="860662"/>
                <a:ext cx="534865" cy="273419"/>
              </a:xfrm>
              <a:prstGeom prst="triangle">
                <a:avLst/>
              </a:pr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B2E8B6B1-B22B-42DF-8C30-416D3055EC0E}"/>
                    </a:ext>
                  </a:extLst>
                </p:cNvPr>
                <p:cNvSpPr txBox="1"/>
                <p:nvPr/>
              </p:nvSpPr>
              <p:spPr>
                <a:xfrm>
                  <a:off x="2153232" y="553592"/>
                  <a:ext cx="2343907" cy="8274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น้อยกว่า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เขียนแทนด้วย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4</m:t>
                          </m:r>
                        </m:den>
                      </m:f>
                      <m:r>
                        <a:rPr lang="th-TH" sz="3000" b="0" i="0" smtClean="0">
                          <a:latin typeface="Cambria Math" panose="02040503050406030204" pitchFamily="18" charset="0"/>
                          <a:cs typeface="Itim" panose="00000500000000000000" pitchFamily="2" charset="-34"/>
                        </a:rPr>
                        <m:t> </m:t>
                      </m:r>
                    </m:oMath>
                  </a14:m>
                  <a:r>
                    <a:rPr lang="en-US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&lt;</a:t>
                  </a:r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 </a:t>
                  </a:r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B2E8B6B1-B22B-42DF-8C30-416D3055EC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3232" y="553592"/>
                  <a:ext cx="2343907" cy="827471"/>
                </a:xfrm>
                <a:prstGeom prst="rect">
                  <a:avLst/>
                </a:prstGeom>
                <a:blipFill>
                  <a:blip r:embed="rId13"/>
                  <a:stretch>
                    <a:fillRect r="-4229" b="-80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8BCF3B8F-3314-421F-9049-1957D7A1C335}"/>
              </a:ext>
            </a:extLst>
          </p:cNvPr>
          <p:cNvGrpSpPr/>
          <p:nvPr/>
        </p:nvGrpSpPr>
        <p:grpSpPr>
          <a:xfrm>
            <a:off x="3397272" y="511322"/>
            <a:ext cx="4245077" cy="829746"/>
            <a:chOff x="1923495" y="417539"/>
            <a:chExt cx="1865122" cy="829746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1AD716AD-8309-41B1-BE65-8A7B2B189F90}"/>
                </a:ext>
              </a:extLst>
            </p:cNvPr>
            <p:cNvGrpSpPr/>
            <p:nvPr/>
          </p:nvGrpSpPr>
          <p:grpSpPr>
            <a:xfrm>
              <a:off x="1923495" y="417539"/>
              <a:ext cx="1773704" cy="829746"/>
              <a:chOff x="1923495" y="417539"/>
              <a:chExt cx="1773704" cy="829746"/>
            </a:xfrm>
          </p:grpSpPr>
          <p:sp>
            <p:nvSpPr>
              <p:cNvPr id="132" name="Rectangle: Rounded Corners 18">
                <a:extLst>
                  <a:ext uri="{FF2B5EF4-FFF2-40B4-BE49-F238E27FC236}">
                    <a16:creationId xmlns:a16="http://schemas.microsoft.com/office/drawing/2014/main" id="{3D7BA81C-AD6E-4821-9943-4DE73A4FF59D}"/>
                  </a:ext>
                </a:extLst>
              </p:cNvPr>
              <p:cNvSpPr/>
              <p:nvPr/>
            </p:nvSpPr>
            <p:spPr>
              <a:xfrm>
                <a:off x="2026102" y="417539"/>
                <a:ext cx="1671097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Isosceles Triangle 132">
                <a:extLst>
                  <a:ext uri="{FF2B5EF4-FFF2-40B4-BE49-F238E27FC236}">
                    <a16:creationId xmlns:a16="http://schemas.microsoft.com/office/drawing/2014/main" id="{A7FF6465-1E37-43BE-873E-97614B6B8C3A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6EF926F2-01A1-4195-AE43-A1795E0A5336}"/>
                </a:ext>
              </a:extLst>
            </p:cNvPr>
            <p:cNvSpPr txBox="1"/>
            <p:nvPr/>
          </p:nvSpPr>
          <p:spPr>
            <a:xfrm>
              <a:off x="2117520" y="523112"/>
              <a:ext cx="16710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เศษส่วนใดมีค่ามากกว่า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C2296630-5700-48A5-AA9D-CE770454BC7D}"/>
              </a:ext>
            </a:extLst>
          </p:cNvPr>
          <p:cNvGrpSpPr/>
          <p:nvPr/>
        </p:nvGrpSpPr>
        <p:grpSpPr>
          <a:xfrm>
            <a:off x="3859750" y="4515786"/>
            <a:ext cx="6110470" cy="1090994"/>
            <a:chOff x="1866002" y="417539"/>
            <a:chExt cx="2684703" cy="1090994"/>
          </a:xfrm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36FFBD6A-7EB5-49D9-A806-A8785751FC24}"/>
                </a:ext>
              </a:extLst>
            </p:cNvPr>
            <p:cNvGrpSpPr/>
            <p:nvPr/>
          </p:nvGrpSpPr>
          <p:grpSpPr>
            <a:xfrm>
              <a:off x="1866002" y="417539"/>
              <a:ext cx="2684703" cy="1090994"/>
              <a:chOff x="1866002" y="417539"/>
              <a:chExt cx="2684703" cy="1090994"/>
            </a:xfrm>
          </p:grpSpPr>
          <p:sp>
            <p:nvSpPr>
              <p:cNvPr id="142" name="Rectangle: Rounded Corners 18">
                <a:extLst>
                  <a:ext uri="{FF2B5EF4-FFF2-40B4-BE49-F238E27FC236}">
                    <a16:creationId xmlns:a16="http://schemas.microsoft.com/office/drawing/2014/main" id="{7536F348-6721-4D6C-BF97-0EC7125BCBCB}"/>
                  </a:ext>
                </a:extLst>
              </p:cNvPr>
              <p:cNvSpPr/>
              <p:nvPr/>
            </p:nvSpPr>
            <p:spPr>
              <a:xfrm>
                <a:off x="2026101" y="417539"/>
                <a:ext cx="2524604" cy="1090994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" name="Isosceles Triangle 142">
                <a:extLst>
                  <a:ext uri="{FF2B5EF4-FFF2-40B4-BE49-F238E27FC236}">
                    <a16:creationId xmlns:a16="http://schemas.microsoft.com/office/drawing/2014/main" id="{C28BD001-7F86-45B6-9E3F-743E60FD7DFE}"/>
                  </a:ext>
                </a:extLst>
              </p:cNvPr>
              <p:cNvSpPr/>
              <p:nvPr/>
            </p:nvSpPr>
            <p:spPr>
              <a:xfrm rot="15321034">
                <a:off x="1735279" y="860662"/>
                <a:ext cx="534865" cy="273419"/>
              </a:xfrm>
              <a:prstGeom prst="triangle">
                <a:avLst/>
              </a:pr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446F6A5E-F779-4265-8A91-E70816B97760}"/>
                    </a:ext>
                  </a:extLst>
                </p:cNvPr>
                <p:cNvSpPr txBox="1"/>
                <p:nvPr/>
              </p:nvSpPr>
              <p:spPr>
                <a:xfrm>
                  <a:off x="2153232" y="553592"/>
                  <a:ext cx="2343907" cy="8258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มากกว่า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เขียนแทนด้วย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00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r>
                    <a:rPr lang="en-US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&gt;</a:t>
                  </a:r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00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446F6A5E-F779-4265-8A91-E70816B977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3232" y="553592"/>
                  <a:ext cx="2343907" cy="825803"/>
                </a:xfrm>
                <a:prstGeom prst="rect">
                  <a:avLst/>
                </a:prstGeom>
                <a:blipFill>
                  <a:blip r:embed="rId14"/>
                  <a:stretch>
                    <a:fillRect r="-1598" b="-80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4098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พื้นหลังสี">
            <a:extLst>
              <a:ext uri="{FF2B5EF4-FFF2-40B4-BE49-F238E27FC236}">
                <a16:creationId xmlns:a16="http://schemas.microsoft.com/office/drawing/2014/main" id="{2F2D3A7B-5889-48E4-8E10-DD381C97A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พื้นหลังสีขาว">
            <a:extLst>
              <a:ext uri="{FF2B5EF4-FFF2-40B4-BE49-F238E27FC236}">
                <a16:creationId xmlns:a16="http://schemas.microsoft.com/office/drawing/2014/main" id="{9B78CC3B-7E72-4CE4-B837-D7D947E4E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8479"/>
          <a:stretch/>
        </p:blipFill>
        <p:spPr>
          <a:xfrm>
            <a:off x="173223" y="150470"/>
            <a:ext cx="11845555" cy="6707530"/>
          </a:xfrm>
          <a:prstGeom prst="rect">
            <a:avLst/>
          </a:prstGeom>
        </p:spPr>
      </p:pic>
      <p:grpSp>
        <p:nvGrpSpPr>
          <p:cNvPr id="91" name="หญ้า">
            <a:extLst>
              <a:ext uri="{FF2B5EF4-FFF2-40B4-BE49-F238E27FC236}">
                <a16:creationId xmlns:a16="http://schemas.microsoft.com/office/drawing/2014/main" id="{9AFA6CE1-AE67-4B06-8D94-14F0E2BB262A}"/>
              </a:ext>
            </a:extLst>
          </p:cNvPr>
          <p:cNvGrpSpPr/>
          <p:nvPr/>
        </p:nvGrpSpPr>
        <p:grpSpPr>
          <a:xfrm>
            <a:off x="-319124" y="5714323"/>
            <a:ext cx="13450702" cy="1145458"/>
            <a:chOff x="-210264" y="5722491"/>
            <a:chExt cx="13450702" cy="1137290"/>
          </a:xfrm>
        </p:grpSpPr>
        <p:pic>
          <p:nvPicPr>
            <p:cNvPr id="93" name="Graphic 92">
              <a:extLst>
                <a:ext uri="{FF2B5EF4-FFF2-40B4-BE49-F238E27FC236}">
                  <a16:creationId xmlns:a16="http://schemas.microsoft.com/office/drawing/2014/main" id="{0A687BCC-6DE7-4EF5-9931-C99BB28C2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210264" y="5722491"/>
              <a:ext cx="6065547" cy="1137290"/>
            </a:xfrm>
            <a:prstGeom prst="rect">
              <a:avLst/>
            </a:prstGeom>
          </p:spPr>
        </p:pic>
        <p:pic>
          <p:nvPicPr>
            <p:cNvPr id="94" name="Graphic 93">
              <a:extLst>
                <a:ext uri="{FF2B5EF4-FFF2-40B4-BE49-F238E27FC236}">
                  <a16:creationId xmlns:a16="http://schemas.microsoft.com/office/drawing/2014/main" id="{63ACB7D0-30FB-43B8-890C-7C08121B1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30838" y="5722491"/>
              <a:ext cx="6065547" cy="1137290"/>
            </a:xfrm>
            <a:prstGeom prst="rect">
              <a:avLst/>
            </a:prstGeom>
          </p:spPr>
        </p:pic>
        <p:pic>
          <p:nvPicPr>
            <p:cNvPr id="95" name="Graphic 94">
              <a:extLst>
                <a:ext uri="{FF2B5EF4-FFF2-40B4-BE49-F238E27FC236}">
                  <a16:creationId xmlns:a16="http://schemas.microsoft.com/office/drawing/2014/main" id="{7AB43B34-4396-41C8-8517-E4128F956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74891" y="5722491"/>
              <a:ext cx="6065547" cy="1137290"/>
            </a:xfrm>
            <a:prstGeom prst="rect">
              <a:avLst/>
            </a:prstGeom>
          </p:spPr>
        </p:pic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9753504E-8F98-4F91-9856-A338B0B110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982" y="380770"/>
            <a:ext cx="1134373" cy="12345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697F47-2FD8-4118-A6AA-DCD81CE9BD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14" y="339289"/>
            <a:ext cx="1310864" cy="1183056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48A46FD4-E611-49CF-ACDF-CD7E26E97F34}"/>
              </a:ext>
            </a:extLst>
          </p:cNvPr>
          <p:cNvGrpSpPr/>
          <p:nvPr/>
        </p:nvGrpSpPr>
        <p:grpSpPr>
          <a:xfrm>
            <a:off x="3369945" y="531396"/>
            <a:ext cx="7431793" cy="829746"/>
            <a:chOff x="1923495" y="417539"/>
            <a:chExt cx="3265241" cy="829746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30BF4F48-501A-4E3D-891D-DE81C09D633F}"/>
                </a:ext>
              </a:extLst>
            </p:cNvPr>
            <p:cNvGrpSpPr/>
            <p:nvPr/>
          </p:nvGrpSpPr>
          <p:grpSpPr>
            <a:xfrm>
              <a:off x="1923495" y="417539"/>
              <a:ext cx="3265241" cy="829746"/>
              <a:chOff x="1923495" y="417539"/>
              <a:chExt cx="3265241" cy="829746"/>
            </a:xfrm>
          </p:grpSpPr>
          <p:sp>
            <p:nvSpPr>
              <p:cNvPr id="102" name="Rectangle: Rounded Corners 18">
                <a:extLst>
                  <a:ext uri="{FF2B5EF4-FFF2-40B4-BE49-F238E27FC236}">
                    <a16:creationId xmlns:a16="http://schemas.microsoft.com/office/drawing/2014/main" id="{C117427B-507B-4B6A-BE8E-643E93ACC3E4}"/>
                  </a:ext>
                </a:extLst>
              </p:cNvPr>
              <p:cNvSpPr/>
              <p:nvPr/>
            </p:nvSpPr>
            <p:spPr>
              <a:xfrm>
                <a:off x="2026101" y="417539"/>
                <a:ext cx="3162635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Isosceles Triangle 102">
                <a:extLst>
                  <a:ext uri="{FF2B5EF4-FFF2-40B4-BE49-F238E27FC236}">
                    <a16:creationId xmlns:a16="http://schemas.microsoft.com/office/drawing/2014/main" id="{34F739B0-99D0-4D8D-BDD4-AA97136D7B03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369762A-0182-40CF-97F0-BA02438816B1}"/>
                </a:ext>
              </a:extLst>
            </p:cNvPr>
            <p:cNvSpPr txBox="1"/>
            <p:nvPr/>
          </p:nvSpPr>
          <p:spPr>
            <a:xfrm>
              <a:off x="2117519" y="523112"/>
              <a:ext cx="300799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เศษส่วนของส่วนที่ระบายสีแต่ละรูปเป็นเท่าไร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ABF95FC-1EBA-44A6-91C6-82E3241DAA81}"/>
                  </a:ext>
                </a:extLst>
              </p:cNvPr>
              <p:cNvSpPr txBox="1"/>
              <p:nvPr/>
            </p:nvSpPr>
            <p:spPr>
              <a:xfrm>
                <a:off x="9387525" y="1864705"/>
                <a:ext cx="1932516" cy="9544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5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5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10</m:t>
                        </m:r>
                      </m:den>
                    </m:f>
                    <m:r>
                      <a:rPr lang="th-TH" sz="3500" b="0" i="1" smtClean="0">
                        <a:latin typeface="Cambria Math" panose="02040503050406030204" pitchFamily="18" charset="0"/>
                        <a:cs typeface="Itim" panose="00000500000000000000" pitchFamily="2" charset="-34"/>
                      </a:rPr>
                      <m:t> </m:t>
                    </m:r>
                    <m:r>
                      <a:rPr lang="th-TH" sz="3500" b="0" i="1" smtClean="0">
                        <a:latin typeface="Cambria Math" panose="02040503050406030204" pitchFamily="18" charset="0"/>
                        <a:cs typeface="Itim" panose="00000500000000000000" pitchFamily="2" charset="-34"/>
                      </a:rPr>
                      <m:t>หรือ</m:t>
                    </m:r>
                    <m:r>
                      <a:rPr lang="th-TH" sz="3500" b="0" i="1" smtClean="0">
                        <a:latin typeface="Cambria Math" panose="02040503050406030204" pitchFamily="18" charset="0"/>
                        <a:cs typeface="Itim" panose="00000500000000000000" pitchFamily="2" charset="-34"/>
                      </a:rPr>
                      <m:t> </m:t>
                    </m:r>
                  </m:oMath>
                </a14:m>
                <a:r>
                  <a:rPr lang="th-TH" sz="3500" dirty="0">
                    <a:latin typeface="Itim" panose="00000500000000000000" pitchFamily="2" charset="-34"/>
                    <a:cs typeface="Itim" panose="00000500000000000000" pitchFamily="2" charset="-34"/>
                  </a:rPr>
                  <a:t>1 </a:t>
                </a:r>
                <a:endParaRPr lang="en-US" sz="35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ABF95FC-1EBA-44A6-91C6-82E3241DA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525" y="1864705"/>
                <a:ext cx="1932516" cy="954428"/>
              </a:xfrm>
              <a:prstGeom prst="rect">
                <a:avLst/>
              </a:prstGeom>
              <a:blipFill>
                <a:blip r:embed="rId8"/>
                <a:stretch>
                  <a:fillRect r="-10726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6" name="Group 105">
            <a:extLst>
              <a:ext uri="{FF2B5EF4-FFF2-40B4-BE49-F238E27FC236}">
                <a16:creationId xmlns:a16="http://schemas.microsoft.com/office/drawing/2014/main" id="{A2EA47BF-1C42-497D-91C6-E44B1F8C6C29}"/>
              </a:ext>
            </a:extLst>
          </p:cNvPr>
          <p:cNvGrpSpPr/>
          <p:nvPr/>
        </p:nvGrpSpPr>
        <p:grpSpPr>
          <a:xfrm>
            <a:off x="2502017" y="1981059"/>
            <a:ext cx="6646085" cy="791085"/>
            <a:chOff x="1874182" y="686670"/>
            <a:chExt cx="6646085" cy="791085"/>
          </a:xfrm>
        </p:grpSpPr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0BBED49D-6822-4D57-9713-1EC24349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78194" y="686670"/>
              <a:ext cx="5242073" cy="79108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4B0C5BD-6E23-4EBB-AC6D-F80C62EBB89E}"/>
                </a:ext>
              </a:extLst>
            </p:cNvPr>
            <p:cNvSpPr txBox="1"/>
            <p:nvPr/>
          </p:nvSpPr>
          <p:spPr>
            <a:xfrm>
              <a:off x="1874182" y="759047"/>
              <a:ext cx="13986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รูปที่ 1</a:t>
              </a:r>
              <a:endParaRPr lang="en-US" sz="35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37AC8A2-1F72-496E-A7DB-D32C8BE39033}"/>
                  </a:ext>
                </a:extLst>
              </p:cNvPr>
              <p:cNvSpPr txBox="1"/>
              <p:nvPr/>
            </p:nvSpPr>
            <p:spPr>
              <a:xfrm>
                <a:off x="9387525" y="3045660"/>
                <a:ext cx="513426" cy="9544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5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5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10</m:t>
                        </m:r>
                      </m:den>
                    </m:f>
                  </m:oMath>
                </a14:m>
                <a:r>
                  <a:rPr lang="th-TH" sz="35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5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37AC8A2-1F72-496E-A7DB-D32C8BE390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525" y="3045660"/>
                <a:ext cx="513426" cy="954428"/>
              </a:xfrm>
              <a:prstGeom prst="rect">
                <a:avLst/>
              </a:prstGeom>
              <a:blipFill>
                <a:blip r:embed="rId10"/>
                <a:stretch>
                  <a:fillRect r="-83333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893133F-63F3-43D5-AE46-96D298EBC9A2}"/>
              </a:ext>
            </a:extLst>
          </p:cNvPr>
          <p:cNvGrpSpPr/>
          <p:nvPr/>
        </p:nvGrpSpPr>
        <p:grpSpPr>
          <a:xfrm>
            <a:off x="2512177" y="3162014"/>
            <a:ext cx="6635925" cy="791085"/>
            <a:chOff x="1884342" y="1959065"/>
            <a:chExt cx="6635925" cy="791085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FEA38628-DFB5-44F3-88AC-C5CDBAE49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78194" y="1959065"/>
              <a:ext cx="5242073" cy="791085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1811108-9A60-4EAE-9651-D36F4640F984}"/>
                </a:ext>
              </a:extLst>
            </p:cNvPr>
            <p:cNvSpPr txBox="1"/>
            <p:nvPr/>
          </p:nvSpPr>
          <p:spPr>
            <a:xfrm>
              <a:off x="1884342" y="2031442"/>
              <a:ext cx="13986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รูปที่ 2</a:t>
              </a:r>
              <a:endParaRPr lang="en-US" sz="35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5E9A55A2-EFA6-4BC8-95FF-BE923C5F1434}"/>
              </a:ext>
            </a:extLst>
          </p:cNvPr>
          <p:cNvGrpSpPr/>
          <p:nvPr/>
        </p:nvGrpSpPr>
        <p:grpSpPr>
          <a:xfrm>
            <a:off x="3425300" y="511322"/>
            <a:ext cx="4245077" cy="829746"/>
            <a:chOff x="1923495" y="417539"/>
            <a:chExt cx="1865122" cy="829746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7359A8D8-4281-4B3A-83F0-F0ACA9B686AD}"/>
                </a:ext>
              </a:extLst>
            </p:cNvPr>
            <p:cNvGrpSpPr/>
            <p:nvPr/>
          </p:nvGrpSpPr>
          <p:grpSpPr>
            <a:xfrm>
              <a:off x="1923495" y="417539"/>
              <a:ext cx="1773704" cy="829746"/>
              <a:chOff x="1923495" y="417539"/>
              <a:chExt cx="1773704" cy="829746"/>
            </a:xfrm>
          </p:grpSpPr>
          <p:sp>
            <p:nvSpPr>
              <p:cNvPr id="122" name="Rectangle: Rounded Corners 18">
                <a:extLst>
                  <a:ext uri="{FF2B5EF4-FFF2-40B4-BE49-F238E27FC236}">
                    <a16:creationId xmlns:a16="http://schemas.microsoft.com/office/drawing/2014/main" id="{B16644A0-7D5F-4FAB-B31D-8CA396FA1A61}"/>
                  </a:ext>
                </a:extLst>
              </p:cNvPr>
              <p:cNvSpPr/>
              <p:nvPr/>
            </p:nvSpPr>
            <p:spPr>
              <a:xfrm>
                <a:off x="2026102" y="417539"/>
                <a:ext cx="1671097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3" name="Isosceles Triangle 122">
                <a:extLst>
                  <a:ext uri="{FF2B5EF4-FFF2-40B4-BE49-F238E27FC236}">
                    <a16:creationId xmlns:a16="http://schemas.microsoft.com/office/drawing/2014/main" id="{3C902585-F654-41E3-A953-CB193EA2BA0D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25F11304-EE87-4CD9-9076-F421CFD991EF}"/>
                </a:ext>
              </a:extLst>
            </p:cNvPr>
            <p:cNvSpPr txBox="1"/>
            <p:nvPr/>
          </p:nvSpPr>
          <p:spPr>
            <a:xfrm>
              <a:off x="2117520" y="523112"/>
              <a:ext cx="16710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เศษส่วนใดมีค่าน้อยกว่า</a:t>
              </a:r>
            </a:p>
          </p:txBody>
        </p:sp>
      </p:grp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7BFEFC03-A912-4AA3-931F-FD6D56A87B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41" y="4539107"/>
            <a:ext cx="1051894" cy="1067673"/>
          </a:xfrm>
          <a:prstGeom prst="rect">
            <a:avLst/>
          </a:prstGeom>
        </p:spPr>
      </p:pic>
      <p:grpSp>
        <p:nvGrpSpPr>
          <p:cNvPr id="124" name="Group 123">
            <a:extLst>
              <a:ext uri="{FF2B5EF4-FFF2-40B4-BE49-F238E27FC236}">
                <a16:creationId xmlns:a16="http://schemas.microsoft.com/office/drawing/2014/main" id="{2B9AC68C-2998-43D8-9CE6-0159A1293D11}"/>
              </a:ext>
            </a:extLst>
          </p:cNvPr>
          <p:cNvGrpSpPr/>
          <p:nvPr/>
        </p:nvGrpSpPr>
        <p:grpSpPr>
          <a:xfrm>
            <a:off x="3790481" y="4515786"/>
            <a:ext cx="6791900" cy="1090994"/>
            <a:chOff x="1866002" y="417539"/>
            <a:chExt cx="2984097" cy="1090994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6B478ADE-64A0-4D0C-94D1-3D11034FC685}"/>
                </a:ext>
              </a:extLst>
            </p:cNvPr>
            <p:cNvGrpSpPr/>
            <p:nvPr/>
          </p:nvGrpSpPr>
          <p:grpSpPr>
            <a:xfrm>
              <a:off x="1866002" y="417539"/>
              <a:ext cx="2984097" cy="1090994"/>
              <a:chOff x="1866002" y="417539"/>
              <a:chExt cx="2984097" cy="1090994"/>
            </a:xfrm>
          </p:grpSpPr>
          <p:sp>
            <p:nvSpPr>
              <p:cNvPr id="127" name="Rectangle: Rounded Corners 18">
                <a:extLst>
                  <a:ext uri="{FF2B5EF4-FFF2-40B4-BE49-F238E27FC236}">
                    <a16:creationId xmlns:a16="http://schemas.microsoft.com/office/drawing/2014/main" id="{D16C11EE-1028-4940-93D7-67997C65FD4C}"/>
                  </a:ext>
                </a:extLst>
              </p:cNvPr>
              <p:cNvSpPr/>
              <p:nvPr/>
            </p:nvSpPr>
            <p:spPr>
              <a:xfrm>
                <a:off x="2026101" y="417539"/>
                <a:ext cx="2823998" cy="1090994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8" name="Isosceles Triangle 127">
                <a:extLst>
                  <a:ext uri="{FF2B5EF4-FFF2-40B4-BE49-F238E27FC236}">
                    <a16:creationId xmlns:a16="http://schemas.microsoft.com/office/drawing/2014/main" id="{9308E03B-E3EC-480B-942F-CF002FED86AB}"/>
                  </a:ext>
                </a:extLst>
              </p:cNvPr>
              <p:cNvSpPr/>
              <p:nvPr/>
            </p:nvSpPr>
            <p:spPr>
              <a:xfrm rot="15321034">
                <a:off x="1735279" y="860662"/>
                <a:ext cx="534865" cy="273419"/>
              </a:xfrm>
              <a:prstGeom prst="triangle">
                <a:avLst/>
              </a:pr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B2E8B6B1-B22B-42DF-8C30-416D3055EC0E}"/>
                    </a:ext>
                  </a:extLst>
                </p:cNvPr>
                <p:cNvSpPr txBox="1"/>
                <p:nvPr/>
              </p:nvSpPr>
              <p:spPr>
                <a:xfrm>
                  <a:off x="2153232" y="553592"/>
                  <a:ext cx="2677894" cy="8111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10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น้อยกว่า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10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เขียนแทนด้วย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10</m:t>
                          </m:r>
                        </m:den>
                      </m:f>
                      <m:r>
                        <a:rPr lang="th-TH" sz="3000" b="0" i="0" smtClean="0">
                          <a:latin typeface="Cambria Math" panose="02040503050406030204" pitchFamily="18" charset="0"/>
                          <a:cs typeface="Itim" panose="00000500000000000000" pitchFamily="2" charset="-34"/>
                        </a:rPr>
                        <m:t> </m:t>
                      </m:r>
                    </m:oMath>
                  </a14:m>
                  <a:r>
                    <a:rPr lang="en-US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&lt;</a:t>
                  </a:r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10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 </a:t>
                  </a:r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B2E8B6B1-B22B-42DF-8C30-416D3055EC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3232" y="553592"/>
                  <a:ext cx="2677894" cy="811184"/>
                </a:xfrm>
                <a:prstGeom prst="rect">
                  <a:avLst/>
                </a:prstGeom>
                <a:blipFill>
                  <a:blip r:embed="rId13"/>
                  <a:stretch>
                    <a:fillRect r="-2900"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8BCF3B8F-3314-421F-9049-1957D7A1C335}"/>
              </a:ext>
            </a:extLst>
          </p:cNvPr>
          <p:cNvGrpSpPr/>
          <p:nvPr/>
        </p:nvGrpSpPr>
        <p:grpSpPr>
          <a:xfrm>
            <a:off x="3397272" y="511322"/>
            <a:ext cx="4245077" cy="829746"/>
            <a:chOff x="1923495" y="417539"/>
            <a:chExt cx="1865122" cy="829746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1AD716AD-8309-41B1-BE65-8A7B2B189F90}"/>
                </a:ext>
              </a:extLst>
            </p:cNvPr>
            <p:cNvGrpSpPr/>
            <p:nvPr/>
          </p:nvGrpSpPr>
          <p:grpSpPr>
            <a:xfrm>
              <a:off x="1923495" y="417539"/>
              <a:ext cx="1773704" cy="829746"/>
              <a:chOff x="1923495" y="417539"/>
              <a:chExt cx="1773704" cy="829746"/>
            </a:xfrm>
          </p:grpSpPr>
          <p:sp>
            <p:nvSpPr>
              <p:cNvPr id="132" name="Rectangle: Rounded Corners 18">
                <a:extLst>
                  <a:ext uri="{FF2B5EF4-FFF2-40B4-BE49-F238E27FC236}">
                    <a16:creationId xmlns:a16="http://schemas.microsoft.com/office/drawing/2014/main" id="{3D7BA81C-AD6E-4821-9943-4DE73A4FF59D}"/>
                  </a:ext>
                </a:extLst>
              </p:cNvPr>
              <p:cNvSpPr/>
              <p:nvPr/>
            </p:nvSpPr>
            <p:spPr>
              <a:xfrm>
                <a:off x="2026102" y="417539"/>
                <a:ext cx="1671097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Isosceles Triangle 132">
                <a:extLst>
                  <a:ext uri="{FF2B5EF4-FFF2-40B4-BE49-F238E27FC236}">
                    <a16:creationId xmlns:a16="http://schemas.microsoft.com/office/drawing/2014/main" id="{A7FF6465-1E37-43BE-873E-97614B6B8C3A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6EF926F2-01A1-4195-AE43-A1795E0A5336}"/>
                </a:ext>
              </a:extLst>
            </p:cNvPr>
            <p:cNvSpPr txBox="1"/>
            <p:nvPr/>
          </p:nvSpPr>
          <p:spPr>
            <a:xfrm>
              <a:off x="2117520" y="523112"/>
              <a:ext cx="16710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เศษส่วนใดมีค่ามากกว่า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C2296630-5700-48A5-AA9D-CE770454BC7D}"/>
              </a:ext>
            </a:extLst>
          </p:cNvPr>
          <p:cNvGrpSpPr/>
          <p:nvPr/>
        </p:nvGrpSpPr>
        <p:grpSpPr>
          <a:xfrm>
            <a:off x="3859750" y="4515786"/>
            <a:ext cx="6798091" cy="1090994"/>
            <a:chOff x="1866002" y="417539"/>
            <a:chExt cx="2986817" cy="1090994"/>
          </a:xfrm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36FFBD6A-7EB5-49D9-A806-A8785751FC24}"/>
                </a:ext>
              </a:extLst>
            </p:cNvPr>
            <p:cNvGrpSpPr/>
            <p:nvPr/>
          </p:nvGrpSpPr>
          <p:grpSpPr>
            <a:xfrm>
              <a:off x="1866002" y="417539"/>
              <a:ext cx="2986817" cy="1090994"/>
              <a:chOff x="1866002" y="417539"/>
              <a:chExt cx="2986817" cy="1090994"/>
            </a:xfrm>
          </p:grpSpPr>
          <p:sp>
            <p:nvSpPr>
              <p:cNvPr id="142" name="Rectangle: Rounded Corners 18">
                <a:extLst>
                  <a:ext uri="{FF2B5EF4-FFF2-40B4-BE49-F238E27FC236}">
                    <a16:creationId xmlns:a16="http://schemas.microsoft.com/office/drawing/2014/main" id="{7536F348-6721-4D6C-BF97-0EC7125BCBCB}"/>
                  </a:ext>
                </a:extLst>
              </p:cNvPr>
              <p:cNvSpPr/>
              <p:nvPr/>
            </p:nvSpPr>
            <p:spPr>
              <a:xfrm>
                <a:off x="2026100" y="417539"/>
                <a:ext cx="2826719" cy="1090994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" name="Isosceles Triangle 142">
                <a:extLst>
                  <a:ext uri="{FF2B5EF4-FFF2-40B4-BE49-F238E27FC236}">
                    <a16:creationId xmlns:a16="http://schemas.microsoft.com/office/drawing/2014/main" id="{C28BD001-7F86-45B6-9E3F-743E60FD7DFE}"/>
                  </a:ext>
                </a:extLst>
              </p:cNvPr>
              <p:cNvSpPr/>
              <p:nvPr/>
            </p:nvSpPr>
            <p:spPr>
              <a:xfrm rot="15321034">
                <a:off x="1735279" y="860662"/>
                <a:ext cx="534865" cy="273419"/>
              </a:xfrm>
              <a:prstGeom prst="triangle">
                <a:avLst/>
              </a:pr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446F6A5E-F779-4265-8A91-E70816B97760}"/>
                    </a:ext>
                  </a:extLst>
                </p:cNvPr>
                <p:cNvSpPr txBox="1"/>
                <p:nvPr/>
              </p:nvSpPr>
              <p:spPr>
                <a:xfrm>
                  <a:off x="2153232" y="553592"/>
                  <a:ext cx="2647460" cy="8111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10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มากกว่า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10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เขียนแทนด้วย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10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r>
                    <a:rPr lang="en-US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&gt;</a:t>
                  </a:r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10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446F6A5E-F779-4265-8A91-E70816B977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3232" y="553592"/>
                  <a:ext cx="2647460" cy="811184"/>
                </a:xfrm>
                <a:prstGeom prst="rect">
                  <a:avLst/>
                </a:prstGeom>
                <a:blipFill>
                  <a:blip r:embed="rId14"/>
                  <a:stretch>
                    <a:fillRect r="-1719"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6985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พื้นหลังสี">
            <a:extLst>
              <a:ext uri="{FF2B5EF4-FFF2-40B4-BE49-F238E27FC236}">
                <a16:creationId xmlns:a16="http://schemas.microsoft.com/office/drawing/2014/main" id="{2F2D3A7B-5889-48E4-8E10-DD381C97A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พื้นหลังสีขาว">
            <a:extLst>
              <a:ext uri="{FF2B5EF4-FFF2-40B4-BE49-F238E27FC236}">
                <a16:creationId xmlns:a16="http://schemas.microsoft.com/office/drawing/2014/main" id="{9B78CC3B-7E72-4CE4-B837-D7D947E4E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8479"/>
          <a:stretch/>
        </p:blipFill>
        <p:spPr>
          <a:xfrm>
            <a:off x="173223" y="150470"/>
            <a:ext cx="11845555" cy="6707530"/>
          </a:xfrm>
          <a:prstGeom prst="rect">
            <a:avLst/>
          </a:prstGeom>
        </p:spPr>
      </p:pic>
      <p:grpSp>
        <p:nvGrpSpPr>
          <p:cNvPr id="91" name="หญ้า">
            <a:extLst>
              <a:ext uri="{FF2B5EF4-FFF2-40B4-BE49-F238E27FC236}">
                <a16:creationId xmlns:a16="http://schemas.microsoft.com/office/drawing/2014/main" id="{9AFA6CE1-AE67-4B06-8D94-14F0E2BB262A}"/>
              </a:ext>
            </a:extLst>
          </p:cNvPr>
          <p:cNvGrpSpPr/>
          <p:nvPr/>
        </p:nvGrpSpPr>
        <p:grpSpPr>
          <a:xfrm>
            <a:off x="-319124" y="5714323"/>
            <a:ext cx="13450702" cy="1145458"/>
            <a:chOff x="-210264" y="5722491"/>
            <a:chExt cx="13450702" cy="1137290"/>
          </a:xfrm>
        </p:grpSpPr>
        <p:pic>
          <p:nvPicPr>
            <p:cNvPr id="93" name="Graphic 92">
              <a:extLst>
                <a:ext uri="{FF2B5EF4-FFF2-40B4-BE49-F238E27FC236}">
                  <a16:creationId xmlns:a16="http://schemas.microsoft.com/office/drawing/2014/main" id="{0A687BCC-6DE7-4EF5-9931-C99BB28C2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210264" y="5722491"/>
              <a:ext cx="6065547" cy="1137290"/>
            </a:xfrm>
            <a:prstGeom prst="rect">
              <a:avLst/>
            </a:prstGeom>
          </p:spPr>
        </p:pic>
        <p:pic>
          <p:nvPicPr>
            <p:cNvPr id="94" name="Graphic 93">
              <a:extLst>
                <a:ext uri="{FF2B5EF4-FFF2-40B4-BE49-F238E27FC236}">
                  <a16:creationId xmlns:a16="http://schemas.microsoft.com/office/drawing/2014/main" id="{63ACB7D0-30FB-43B8-890C-7C08121B1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30838" y="5722491"/>
              <a:ext cx="6065547" cy="1137290"/>
            </a:xfrm>
            <a:prstGeom prst="rect">
              <a:avLst/>
            </a:prstGeom>
          </p:spPr>
        </p:pic>
        <p:pic>
          <p:nvPicPr>
            <p:cNvPr id="95" name="Graphic 94">
              <a:extLst>
                <a:ext uri="{FF2B5EF4-FFF2-40B4-BE49-F238E27FC236}">
                  <a16:creationId xmlns:a16="http://schemas.microsoft.com/office/drawing/2014/main" id="{7AB43B34-4396-41C8-8517-E4128F956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74891" y="5722491"/>
              <a:ext cx="6065547" cy="1137290"/>
            </a:xfrm>
            <a:prstGeom prst="rect">
              <a:avLst/>
            </a:prstGeom>
          </p:spPr>
        </p:pic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9753504E-8F98-4F91-9856-A338B0B110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982" y="383048"/>
            <a:ext cx="1134373" cy="12300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697F47-2FD8-4118-A6AA-DCD81CE9BD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14" y="339289"/>
            <a:ext cx="1310864" cy="1183056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48A46FD4-E611-49CF-ACDF-CD7E26E97F34}"/>
              </a:ext>
            </a:extLst>
          </p:cNvPr>
          <p:cNvGrpSpPr/>
          <p:nvPr/>
        </p:nvGrpSpPr>
        <p:grpSpPr>
          <a:xfrm>
            <a:off x="3369945" y="531396"/>
            <a:ext cx="7431793" cy="829746"/>
            <a:chOff x="1923495" y="417539"/>
            <a:chExt cx="3265241" cy="829746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30BF4F48-501A-4E3D-891D-DE81C09D633F}"/>
                </a:ext>
              </a:extLst>
            </p:cNvPr>
            <p:cNvGrpSpPr/>
            <p:nvPr/>
          </p:nvGrpSpPr>
          <p:grpSpPr>
            <a:xfrm>
              <a:off x="1923495" y="417539"/>
              <a:ext cx="3265241" cy="829746"/>
              <a:chOff x="1923495" y="417539"/>
              <a:chExt cx="3265241" cy="829746"/>
            </a:xfrm>
          </p:grpSpPr>
          <p:sp>
            <p:nvSpPr>
              <p:cNvPr id="102" name="Rectangle: Rounded Corners 18">
                <a:extLst>
                  <a:ext uri="{FF2B5EF4-FFF2-40B4-BE49-F238E27FC236}">
                    <a16:creationId xmlns:a16="http://schemas.microsoft.com/office/drawing/2014/main" id="{C117427B-507B-4B6A-BE8E-643E93ACC3E4}"/>
                  </a:ext>
                </a:extLst>
              </p:cNvPr>
              <p:cNvSpPr/>
              <p:nvPr/>
            </p:nvSpPr>
            <p:spPr>
              <a:xfrm>
                <a:off x="2026101" y="417539"/>
                <a:ext cx="3162635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Isosceles Triangle 102">
                <a:extLst>
                  <a:ext uri="{FF2B5EF4-FFF2-40B4-BE49-F238E27FC236}">
                    <a16:creationId xmlns:a16="http://schemas.microsoft.com/office/drawing/2014/main" id="{34F739B0-99D0-4D8D-BDD4-AA97136D7B03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369762A-0182-40CF-97F0-BA02438816B1}"/>
                </a:ext>
              </a:extLst>
            </p:cNvPr>
            <p:cNvSpPr txBox="1"/>
            <p:nvPr/>
          </p:nvSpPr>
          <p:spPr>
            <a:xfrm>
              <a:off x="2117519" y="523112"/>
              <a:ext cx="300799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เศษส่วนของส่วนที่ระบายสีแต่ละรูปเป็นเท่าไร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ABF95FC-1EBA-44A6-91C6-82E3241DAA81}"/>
                  </a:ext>
                </a:extLst>
              </p:cNvPr>
              <p:cNvSpPr txBox="1"/>
              <p:nvPr/>
            </p:nvSpPr>
            <p:spPr>
              <a:xfrm>
                <a:off x="9387525" y="1864705"/>
                <a:ext cx="513426" cy="9544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5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5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9</m:t>
                        </m:r>
                      </m:den>
                    </m:f>
                  </m:oMath>
                </a14:m>
                <a:r>
                  <a:rPr lang="th-TH" sz="35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5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ABF95FC-1EBA-44A6-91C6-82E3241DA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525" y="1864705"/>
                <a:ext cx="513426" cy="954428"/>
              </a:xfrm>
              <a:prstGeom prst="rect">
                <a:avLst/>
              </a:prstGeom>
              <a:blipFill>
                <a:blip r:embed="rId8"/>
                <a:stretch>
                  <a:fillRect r="-36905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6" name="Group 105">
            <a:extLst>
              <a:ext uri="{FF2B5EF4-FFF2-40B4-BE49-F238E27FC236}">
                <a16:creationId xmlns:a16="http://schemas.microsoft.com/office/drawing/2014/main" id="{A2EA47BF-1C42-497D-91C6-E44B1F8C6C29}"/>
              </a:ext>
            </a:extLst>
          </p:cNvPr>
          <p:cNvGrpSpPr/>
          <p:nvPr/>
        </p:nvGrpSpPr>
        <p:grpSpPr>
          <a:xfrm>
            <a:off x="2502017" y="1978786"/>
            <a:ext cx="6646085" cy="795630"/>
            <a:chOff x="1874182" y="684397"/>
            <a:chExt cx="6646085" cy="795630"/>
          </a:xfrm>
        </p:grpSpPr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0BBED49D-6822-4D57-9713-1EC24349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78194" y="684397"/>
              <a:ext cx="5242073" cy="795630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4B0C5BD-6E23-4EBB-AC6D-F80C62EBB89E}"/>
                </a:ext>
              </a:extLst>
            </p:cNvPr>
            <p:cNvSpPr txBox="1"/>
            <p:nvPr/>
          </p:nvSpPr>
          <p:spPr>
            <a:xfrm>
              <a:off x="1874182" y="759047"/>
              <a:ext cx="13986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รูปที่ 1</a:t>
              </a:r>
              <a:endParaRPr lang="en-US" sz="35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37AC8A2-1F72-496E-A7DB-D32C8BE39033}"/>
                  </a:ext>
                </a:extLst>
              </p:cNvPr>
              <p:cNvSpPr txBox="1"/>
              <p:nvPr/>
            </p:nvSpPr>
            <p:spPr>
              <a:xfrm>
                <a:off x="9387525" y="3045660"/>
                <a:ext cx="513426" cy="9544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5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5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9</m:t>
                        </m:r>
                      </m:den>
                    </m:f>
                  </m:oMath>
                </a14:m>
                <a:r>
                  <a:rPr lang="th-TH" sz="35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5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37AC8A2-1F72-496E-A7DB-D32C8BE390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525" y="3045660"/>
                <a:ext cx="513426" cy="954428"/>
              </a:xfrm>
              <a:prstGeom prst="rect">
                <a:avLst/>
              </a:prstGeom>
              <a:blipFill>
                <a:blip r:embed="rId10"/>
                <a:stretch>
                  <a:fillRect r="-35714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893133F-63F3-43D5-AE46-96D298EBC9A2}"/>
              </a:ext>
            </a:extLst>
          </p:cNvPr>
          <p:cNvGrpSpPr/>
          <p:nvPr/>
        </p:nvGrpSpPr>
        <p:grpSpPr>
          <a:xfrm>
            <a:off x="2512177" y="3162014"/>
            <a:ext cx="6635925" cy="791085"/>
            <a:chOff x="1884342" y="1959065"/>
            <a:chExt cx="6635925" cy="791085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FEA38628-DFB5-44F3-88AC-C5CDBAE49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78194" y="1959065"/>
              <a:ext cx="5242073" cy="791085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1811108-9A60-4EAE-9651-D36F4640F984}"/>
                </a:ext>
              </a:extLst>
            </p:cNvPr>
            <p:cNvSpPr txBox="1"/>
            <p:nvPr/>
          </p:nvSpPr>
          <p:spPr>
            <a:xfrm>
              <a:off x="1884342" y="2031442"/>
              <a:ext cx="13986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รูปที่ 2</a:t>
              </a:r>
              <a:endParaRPr lang="en-US" sz="35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5E9A55A2-EFA6-4BC8-95FF-BE923C5F1434}"/>
              </a:ext>
            </a:extLst>
          </p:cNvPr>
          <p:cNvGrpSpPr/>
          <p:nvPr/>
        </p:nvGrpSpPr>
        <p:grpSpPr>
          <a:xfrm>
            <a:off x="3425300" y="511322"/>
            <a:ext cx="4245077" cy="829746"/>
            <a:chOff x="1923495" y="417539"/>
            <a:chExt cx="1865122" cy="829746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7359A8D8-4281-4B3A-83F0-F0ACA9B686AD}"/>
                </a:ext>
              </a:extLst>
            </p:cNvPr>
            <p:cNvGrpSpPr/>
            <p:nvPr/>
          </p:nvGrpSpPr>
          <p:grpSpPr>
            <a:xfrm>
              <a:off x="1923495" y="417539"/>
              <a:ext cx="1773704" cy="829746"/>
              <a:chOff x="1923495" y="417539"/>
              <a:chExt cx="1773704" cy="829746"/>
            </a:xfrm>
          </p:grpSpPr>
          <p:sp>
            <p:nvSpPr>
              <p:cNvPr id="122" name="Rectangle: Rounded Corners 18">
                <a:extLst>
                  <a:ext uri="{FF2B5EF4-FFF2-40B4-BE49-F238E27FC236}">
                    <a16:creationId xmlns:a16="http://schemas.microsoft.com/office/drawing/2014/main" id="{B16644A0-7D5F-4FAB-B31D-8CA396FA1A61}"/>
                  </a:ext>
                </a:extLst>
              </p:cNvPr>
              <p:cNvSpPr/>
              <p:nvPr/>
            </p:nvSpPr>
            <p:spPr>
              <a:xfrm>
                <a:off x="2026102" y="417539"/>
                <a:ext cx="1671097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3" name="Isosceles Triangle 122">
                <a:extLst>
                  <a:ext uri="{FF2B5EF4-FFF2-40B4-BE49-F238E27FC236}">
                    <a16:creationId xmlns:a16="http://schemas.microsoft.com/office/drawing/2014/main" id="{3C902585-F654-41E3-A953-CB193EA2BA0D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25F11304-EE87-4CD9-9076-F421CFD991EF}"/>
                </a:ext>
              </a:extLst>
            </p:cNvPr>
            <p:cNvSpPr txBox="1"/>
            <p:nvPr/>
          </p:nvSpPr>
          <p:spPr>
            <a:xfrm>
              <a:off x="2117520" y="523112"/>
              <a:ext cx="16710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เศษส่วนใดมีค่าน้อยกว่า</a:t>
              </a:r>
            </a:p>
          </p:txBody>
        </p:sp>
      </p:grp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7BFEFC03-A912-4AA3-931F-FD6D56A87B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41" y="4539107"/>
            <a:ext cx="1051894" cy="1067673"/>
          </a:xfrm>
          <a:prstGeom prst="rect">
            <a:avLst/>
          </a:prstGeom>
        </p:spPr>
      </p:pic>
      <p:grpSp>
        <p:nvGrpSpPr>
          <p:cNvPr id="124" name="Group 123">
            <a:extLst>
              <a:ext uri="{FF2B5EF4-FFF2-40B4-BE49-F238E27FC236}">
                <a16:creationId xmlns:a16="http://schemas.microsoft.com/office/drawing/2014/main" id="{2B9AC68C-2998-43D8-9CE6-0159A1293D11}"/>
              </a:ext>
            </a:extLst>
          </p:cNvPr>
          <p:cNvGrpSpPr/>
          <p:nvPr/>
        </p:nvGrpSpPr>
        <p:grpSpPr>
          <a:xfrm>
            <a:off x="3790481" y="4515786"/>
            <a:ext cx="6110470" cy="1090994"/>
            <a:chOff x="1866002" y="417539"/>
            <a:chExt cx="2684703" cy="1090994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6B478ADE-64A0-4D0C-94D1-3D11034FC685}"/>
                </a:ext>
              </a:extLst>
            </p:cNvPr>
            <p:cNvGrpSpPr/>
            <p:nvPr/>
          </p:nvGrpSpPr>
          <p:grpSpPr>
            <a:xfrm>
              <a:off x="1866002" y="417539"/>
              <a:ext cx="2684703" cy="1090994"/>
              <a:chOff x="1866002" y="417539"/>
              <a:chExt cx="2684703" cy="1090994"/>
            </a:xfrm>
          </p:grpSpPr>
          <p:sp>
            <p:nvSpPr>
              <p:cNvPr id="127" name="Rectangle: Rounded Corners 18">
                <a:extLst>
                  <a:ext uri="{FF2B5EF4-FFF2-40B4-BE49-F238E27FC236}">
                    <a16:creationId xmlns:a16="http://schemas.microsoft.com/office/drawing/2014/main" id="{D16C11EE-1028-4940-93D7-67997C65FD4C}"/>
                  </a:ext>
                </a:extLst>
              </p:cNvPr>
              <p:cNvSpPr/>
              <p:nvPr/>
            </p:nvSpPr>
            <p:spPr>
              <a:xfrm>
                <a:off x="2026101" y="417539"/>
                <a:ext cx="2524604" cy="1090994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8" name="Isosceles Triangle 127">
                <a:extLst>
                  <a:ext uri="{FF2B5EF4-FFF2-40B4-BE49-F238E27FC236}">
                    <a16:creationId xmlns:a16="http://schemas.microsoft.com/office/drawing/2014/main" id="{9308E03B-E3EC-480B-942F-CF002FED86AB}"/>
                  </a:ext>
                </a:extLst>
              </p:cNvPr>
              <p:cNvSpPr/>
              <p:nvPr/>
            </p:nvSpPr>
            <p:spPr>
              <a:xfrm rot="15321034">
                <a:off x="1735279" y="860662"/>
                <a:ext cx="534865" cy="273419"/>
              </a:xfrm>
              <a:prstGeom prst="triangle">
                <a:avLst/>
              </a:pr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B2E8B6B1-B22B-42DF-8C30-416D3055EC0E}"/>
                    </a:ext>
                  </a:extLst>
                </p:cNvPr>
                <p:cNvSpPr txBox="1"/>
                <p:nvPr/>
              </p:nvSpPr>
              <p:spPr>
                <a:xfrm>
                  <a:off x="2153232" y="553592"/>
                  <a:ext cx="2343907" cy="8096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น้อยกว่า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เขียนแทนด้วย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r>
                    <a:rPr lang="en-US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&lt;</a:t>
                  </a:r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B2E8B6B1-B22B-42DF-8C30-416D3055EC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3232" y="553592"/>
                  <a:ext cx="2343907" cy="809645"/>
                </a:xfrm>
                <a:prstGeom prst="rect">
                  <a:avLst/>
                </a:prstGeom>
                <a:blipFill>
                  <a:blip r:embed="rId13"/>
                  <a:stretch>
                    <a:fillRect r="-686"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8BCF3B8F-3314-421F-9049-1957D7A1C335}"/>
              </a:ext>
            </a:extLst>
          </p:cNvPr>
          <p:cNvGrpSpPr/>
          <p:nvPr/>
        </p:nvGrpSpPr>
        <p:grpSpPr>
          <a:xfrm>
            <a:off x="3397272" y="511322"/>
            <a:ext cx="4245077" cy="829746"/>
            <a:chOff x="1923495" y="417539"/>
            <a:chExt cx="1865122" cy="829746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1AD716AD-8309-41B1-BE65-8A7B2B189F90}"/>
                </a:ext>
              </a:extLst>
            </p:cNvPr>
            <p:cNvGrpSpPr/>
            <p:nvPr/>
          </p:nvGrpSpPr>
          <p:grpSpPr>
            <a:xfrm>
              <a:off x="1923495" y="417539"/>
              <a:ext cx="1773704" cy="829746"/>
              <a:chOff x="1923495" y="417539"/>
              <a:chExt cx="1773704" cy="829746"/>
            </a:xfrm>
          </p:grpSpPr>
          <p:sp>
            <p:nvSpPr>
              <p:cNvPr id="132" name="Rectangle: Rounded Corners 18">
                <a:extLst>
                  <a:ext uri="{FF2B5EF4-FFF2-40B4-BE49-F238E27FC236}">
                    <a16:creationId xmlns:a16="http://schemas.microsoft.com/office/drawing/2014/main" id="{3D7BA81C-AD6E-4821-9943-4DE73A4FF59D}"/>
                  </a:ext>
                </a:extLst>
              </p:cNvPr>
              <p:cNvSpPr/>
              <p:nvPr/>
            </p:nvSpPr>
            <p:spPr>
              <a:xfrm>
                <a:off x="2026102" y="417539"/>
                <a:ext cx="1671097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Isosceles Triangle 132">
                <a:extLst>
                  <a:ext uri="{FF2B5EF4-FFF2-40B4-BE49-F238E27FC236}">
                    <a16:creationId xmlns:a16="http://schemas.microsoft.com/office/drawing/2014/main" id="{A7FF6465-1E37-43BE-873E-97614B6B8C3A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6EF926F2-01A1-4195-AE43-A1795E0A5336}"/>
                </a:ext>
              </a:extLst>
            </p:cNvPr>
            <p:cNvSpPr txBox="1"/>
            <p:nvPr/>
          </p:nvSpPr>
          <p:spPr>
            <a:xfrm>
              <a:off x="2117520" y="523112"/>
              <a:ext cx="16710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เศษส่วนใดมีค่ามากกว่า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C2296630-5700-48A5-AA9D-CE770454BC7D}"/>
              </a:ext>
            </a:extLst>
          </p:cNvPr>
          <p:cNvGrpSpPr/>
          <p:nvPr/>
        </p:nvGrpSpPr>
        <p:grpSpPr>
          <a:xfrm>
            <a:off x="3859750" y="4515786"/>
            <a:ext cx="6110470" cy="1090994"/>
            <a:chOff x="1866002" y="417539"/>
            <a:chExt cx="2684703" cy="1090994"/>
          </a:xfrm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36FFBD6A-7EB5-49D9-A806-A8785751FC24}"/>
                </a:ext>
              </a:extLst>
            </p:cNvPr>
            <p:cNvGrpSpPr/>
            <p:nvPr/>
          </p:nvGrpSpPr>
          <p:grpSpPr>
            <a:xfrm>
              <a:off x="1866002" y="417539"/>
              <a:ext cx="2684703" cy="1090994"/>
              <a:chOff x="1866002" y="417539"/>
              <a:chExt cx="2684703" cy="1090994"/>
            </a:xfrm>
          </p:grpSpPr>
          <p:sp>
            <p:nvSpPr>
              <p:cNvPr id="142" name="Rectangle: Rounded Corners 18">
                <a:extLst>
                  <a:ext uri="{FF2B5EF4-FFF2-40B4-BE49-F238E27FC236}">
                    <a16:creationId xmlns:a16="http://schemas.microsoft.com/office/drawing/2014/main" id="{7536F348-6721-4D6C-BF97-0EC7125BCBCB}"/>
                  </a:ext>
                </a:extLst>
              </p:cNvPr>
              <p:cNvSpPr/>
              <p:nvPr/>
            </p:nvSpPr>
            <p:spPr>
              <a:xfrm>
                <a:off x="2026101" y="417539"/>
                <a:ext cx="2524604" cy="1090994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" name="Isosceles Triangle 142">
                <a:extLst>
                  <a:ext uri="{FF2B5EF4-FFF2-40B4-BE49-F238E27FC236}">
                    <a16:creationId xmlns:a16="http://schemas.microsoft.com/office/drawing/2014/main" id="{C28BD001-7F86-45B6-9E3F-743E60FD7DFE}"/>
                  </a:ext>
                </a:extLst>
              </p:cNvPr>
              <p:cNvSpPr/>
              <p:nvPr/>
            </p:nvSpPr>
            <p:spPr>
              <a:xfrm rot="15321034">
                <a:off x="1735279" y="860662"/>
                <a:ext cx="534865" cy="273419"/>
              </a:xfrm>
              <a:prstGeom prst="triangle">
                <a:avLst/>
              </a:pr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446F6A5E-F779-4265-8A91-E70816B97760}"/>
                    </a:ext>
                  </a:extLst>
                </p:cNvPr>
                <p:cNvSpPr txBox="1"/>
                <p:nvPr/>
              </p:nvSpPr>
              <p:spPr>
                <a:xfrm>
                  <a:off x="2153232" y="553592"/>
                  <a:ext cx="2343907" cy="8258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มากกว่า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เขียนแทนด้วย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r>
                    <a:rPr lang="en-US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&gt;</a:t>
                  </a:r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446F6A5E-F779-4265-8A91-E70816B977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3232" y="553592"/>
                  <a:ext cx="2343907" cy="825803"/>
                </a:xfrm>
                <a:prstGeom prst="rect">
                  <a:avLst/>
                </a:prstGeom>
                <a:blipFill>
                  <a:blip r:embed="rId14"/>
                  <a:stretch>
                    <a:fillRect b="-80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893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04080D-F918-420F-A5EF-0E8C661808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B2D50F63-F3E8-4699-BFF5-11031C6BCA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2258453"/>
            <a:ext cx="4477170" cy="2828589"/>
          </a:xfrm>
          <a:prstGeom prst="rect">
            <a:avLst/>
          </a:prstGeom>
        </p:spPr>
      </p:pic>
      <p:pic>
        <p:nvPicPr>
          <p:cNvPr id="53" name="Picture 52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56BF0286-CD14-4997-8FF1-E2451379CEB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5372110"/>
            <a:ext cx="4477170" cy="2828589"/>
          </a:xfrm>
          <a:prstGeom prst="rect">
            <a:avLst/>
          </a:prstGeom>
        </p:spPr>
      </p:pic>
      <p:pic>
        <p:nvPicPr>
          <p:cNvPr id="54" name="Picture 53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CC7C81D9-1407-435A-B689-A8AD15B7AB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006" y="-499185"/>
            <a:ext cx="4477170" cy="2828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D46690-C6F1-4559-A979-AA37298C2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96" y="883299"/>
            <a:ext cx="1310864" cy="118305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14E0DC-E484-4BBA-B415-FAD8638B212F}"/>
              </a:ext>
            </a:extLst>
          </p:cNvPr>
          <p:cNvGrpSpPr/>
          <p:nvPr/>
        </p:nvGrpSpPr>
        <p:grpSpPr>
          <a:xfrm>
            <a:off x="2293500" y="1059954"/>
            <a:ext cx="4581862" cy="829746"/>
            <a:chOff x="1923495" y="417539"/>
            <a:chExt cx="2013092" cy="82974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649160-5222-4464-9D8D-2D453CBFD6B9}"/>
                </a:ext>
              </a:extLst>
            </p:cNvPr>
            <p:cNvGrpSpPr/>
            <p:nvPr/>
          </p:nvGrpSpPr>
          <p:grpSpPr>
            <a:xfrm>
              <a:off x="1923495" y="417539"/>
              <a:ext cx="2013092" cy="829746"/>
              <a:chOff x="1923495" y="417539"/>
              <a:chExt cx="2013092" cy="829746"/>
            </a:xfrm>
          </p:grpSpPr>
          <p:sp>
            <p:nvSpPr>
              <p:cNvPr id="18" name="Rectangle: Rounded Corners 18">
                <a:extLst>
                  <a:ext uri="{FF2B5EF4-FFF2-40B4-BE49-F238E27FC236}">
                    <a16:creationId xmlns:a16="http://schemas.microsoft.com/office/drawing/2014/main" id="{C002079B-9F91-4331-91AE-79F0F59434C0}"/>
                  </a:ext>
                </a:extLst>
              </p:cNvPr>
              <p:cNvSpPr/>
              <p:nvPr/>
            </p:nvSpPr>
            <p:spPr>
              <a:xfrm>
                <a:off x="2026102" y="417539"/>
                <a:ext cx="1910485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6018D889-F00F-49B6-8878-6E645FA97509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9866DF-B733-416B-850A-17BACC7A1468}"/>
                </a:ext>
              </a:extLst>
            </p:cNvPr>
            <p:cNvSpPr txBox="1"/>
            <p:nvPr/>
          </p:nvSpPr>
          <p:spPr>
            <a:xfrm>
              <a:off x="2117519" y="523112"/>
              <a:ext cx="181906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คลิกเลือกคำตอบที่ถูกต้อง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405E681-012C-4379-95C5-C3B34BE7C9C6}"/>
              </a:ext>
            </a:extLst>
          </p:cNvPr>
          <p:cNvSpPr/>
          <p:nvPr/>
        </p:nvSpPr>
        <p:spPr>
          <a:xfrm>
            <a:off x="822291" y="2233750"/>
            <a:ext cx="10547418" cy="4132325"/>
          </a:xfrm>
          <a:prstGeom prst="roundRect">
            <a:avLst>
              <a:gd name="adj" fmla="val 1145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FFA8BDC1-EF66-4EEC-9CE8-544DE3FFED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25" y="2212958"/>
            <a:ext cx="781903" cy="847846"/>
          </a:xfrm>
          <a:prstGeom prst="rect">
            <a:avLst/>
          </a:prstGeom>
        </p:spPr>
      </p:pic>
      <p:pic>
        <p:nvPicPr>
          <p:cNvPr id="30" name="Picture 29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DFA330C0-DA39-4F8B-A13B-85D352ABB2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444" y="2952126"/>
            <a:ext cx="3125346" cy="2718851"/>
          </a:xfrm>
          <a:prstGeom prst="rect">
            <a:avLst/>
          </a:prstGeom>
        </p:spPr>
      </p:pic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F0F69173-C756-4F7E-ACAD-28574C3ED0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517" y="2955458"/>
            <a:ext cx="3118682" cy="2712187"/>
          </a:xfrm>
          <a:prstGeom prst="rect">
            <a:avLst/>
          </a:prstGeom>
        </p:spPr>
      </p:pic>
      <p:pic>
        <p:nvPicPr>
          <p:cNvPr id="47" name="Picture 4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466246-456F-4EFE-9F52-8E7E6C5D82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71386" y="6189177"/>
            <a:ext cx="1395736" cy="555152"/>
          </a:xfrm>
          <a:prstGeom prst="rect">
            <a:avLst/>
          </a:prstGeom>
        </p:spPr>
      </p:pic>
      <p:pic>
        <p:nvPicPr>
          <p:cNvPr id="35" name="มาก" descr="A picture containing text, sign, outdoor, clipart&#10;&#10;Description automatically generated">
            <a:extLst>
              <a:ext uri="{FF2B5EF4-FFF2-40B4-BE49-F238E27FC236}">
                <a16:creationId xmlns:a16="http://schemas.microsoft.com/office/drawing/2014/main" id="{5E107AA6-E954-45E1-A309-63667A8C0C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54" y="2380358"/>
            <a:ext cx="1224000" cy="1184053"/>
          </a:xfrm>
          <a:prstGeom prst="rect">
            <a:avLst/>
          </a:prstGeom>
        </p:spPr>
      </p:pic>
      <p:pic>
        <p:nvPicPr>
          <p:cNvPr id="37" name="เท่ากับ" descr="A picture containing text, sign, vector graphics, clipart&#10;&#10;Description automatically generated">
            <a:extLst>
              <a:ext uri="{FF2B5EF4-FFF2-40B4-BE49-F238E27FC236}">
                <a16:creationId xmlns:a16="http://schemas.microsoft.com/office/drawing/2014/main" id="{7201BBC2-B7E3-4098-8962-4D4D633600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54" y="3723340"/>
            <a:ext cx="1224000" cy="1183253"/>
          </a:xfrm>
          <a:prstGeom prst="rect">
            <a:avLst/>
          </a:prstGeom>
        </p:spPr>
      </p:pic>
      <p:pic>
        <p:nvPicPr>
          <p:cNvPr id="39" name="น้อย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4E5276FC-2B6E-4920-B2F2-660B7A40DC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54" y="5065523"/>
            <a:ext cx="1224000" cy="1184053"/>
          </a:xfrm>
          <a:prstGeom prst="rect">
            <a:avLst/>
          </a:prstGeom>
        </p:spPr>
      </p:pic>
      <p:pic>
        <p:nvPicPr>
          <p:cNvPr id="48" name="ถูก1">
            <a:extLst>
              <a:ext uri="{FF2B5EF4-FFF2-40B4-BE49-F238E27FC236}">
                <a16:creationId xmlns:a16="http://schemas.microsoft.com/office/drawing/2014/main" id="{241D0D28-21F6-49FD-A2FE-1AF135525B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70217" y="5148708"/>
            <a:ext cx="1037873" cy="1037873"/>
          </a:xfrm>
          <a:prstGeom prst="rect">
            <a:avLst/>
          </a:prstGeom>
        </p:spPr>
      </p:pic>
      <p:pic>
        <p:nvPicPr>
          <p:cNvPr id="49" name="ผิด1">
            <a:extLst>
              <a:ext uri="{FF2B5EF4-FFF2-40B4-BE49-F238E27FC236}">
                <a16:creationId xmlns:a16="http://schemas.microsoft.com/office/drawing/2014/main" id="{494E31EB-C4B0-4ED8-A820-318D5AD1CCA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98231" y="2475024"/>
            <a:ext cx="1037873" cy="1037873"/>
          </a:xfrm>
          <a:prstGeom prst="rect">
            <a:avLst/>
          </a:prstGeom>
        </p:spPr>
      </p:pic>
      <p:pic>
        <p:nvPicPr>
          <p:cNvPr id="50" name="ผิด1">
            <a:extLst>
              <a:ext uri="{FF2B5EF4-FFF2-40B4-BE49-F238E27FC236}">
                <a16:creationId xmlns:a16="http://schemas.microsoft.com/office/drawing/2014/main" id="{A3EFDF92-C08E-4506-9400-606891A71FC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70216" y="3804125"/>
            <a:ext cx="1037873" cy="1037873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F3E04183-CEEB-4D74-83E3-80D48850B2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085386" y="1074954"/>
            <a:ext cx="972000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22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peelOff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1.15508 1.31875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1.15508 1.31875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1.15508 1.3187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04080D-F918-420F-A5EF-0E8C661808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B2D50F63-F3E8-4699-BFF5-11031C6BCA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2258453"/>
            <a:ext cx="4477170" cy="2828589"/>
          </a:xfrm>
          <a:prstGeom prst="rect">
            <a:avLst/>
          </a:prstGeom>
        </p:spPr>
      </p:pic>
      <p:pic>
        <p:nvPicPr>
          <p:cNvPr id="53" name="Picture 52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56BF0286-CD14-4997-8FF1-E2451379CEB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5372110"/>
            <a:ext cx="4477170" cy="2828589"/>
          </a:xfrm>
          <a:prstGeom prst="rect">
            <a:avLst/>
          </a:prstGeom>
        </p:spPr>
      </p:pic>
      <p:pic>
        <p:nvPicPr>
          <p:cNvPr id="54" name="Picture 53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CC7C81D9-1407-435A-B689-A8AD15B7AB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006" y="-499185"/>
            <a:ext cx="4477170" cy="2828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D46690-C6F1-4559-A979-AA37298C2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96" y="883299"/>
            <a:ext cx="1310864" cy="118305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14E0DC-E484-4BBA-B415-FAD8638B212F}"/>
              </a:ext>
            </a:extLst>
          </p:cNvPr>
          <p:cNvGrpSpPr/>
          <p:nvPr/>
        </p:nvGrpSpPr>
        <p:grpSpPr>
          <a:xfrm>
            <a:off x="2293500" y="1059954"/>
            <a:ext cx="4581862" cy="829746"/>
            <a:chOff x="1923495" y="417539"/>
            <a:chExt cx="2013092" cy="82974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649160-5222-4464-9D8D-2D453CBFD6B9}"/>
                </a:ext>
              </a:extLst>
            </p:cNvPr>
            <p:cNvGrpSpPr/>
            <p:nvPr/>
          </p:nvGrpSpPr>
          <p:grpSpPr>
            <a:xfrm>
              <a:off x="1923495" y="417539"/>
              <a:ext cx="2013092" cy="829746"/>
              <a:chOff x="1923495" y="417539"/>
              <a:chExt cx="2013092" cy="829746"/>
            </a:xfrm>
          </p:grpSpPr>
          <p:sp>
            <p:nvSpPr>
              <p:cNvPr id="18" name="Rectangle: Rounded Corners 18">
                <a:extLst>
                  <a:ext uri="{FF2B5EF4-FFF2-40B4-BE49-F238E27FC236}">
                    <a16:creationId xmlns:a16="http://schemas.microsoft.com/office/drawing/2014/main" id="{C002079B-9F91-4331-91AE-79F0F59434C0}"/>
                  </a:ext>
                </a:extLst>
              </p:cNvPr>
              <p:cNvSpPr/>
              <p:nvPr/>
            </p:nvSpPr>
            <p:spPr>
              <a:xfrm>
                <a:off x="2026102" y="417539"/>
                <a:ext cx="1910485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6018D889-F00F-49B6-8878-6E645FA97509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9866DF-B733-416B-850A-17BACC7A1468}"/>
                </a:ext>
              </a:extLst>
            </p:cNvPr>
            <p:cNvSpPr txBox="1"/>
            <p:nvPr/>
          </p:nvSpPr>
          <p:spPr>
            <a:xfrm>
              <a:off x="2117519" y="523112"/>
              <a:ext cx="181906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คลิกเลือกคำตอบที่ถูกต้อง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405E681-012C-4379-95C5-C3B34BE7C9C6}"/>
              </a:ext>
            </a:extLst>
          </p:cNvPr>
          <p:cNvSpPr/>
          <p:nvPr/>
        </p:nvSpPr>
        <p:spPr>
          <a:xfrm>
            <a:off x="822291" y="2233750"/>
            <a:ext cx="10547418" cy="4132325"/>
          </a:xfrm>
          <a:prstGeom prst="roundRect">
            <a:avLst>
              <a:gd name="adj" fmla="val 1145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FA8BDC1-EF66-4EEC-9CE8-544DE3FFED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468" y="2212958"/>
            <a:ext cx="779017" cy="8478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FA330C0-DA39-4F8B-A13B-85D352ABB2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2691" y="2952126"/>
            <a:ext cx="2718851" cy="27188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0F69173-C756-4F7E-ACAD-28574C3ED0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6764" y="2955458"/>
            <a:ext cx="2712187" cy="2712187"/>
          </a:xfrm>
          <a:prstGeom prst="rect">
            <a:avLst/>
          </a:prstGeom>
        </p:spPr>
      </p:pic>
      <p:pic>
        <p:nvPicPr>
          <p:cNvPr id="47" name="Picture 4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466246-456F-4EFE-9F52-8E7E6C5D82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71386" y="6189177"/>
            <a:ext cx="1395736" cy="555152"/>
          </a:xfrm>
          <a:prstGeom prst="rect">
            <a:avLst/>
          </a:prstGeom>
        </p:spPr>
      </p:pic>
      <p:pic>
        <p:nvPicPr>
          <p:cNvPr id="35" name="มาก" descr="A picture containing text, sign, outdoor, clipart&#10;&#10;Description automatically generated">
            <a:extLst>
              <a:ext uri="{FF2B5EF4-FFF2-40B4-BE49-F238E27FC236}">
                <a16:creationId xmlns:a16="http://schemas.microsoft.com/office/drawing/2014/main" id="{5E107AA6-E954-45E1-A309-63667A8C0C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54" y="2380358"/>
            <a:ext cx="1224000" cy="1184053"/>
          </a:xfrm>
          <a:prstGeom prst="rect">
            <a:avLst/>
          </a:prstGeom>
        </p:spPr>
      </p:pic>
      <p:pic>
        <p:nvPicPr>
          <p:cNvPr id="37" name="เท่ากับ" descr="A picture containing text, sign, vector graphics, clipart&#10;&#10;Description automatically generated">
            <a:extLst>
              <a:ext uri="{FF2B5EF4-FFF2-40B4-BE49-F238E27FC236}">
                <a16:creationId xmlns:a16="http://schemas.microsoft.com/office/drawing/2014/main" id="{7201BBC2-B7E3-4098-8962-4D4D633600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54" y="3723340"/>
            <a:ext cx="1224000" cy="1183253"/>
          </a:xfrm>
          <a:prstGeom prst="rect">
            <a:avLst/>
          </a:prstGeom>
        </p:spPr>
      </p:pic>
      <p:pic>
        <p:nvPicPr>
          <p:cNvPr id="39" name="น้อย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4E5276FC-2B6E-4920-B2F2-660B7A40DC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54" y="5065523"/>
            <a:ext cx="1224000" cy="1184053"/>
          </a:xfrm>
          <a:prstGeom prst="rect">
            <a:avLst/>
          </a:prstGeom>
        </p:spPr>
      </p:pic>
      <p:pic>
        <p:nvPicPr>
          <p:cNvPr id="48" name="ถูก1">
            <a:extLst>
              <a:ext uri="{FF2B5EF4-FFF2-40B4-BE49-F238E27FC236}">
                <a16:creationId xmlns:a16="http://schemas.microsoft.com/office/drawing/2014/main" id="{241D0D28-21F6-49FD-A2FE-1AF135525B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95955" y="2485898"/>
            <a:ext cx="1037873" cy="1037873"/>
          </a:xfrm>
          <a:prstGeom prst="rect">
            <a:avLst/>
          </a:prstGeom>
        </p:spPr>
      </p:pic>
      <p:pic>
        <p:nvPicPr>
          <p:cNvPr id="49" name="ผิด1">
            <a:extLst>
              <a:ext uri="{FF2B5EF4-FFF2-40B4-BE49-F238E27FC236}">
                <a16:creationId xmlns:a16="http://schemas.microsoft.com/office/drawing/2014/main" id="{494E31EB-C4B0-4ED8-A820-318D5AD1CCA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95955" y="5153434"/>
            <a:ext cx="1037873" cy="1037873"/>
          </a:xfrm>
          <a:prstGeom prst="rect">
            <a:avLst/>
          </a:prstGeom>
        </p:spPr>
      </p:pic>
      <p:pic>
        <p:nvPicPr>
          <p:cNvPr id="50" name="ผิด1">
            <a:extLst>
              <a:ext uri="{FF2B5EF4-FFF2-40B4-BE49-F238E27FC236}">
                <a16:creationId xmlns:a16="http://schemas.microsoft.com/office/drawing/2014/main" id="{A3EFDF92-C08E-4506-9400-606891A71FC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70216" y="3804125"/>
            <a:ext cx="1037873" cy="1037873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F3E04183-CEEB-4D74-83E3-80D48850B2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085386" y="1074954"/>
            <a:ext cx="972000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38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peelOff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1.15508 1.31875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1.15508 1.31875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1.15508 1.3187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04080D-F918-420F-A5EF-0E8C661808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B2D50F63-F3E8-4699-BFF5-11031C6BCA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2258453"/>
            <a:ext cx="4477170" cy="2828589"/>
          </a:xfrm>
          <a:prstGeom prst="rect">
            <a:avLst/>
          </a:prstGeom>
        </p:spPr>
      </p:pic>
      <p:pic>
        <p:nvPicPr>
          <p:cNvPr id="53" name="Picture 52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56BF0286-CD14-4997-8FF1-E2451379CEB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5372110"/>
            <a:ext cx="4477170" cy="2828589"/>
          </a:xfrm>
          <a:prstGeom prst="rect">
            <a:avLst/>
          </a:prstGeom>
        </p:spPr>
      </p:pic>
      <p:pic>
        <p:nvPicPr>
          <p:cNvPr id="54" name="Picture 53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CC7C81D9-1407-435A-B689-A8AD15B7AB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006" y="-499185"/>
            <a:ext cx="4477170" cy="2828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D46690-C6F1-4559-A979-AA37298C2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96" y="883299"/>
            <a:ext cx="1310864" cy="118305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14E0DC-E484-4BBA-B415-FAD8638B212F}"/>
              </a:ext>
            </a:extLst>
          </p:cNvPr>
          <p:cNvGrpSpPr/>
          <p:nvPr/>
        </p:nvGrpSpPr>
        <p:grpSpPr>
          <a:xfrm>
            <a:off x="2293500" y="1059954"/>
            <a:ext cx="4581862" cy="829746"/>
            <a:chOff x="1923495" y="417539"/>
            <a:chExt cx="2013092" cy="82974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649160-5222-4464-9D8D-2D453CBFD6B9}"/>
                </a:ext>
              </a:extLst>
            </p:cNvPr>
            <p:cNvGrpSpPr/>
            <p:nvPr/>
          </p:nvGrpSpPr>
          <p:grpSpPr>
            <a:xfrm>
              <a:off x="1923495" y="417539"/>
              <a:ext cx="2013092" cy="829746"/>
              <a:chOff x="1923495" y="417539"/>
              <a:chExt cx="2013092" cy="829746"/>
            </a:xfrm>
          </p:grpSpPr>
          <p:sp>
            <p:nvSpPr>
              <p:cNvPr id="18" name="Rectangle: Rounded Corners 18">
                <a:extLst>
                  <a:ext uri="{FF2B5EF4-FFF2-40B4-BE49-F238E27FC236}">
                    <a16:creationId xmlns:a16="http://schemas.microsoft.com/office/drawing/2014/main" id="{C002079B-9F91-4331-91AE-79F0F59434C0}"/>
                  </a:ext>
                </a:extLst>
              </p:cNvPr>
              <p:cNvSpPr/>
              <p:nvPr/>
            </p:nvSpPr>
            <p:spPr>
              <a:xfrm>
                <a:off x="2026102" y="417539"/>
                <a:ext cx="1910485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6018D889-F00F-49B6-8878-6E645FA97509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9866DF-B733-416B-850A-17BACC7A1468}"/>
                </a:ext>
              </a:extLst>
            </p:cNvPr>
            <p:cNvSpPr txBox="1"/>
            <p:nvPr/>
          </p:nvSpPr>
          <p:spPr>
            <a:xfrm>
              <a:off x="2117519" y="523112"/>
              <a:ext cx="181906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คลิกเลือกคำตอบที่ถูกต้อง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405E681-012C-4379-95C5-C3B34BE7C9C6}"/>
              </a:ext>
            </a:extLst>
          </p:cNvPr>
          <p:cNvSpPr/>
          <p:nvPr/>
        </p:nvSpPr>
        <p:spPr>
          <a:xfrm>
            <a:off x="822291" y="2233750"/>
            <a:ext cx="10547418" cy="4132325"/>
          </a:xfrm>
          <a:prstGeom prst="roundRect">
            <a:avLst>
              <a:gd name="adj" fmla="val 1145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FA8BDC1-EF66-4EEC-9CE8-544DE3FFED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468" y="2214523"/>
            <a:ext cx="779017" cy="8447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FA330C0-DA39-4F8B-A13B-85D352ABB2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1012" y="2952126"/>
            <a:ext cx="2622209" cy="27188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0F69173-C756-4F7E-ACAD-28574C3ED0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8180" y="2955458"/>
            <a:ext cx="2609355" cy="2712187"/>
          </a:xfrm>
          <a:prstGeom prst="rect">
            <a:avLst/>
          </a:prstGeom>
        </p:spPr>
      </p:pic>
      <p:pic>
        <p:nvPicPr>
          <p:cNvPr id="47" name="Picture 4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466246-456F-4EFE-9F52-8E7E6C5D82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71386" y="6189177"/>
            <a:ext cx="1395736" cy="555152"/>
          </a:xfrm>
          <a:prstGeom prst="rect">
            <a:avLst/>
          </a:prstGeom>
        </p:spPr>
      </p:pic>
      <p:pic>
        <p:nvPicPr>
          <p:cNvPr id="35" name="มาก" descr="A picture containing text, sign, outdoor, clipart&#10;&#10;Description automatically generated">
            <a:extLst>
              <a:ext uri="{FF2B5EF4-FFF2-40B4-BE49-F238E27FC236}">
                <a16:creationId xmlns:a16="http://schemas.microsoft.com/office/drawing/2014/main" id="{5E107AA6-E954-45E1-A309-63667A8C0C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54" y="2380358"/>
            <a:ext cx="1224000" cy="1184053"/>
          </a:xfrm>
          <a:prstGeom prst="rect">
            <a:avLst/>
          </a:prstGeom>
        </p:spPr>
      </p:pic>
      <p:pic>
        <p:nvPicPr>
          <p:cNvPr id="37" name="เท่ากับ" descr="A picture containing text, sign, vector graphics, clipart&#10;&#10;Description automatically generated">
            <a:extLst>
              <a:ext uri="{FF2B5EF4-FFF2-40B4-BE49-F238E27FC236}">
                <a16:creationId xmlns:a16="http://schemas.microsoft.com/office/drawing/2014/main" id="{7201BBC2-B7E3-4098-8962-4D4D633600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54" y="3723340"/>
            <a:ext cx="1224000" cy="1183253"/>
          </a:xfrm>
          <a:prstGeom prst="rect">
            <a:avLst/>
          </a:prstGeom>
        </p:spPr>
      </p:pic>
      <p:pic>
        <p:nvPicPr>
          <p:cNvPr id="39" name="น้อย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4E5276FC-2B6E-4920-B2F2-660B7A40DC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54" y="5065523"/>
            <a:ext cx="1224000" cy="1184053"/>
          </a:xfrm>
          <a:prstGeom prst="rect">
            <a:avLst/>
          </a:prstGeom>
        </p:spPr>
      </p:pic>
      <p:pic>
        <p:nvPicPr>
          <p:cNvPr id="48" name="ถูก1">
            <a:extLst>
              <a:ext uri="{FF2B5EF4-FFF2-40B4-BE49-F238E27FC236}">
                <a16:creationId xmlns:a16="http://schemas.microsoft.com/office/drawing/2014/main" id="{241D0D28-21F6-49FD-A2FE-1AF135525B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70217" y="5148708"/>
            <a:ext cx="1037873" cy="1037873"/>
          </a:xfrm>
          <a:prstGeom prst="rect">
            <a:avLst/>
          </a:prstGeom>
        </p:spPr>
      </p:pic>
      <p:pic>
        <p:nvPicPr>
          <p:cNvPr id="49" name="ผิด1">
            <a:extLst>
              <a:ext uri="{FF2B5EF4-FFF2-40B4-BE49-F238E27FC236}">
                <a16:creationId xmlns:a16="http://schemas.microsoft.com/office/drawing/2014/main" id="{494E31EB-C4B0-4ED8-A820-318D5AD1CCA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98231" y="2475024"/>
            <a:ext cx="1037873" cy="1037873"/>
          </a:xfrm>
          <a:prstGeom prst="rect">
            <a:avLst/>
          </a:prstGeom>
        </p:spPr>
      </p:pic>
      <p:pic>
        <p:nvPicPr>
          <p:cNvPr id="50" name="ผิด1">
            <a:extLst>
              <a:ext uri="{FF2B5EF4-FFF2-40B4-BE49-F238E27FC236}">
                <a16:creationId xmlns:a16="http://schemas.microsoft.com/office/drawing/2014/main" id="{A3EFDF92-C08E-4506-9400-606891A71FC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70216" y="3804125"/>
            <a:ext cx="1037873" cy="1037873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F3E04183-CEEB-4D74-83E3-80D48850B2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085386" y="1074954"/>
            <a:ext cx="972000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13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peelOff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1.15508 1.31875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1.15508 1.31875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1.15508 1.3187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04080D-F918-420F-A5EF-0E8C661808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B2D50F63-F3E8-4699-BFF5-11031C6BCA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2258453"/>
            <a:ext cx="4477170" cy="2828589"/>
          </a:xfrm>
          <a:prstGeom prst="rect">
            <a:avLst/>
          </a:prstGeom>
        </p:spPr>
      </p:pic>
      <p:pic>
        <p:nvPicPr>
          <p:cNvPr id="53" name="Picture 52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56BF0286-CD14-4997-8FF1-E2451379CEB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5372110"/>
            <a:ext cx="4477170" cy="2828589"/>
          </a:xfrm>
          <a:prstGeom prst="rect">
            <a:avLst/>
          </a:prstGeom>
        </p:spPr>
      </p:pic>
      <p:pic>
        <p:nvPicPr>
          <p:cNvPr id="54" name="Picture 53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CC7C81D9-1407-435A-B689-A8AD15B7AB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006" y="-499185"/>
            <a:ext cx="4477170" cy="2828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D46690-C6F1-4559-A979-AA37298C2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96" y="883299"/>
            <a:ext cx="1310864" cy="118305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14E0DC-E484-4BBA-B415-FAD8638B212F}"/>
              </a:ext>
            </a:extLst>
          </p:cNvPr>
          <p:cNvGrpSpPr/>
          <p:nvPr/>
        </p:nvGrpSpPr>
        <p:grpSpPr>
          <a:xfrm>
            <a:off x="2293500" y="1059954"/>
            <a:ext cx="4581862" cy="829746"/>
            <a:chOff x="1923495" y="417539"/>
            <a:chExt cx="2013092" cy="82974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649160-5222-4464-9D8D-2D453CBFD6B9}"/>
                </a:ext>
              </a:extLst>
            </p:cNvPr>
            <p:cNvGrpSpPr/>
            <p:nvPr/>
          </p:nvGrpSpPr>
          <p:grpSpPr>
            <a:xfrm>
              <a:off x="1923495" y="417539"/>
              <a:ext cx="2013092" cy="829746"/>
              <a:chOff x="1923495" y="417539"/>
              <a:chExt cx="2013092" cy="829746"/>
            </a:xfrm>
          </p:grpSpPr>
          <p:sp>
            <p:nvSpPr>
              <p:cNvPr id="18" name="Rectangle: Rounded Corners 18">
                <a:extLst>
                  <a:ext uri="{FF2B5EF4-FFF2-40B4-BE49-F238E27FC236}">
                    <a16:creationId xmlns:a16="http://schemas.microsoft.com/office/drawing/2014/main" id="{C002079B-9F91-4331-91AE-79F0F59434C0}"/>
                  </a:ext>
                </a:extLst>
              </p:cNvPr>
              <p:cNvSpPr/>
              <p:nvPr/>
            </p:nvSpPr>
            <p:spPr>
              <a:xfrm>
                <a:off x="2026102" y="417539"/>
                <a:ext cx="1910485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6018D889-F00F-49B6-8878-6E645FA97509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9866DF-B733-416B-850A-17BACC7A1468}"/>
                </a:ext>
              </a:extLst>
            </p:cNvPr>
            <p:cNvSpPr txBox="1"/>
            <p:nvPr/>
          </p:nvSpPr>
          <p:spPr>
            <a:xfrm>
              <a:off x="2117519" y="523112"/>
              <a:ext cx="181906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คลิกเลือกคำตอบที่ถูกต้อง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405E681-012C-4379-95C5-C3B34BE7C9C6}"/>
              </a:ext>
            </a:extLst>
          </p:cNvPr>
          <p:cNvSpPr/>
          <p:nvPr/>
        </p:nvSpPr>
        <p:spPr>
          <a:xfrm>
            <a:off x="822291" y="2233750"/>
            <a:ext cx="10547418" cy="4132325"/>
          </a:xfrm>
          <a:prstGeom prst="roundRect">
            <a:avLst>
              <a:gd name="adj" fmla="val 1145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FA8BDC1-EF66-4EEC-9CE8-544DE3FFED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468" y="2212958"/>
            <a:ext cx="779017" cy="8478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FA330C0-DA39-4F8B-A13B-85D352ABB2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444" y="2957449"/>
            <a:ext cx="3125346" cy="27082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0F69173-C756-4F7E-ACAD-28574C3ED0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3517" y="2960336"/>
            <a:ext cx="3118682" cy="2702431"/>
          </a:xfrm>
          <a:prstGeom prst="rect">
            <a:avLst/>
          </a:prstGeom>
        </p:spPr>
      </p:pic>
      <p:pic>
        <p:nvPicPr>
          <p:cNvPr id="47" name="Picture 4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466246-456F-4EFE-9F52-8E7E6C5D82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71386" y="6189177"/>
            <a:ext cx="1395736" cy="555152"/>
          </a:xfrm>
          <a:prstGeom prst="rect">
            <a:avLst/>
          </a:prstGeom>
        </p:spPr>
      </p:pic>
      <p:pic>
        <p:nvPicPr>
          <p:cNvPr id="35" name="มาก" descr="A picture containing text, sign, outdoor, clipart&#10;&#10;Description automatically generated">
            <a:extLst>
              <a:ext uri="{FF2B5EF4-FFF2-40B4-BE49-F238E27FC236}">
                <a16:creationId xmlns:a16="http://schemas.microsoft.com/office/drawing/2014/main" id="{5E107AA6-E954-45E1-A309-63667A8C0C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54" y="2380358"/>
            <a:ext cx="1224000" cy="1184053"/>
          </a:xfrm>
          <a:prstGeom prst="rect">
            <a:avLst/>
          </a:prstGeom>
        </p:spPr>
      </p:pic>
      <p:pic>
        <p:nvPicPr>
          <p:cNvPr id="37" name="เท่ากับ" descr="A picture containing text, sign, vector graphics, clipart&#10;&#10;Description automatically generated">
            <a:extLst>
              <a:ext uri="{FF2B5EF4-FFF2-40B4-BE49-F238E27FC236}">
                <a16:creationId xmlns:a16="http://schemas.microsoft.com/office/drawing/2014/main" id="{7201BBC2-B7E3-4098-8962-4D4D633600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54" y="3723340"/>
            <a:ext cx="1224000" cy="1183253"/>
          </a:xfrm>
          <a:prstGeom prst="rect">
            <a:avLst/>
          </a:prstGeom>
        </p:spPr>
      </p:pic>
      <p:pic>
        <p:nvPicPr>
          <p:cNvPr id="39" name="น้อย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4E5276FC-2B6E-4920-B2F2-660B7A40DC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54" y="5065523"/>
            <a:ext cx="1224000" cy="1184053"/>
          </a:xfrm>
          <a:prstGeom prst="rect">
            <a:avLst/>
          </a:prstGeom>
        </p:spPr>
      </p:pic>
      <p:pic>
        <p:nvPicPr>
          <p:cNvPr id="48" name="ถูก1">
            <a:extLst>
              <a:ext uri="{FF2B5EF4-FFF2-40B4-BE49-F238E27FC236}">
                <a16:creationId xmlns:a16="http://schemas.microsoft.com/office/drawing/2014/main" id="{241D0D28-21F6-49FD-A2FE-1AF135525B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55490" y="3822176"/>
            <a:ext cx="1037873" cy="1037873"/>
          </a:xfrm>
          <a:prstGeom prst="rect">
            <a:avLst/>
          </a:prstGeom>
        </p:spPr>
      </p:pic>
      <p:pic>
        <p:nvPicPr>
          <p:cNvPr id="49" name="ผิด1">
            <a:extLst>
              <a:ext uri="{FF2B5EF4-FFF2-40B4-BE49-F238E27FC236}">
                <a16:creationId xmlns:a16="http://schemas.microsoft.com/office/drawing/2014/main" id="{494E31EB-C4B0-4ED8-A820-318D5AD1CC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98231" y="2475024"/>
            <a:ext cx="1037873" cy="1037873"/>
          </a:xfrm>
          <a:prstGeom prst="rect">
            <a:avLst/>
          </a:prstGeom>
        </p:spPr>
      </p:pic>
      <p:pic>
        <p:nvPicPr>
          <p:cNvPr id="50" name="ผิด1">
            <a:extLst>
              <a:ext uri="{FF2B5EF4-FFF2-40B4-BE49-F238E27FC236}">
                <a16:creationId xmlns:a16="http://schemas.microsoft.com/office/drawing/2014/main" id="{A3EFDF92-C08E-4506-9400-606891A71FC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90419" y="5138612"/>
            <a:ext cx="1037873" cy="1037873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F3E04183-CEEB-4D74-83E3-80D48850B29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085386" y="1074954"/>
            <a:ext cx="972000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41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peelOff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1.15508 1.31875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1.15508 1.31875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1.15508 1.3187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04080D-F918-420F-A5EF-0E8C661808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B2D50F63-F3E8-4699-BFF5-11031C6BCA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2258453"/>
            <a:ext cx="4477170" cy="2828589"/>
          </a:xfrm>
          <a:prstGeom prst="rect">
            <a:avLst/>
          </a:prstGeom>
        </p:spPr>
      </p:pic>
      <p:pic>
        <p:nvPicPr>
          <p:cNvPr id="53" name="Picture 52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56BF0286-CD14-4997-8FF1-E2451379CEB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5372110"/>
            <a:ext cx="4477170" cy="2828589"/>
          </a:xfrm>
          <a:prstGeom prst="rect">
            <a:avLst/>
          </a:prstGeom>
        </p:spPr>
      </p:pic>
      <p:pic>
        <p:nvPicPr>
          <p:cNvPr id="54" name="Picture 53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CC7C81D9-1407-435A-B689-A8AD15B7AB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006" y="-499185"/>
            <a:ext cx="4477170" cy="2828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D46690-C6F1-4559-A979-AA37298C2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96" y="883299"/>
            <a:ext cx="1310864" cy="118305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14E0DC-E484-4BBA-B415-FAD8638B212F}"/>
              </a:ext>
            </a:extLst>
          </p:cNvPr>
          <p:cNvGrpSpPr/>
          <p:nvPr/>
        </p:nvGrpSpPr>
        <p:grpSpPr>
          <a:xfrm>
            <a:off x="2293500" y="1059954"/>
            <a:ext cx="4581862" cy="829746"/>
            <a:chOff x="1923495" y="417539"/>
            <a:chExt cx="2013092" cy="82974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649160-5222-4464-9D8D-2D453CBFD6B9}"/>
                </a:ext>
              </a:extLst>
            </p:cNvPr>
            <p:cNvGrpSpPr/>
            <p:nvPr/>
          </p:nvGrpSpPr>
          <p:grpSpPr>
            <a:xfrm>
              <a:off x="1923495" y="417539"/>
              <a:ext cx="2013092" cy="829746"/>
              <a:chOff x="1923495" y="417539"/>
              <a:chExt cx="2013092" cy="829746"/>
            </a:xfrm>
          </p:grpSpPr>
          <p:sp>
            <p:nvSpPr>
              <p:cNvPr id="18" name="Rectangle: Rounded Corners 18">
                <a:extLst>
                  <a:ext uri="{FF2B5EF4-FFF2-40B4-BE49-F238E27FC236}">
                    <a16:creationId xmlns:a16="http://schemas.microsoft.com/office/drawing/2014/main" id="{C002079B-9F91-4331-91AE-79F0F59434C0}"/>
                  </a:ext>
                </a:extLst>
              </p:cNvPr>
              <p:cNvSpPr/>
              <p:nvPr/>
            </p:nvSpPr>
            <p:spPr>
              <a:xfrm>
                <a:off x="2026102" y="417539"/>
                <a:ext cx="1910485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6018D889-F00F-49B6-8878-6E645FA97509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9866DF-B733-416B-850A-17BACC7A1468}"/>
                </a:ext>
              </a:extLst>
            </p:cNvPr>
            <p:cNvSpPr txBox="1"/>
            <p:nvPr/>
          </p:nvSpPr>
          <p:spPr>
            <a:xfrm>
              <a:off x="2117519" y="523112"/>
              <a:ext cx="181906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คลิกเลือกคำตอบที่ถูกต้อง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405E681-012C-4379-95C5-C3B34BE7C9C6}"/>
              </a:ext>
            </a:extLst>
          </p:cNvPr>
          <p:cNvSpPr/>
          <p:nvPr/>
        </p:nvSpPr>
        <p:spPr>
          <a:xfrm>
            <a:off x="822291" y="2233750"/>
            <a:ext cx="10547418" cy="4132325"/>
          </a:xfrm>
          <a:prstGeom prst="roundRect">
            <a:avLst>
              <a:gd name="adj" fmla="val 1145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FA8BDC1-EF66-4EEC-9CE8-544DE3FFED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468" y="2214522"/>
            <a:ext cx="779017" cy="8447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FA330C0-DA39-4F8B-A13B-85D352ABB2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2691" y="2952126"/>
            <a:ext cx="2718851" cy="27188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0F69173-C756-4F7E-ACAD-28574C3ED0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6764" y="2955458"/>
            <a:ext cx="2712187" cy="2712187"/>
          </a:xfrm>
          <a:prstGeom prst="rect">
            <a:avLst/>
          </a:prstGeom>
        </p:spPr>
      </p:pic>
      <p:pic>
        <p:nvPicPr>
          <p:cNvPr id="47" name="Picture 4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466246-456F-4EFE-9F52-8E7E6C5D82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71386" y="6189177"/>
            <a:ext cx="1395736" cy="555152"/>
          </a:xfrm>
          <a:prstGeom prst="rect">
            <a:avLst/>
          </a:prstGeom>
        </p:spPr>
      </p:pic>
      <p:pic>
        <p:nvPicPr>
          <p:cNvPr id="35" name="มาก" descr="A picture containing text, sign, outdoor, clipart&#10;&#10;Description automatically generated">
            <a:extLst>
              <a:ext uri="{FF2B5EF4-FFF2-40B4-BE49-F238E27FC236}">
                <a16:creationId xmlns:a16="http://schemas.microsoft.com/office/drawing/2014/main" id="{5E107AA6-E954-45E1-A309-63667A8C0C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54" y="2380358"/>
            <a:ext cx="1224000" cy="1184053"/>
          </a:xfrm>
          <a:prstGeom prst="rect">
            <a:avLst/>
          </a:prstGeom>
        </p:spPr>
      </p:pic>
      <p:pic>
        <p:nvPicPr>
          <p:cNvPr id="37" name="เท่ากับ" descr="A picture containing text, sign, vector graphics, clipart&#10;&#10;Description automatically generated">
            <a:extLst>
              <a:ext uri="{FF2B5EF4-FFF2-40B4-BE49-F238E27FC236}">
                <a16:creationId xmlns:a16="http://schemas.microsoft.com/office/drawing/2014/main" id="{7201BBC2-B7E3-4098-8962-4D4D633600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54" y="3723340"/>
            <a:ext cx="1224000" cy="1183253"/>
          </a:xfrm>
          <a:prstGeom prst="rect">
            <a:avLst/>
          </a:prstGeom>
        </p:spPr>
      </p:pic>
      <p:pic>
        <p:nvPicPr>
          <p:cNvPr id="39" name="น้อย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4E5276FC-2B6E-4920-B2F2-660B7A40DC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54" y="5065523"/>
            <a:ext cx="1224000" cy="1184053"/>
          </a:xfrm>
          <a:prstGeom prst="rect">
            <a:avLst/>
          </a:prstGeom>
        </p:spPr>
      </p:pic>
      <p:pic>
        <p:nvPicPr>
          <p:cNvPr id="48" name="ถูก1">
            <a:extLst>
              <a:ext uri="{FF2B5EF4-FFF2-40B4-BE49-F238E27FC236}">
                <a16:creationId xmlns:a16="http://schemas.microsoft.com/office/drawing/2014/main" id="{241D0D28-21F6-49FD-A2FE-1AF135525B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76600" y="2470962"/>
            <a:ext cx="1037873" cy="1037873"/>
          </a:xfrm>
          <a:prstGeom prst="rect">
            <a:avLst/>
          </a:prstGeom>
        </p:spPr>
      </p:pic>
      <p:pic>
        <p:nvPicPr>
          <p:cNvPr id="49" name="ผิด1">
            <a:extLst>
              <a:ext uri="{FF2B5EF4-FFF2-40B4-BE49-F238E27FC236}">
                <a16:creationId xmlns:a16="http://schemas.microsoft.com/office/drawing/2014/main" id="{494E31EB-C4B0-4ED8-A820-318D5AD1CCA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82305" y="5142068"/>
            <a:ext cx="1037873" cy="1037873"/>
          </a:xfrm>
          <a:prstGeom prst="rect">
            <a:avLst/>
          </a:prstGeom>
        </p:spPr>
      </p:pic>
      <p:pic>
        <p:nvPicPr>
          <p:cNvPr id="50" name="ผิด1">
            <a:extLst>
              <a:ext uri="{FF2B5EF4-FFF2-40B4-BE49-F238E27FC236}">
                <a16:creationId xmlns:a16="http://schemas.microsoft.com/office/drawing/2014/main" id="{A3EFDF92-C08E-4506-9400-606891A71FC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70216" y="3804125"/>
            <a:ext cx="1037873" cy="1037873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F3E04183-CEEB-4D74-83E3-80D48850B2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085386" y="1074954"/>
            <a:ext cx="972000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38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peelOff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1.15508 1.31875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1.15508 1.31875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1.15508 1.3187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พื้นหลังสี">
            <a:extLst>
              <a:ext uri="{FF2B5EF4-FFF2-40B4-BE49-F238E27FC236}">
                <a16:creationId xmlns:a16="http://schemas.microsoft.com/office/drawing/2014/main" id="{2F2D3A7B-5889-48E4-8E10-DD381C97A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พื้นหลังสีขาว">
            <a:extLst>
              <a:ext uri="{FF2B5EF4-FFF2-40B4-BE49-F238E27FC236}">
                <a16:creationId xmlns:a16="http://schemas.microsoft.com/office/drawing/2014/main" id="{9B78CC3B-7E72-4CE4-B837-D7D947E4E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8479"/>
          <a:stretch/>
        </p:blipFill>
        <p:spPr>
          <a:xfrm>
            <a:off x="173223" y="150470"/>
            <a:ext cx="11845555" cy="6707530"/>
          </a:xfrm>
          <a:prstGeom prst="rect">
            <a:avLst/>
          </a:prstGeom>
        </p:spPr>
      </p:pic>
      <p:pic>
        <p:nvPicPr>
          <p:cNvPr id="53" name="Picture 5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A4334FCB-AB55-4C42-84C9-262DF8218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04" y="323066"/>
            <a:ext cx="2074210" cy="2151992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2C5584E2-D0D9-4DB5-B0C9-D4E65AF778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407" y="607912"/>
            <a:ext cx="5700970" cy="15176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49F1D12-D763-4E0A-AAEF-A84B815FEFB5}"/>
                  </a:ext>
                </a:extLst>
              </p:cNvPr>
              <p:cNvSpPr txBox="1"/>
              <p:nvPr/>
            </p:nvSpPr>
            <p:spPr>
              <a:xfrm>
                <a:off x="4492920" y="936801"/>
                <a:ext cx="4480131" cy="9544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th-TH" sz="3600" dirty="0">
                    <a:cs typeface="Itim" panose="00000500000000000000" pitchFamily="2" charset="-34"/>
                  </a:rPr>
                  <a:t>เปรียบเทียบ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6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6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den>
                    </m:f>
                  </m:oMath>
                </a14:m>
                <a:r>
                  <a:rPr lang="th-TH" sz="3600" dirty="0">
                    <a:latin typeface="Itim" panose="00000500000000000000" pitchFamily="2" charset="-34"/>
                    <a:cs typeface="Itim" panose="00000500000000000000" pitchFamily="2" charset="-34"/>
                  </a:rPr>
                  <a:t> กับ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6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6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12</m:t>
                        </m:r>
                      </m:den>
                    </m:f>
                  </m:oMath>
                </a14:m>
                <a:r>
                  <a:rPr lang="th-TH" sz="36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6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49F1D12-D763-4E0A-AAEF-A84B815FE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2920" y="936801"/>
                <a:ext cx="4480131" cy="954428"/>
              </a:xfrm>
              <a:prstGeom prst="rect">
                <a:avLst/>
              </a:prstGeom>
              <a:blipFill>
                <a:blip r:embed="rId6"/>
                <a:stretch>
                  <a:fillRect l="-4082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07B7D11C-F272-4A70-BD51-220A749E9D83}"/>
              </a:ext>
            </a:extLst>
          </p:cNvPr>
          <p:cNvSpPr txBox="1"/>
          <p:nvPr/>
        </p:nvSpPr>
        <p:spPr>
          <a:xfrm>
            <a:off x="1" y="273959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500" dirty="0">
                <a:latin typeface="Itim" panose="00000500000000000000" pitchFamily="2" charset="-34"/>
                <a:cs typeface="Itim" panose="00000500000000000000" pitchFamily="2" charset="-34"/>
              </a:rPr>
              <a:t>เนื่องจากเศษส่วนทั้งสองจำนวนมีตัวส่วนเท่ากันคือ 12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003112-9977-4C8C-AE74-9F7CA3941D32}"/>
              </a:ext>
            </a:extLst>
          </p:cNvPr>
          <p:cNvSpPr txBox="1"/>
          <p:nvPr/>
        </p:nvSpPr>
        <p:spPr>
          <a:xfrm>
            <a:off x="1" y="3584234"/>
            <a:ext cx="6852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500" dirty="0">
                <a:latin typeface="Itim" panose="00000500000000000000" pitchFamily="2" charset="-34"/>
                <a:cs typeface="Itim" panose="00000500000000000000" pitchFamily="2" charset="-34"/>
              </a:rPr>
              <a:t>พิจารณาตัวเศษ 7 </a:t>
            </a:r>
            <a:r>
              <a:rPr lang="en-US" sz="3500" dirty="0">
                <a:latin typeface="Itim" panose="00000500000000000000" pitchFamily="2" charset="-34"/>
                <a:cs typeface="Itim" panose="00000500000000000000" pitchFamily="2" charset="-34"/>
              </a:rPr>
              <a:t>&gt; 5</a:t>
            </a:r>
            <a:endParaRPr lang="th-TH" sz="35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32557B8-7BDF-4198-8EC2-1235C6214222}"/>
                  </a:ext>
                </a:extLst>
              </p:cNvPr>
              <p:cNvSpPr txBox="1"/>
              <p:nvPr/>
            </p:nvSpPr>
            <p:spPr>
              <a:xfrm>
                <a:off x="5502367" y="3407646"/>
                <a:ext cx="3210353" cy="9521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35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ดังนั้น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5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5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den>
                    </m:f>
                  </m:oMath>
                </a14:m>
                <a:r>
                  <a:rPr lang="th-TH" sz="35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35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&gt;</a:t>
                </a:r>
                <a:r>
                  <a:rPr lang="th-TH" sz="35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500" b="0" i="0" smtClean="0">
                            <a:solidFill>
                              <a:schemeClr val="tx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500" b="0" i="0" smtClean="0">
                            <a:solidFill>
                              <a:schemeClr val="tx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12</m:t>
                        </m:r>
                      </m:den>
                    </m:f>
                  </m:oMath>
                </a14:m>
                <a:r>
                  <a:rPr lang="th-TH" sz="35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32557B8-7BDF-4198-8EC2-1235C6214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2367" y="3407646"/>
                <a:ext cx="3210353" cy="952120"/>
              </a:xfrm>
              <a:prstGeom prst="rect">
                <a:avLst/>
              </a:prstGeom>
              <a:blipFill>
                <a:blip r:embed="rId7"/>
                <a:stretch>
                  <a:fillRect r="-304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EC38FF06-BF28-4CAE-BAE5-BD88814B0E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147" y="3933904"/>
            <a:ext cx="1863918" cy="2751643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1AFD6F-39C6-4B7C-B886-5135788E13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28" y="4296926"/>
            <a:ext cx="1680881" cy="238862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5DEB35C-0981-4B69-8A77-9FB936B51259}"/>
              </a:ext>
            </a:extLst>
          </p:cNvPr>
          <p:cNvGrpSpPr/>
          <p:nvPr/>
        </p:nvGrpSpPr>
        <p:grpSpPr>
          <a:xfrm>
            <a:off x="2369530" y="4296925"/>
            <a:ext cx="7435105" cy="2388621"/>
            <a:chOff x="2369530" y="4296925"/>
            <a:chExt cx="7435105" cy="238862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FAA5B30-BA08-4481-A08C-D9E780858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87365" y="4296925"/>
              <a:ext cx="7417270" cy="23886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99823C8-DABC-4A43-BC41-BF47CC6A280B}"/>
                </a:ext>
              </a:extLst>
            </p:cNvPr>
            <p:cNvSpPr txBox="1"/>
            <p:nvPr/>
          </p:nvSpPr>
          <p:spPr>
            <a:xfrm>
              <a:off x="2369530" y="4702032"/>
              <a:ext cx="7234576" cy="155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การเปรียบเทียบเศษส่วนที่ตัวส่วนเท่ากัน</a:t>
              </a:r>
            </a:p>
            <a:p>
              <a:pPr algn="ctr"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ให้ดูที่ตัวเศษ ถ้าตัวเศษของเศษส่วนใดมากกว่า</a:t>
              </a:r>
            </a:p>
            <a:p>
              <a:pPr algn="ctr"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เศษส่วนนั้นจะมากกว่า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637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75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G">
            <a:extLst>
              <a:ext uri="{FF2B5EF4-FFF2-40B4-BE49-F238E27FC236}">
                <a16:creationId xmlns:a16="http://schemas.microsoft.com/office/drawing/2014/main" id="{C83257C1-984F-471C-BEB8-EC693E0A76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4" t="1188" r="1456" b="93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6E3F3420-2474-4DA8-A735-5B0ABE802CE9}"/>
              </a:ext>
            </a:extLst>
          </p:cNvPr>
          <p:cNvGrpSpPr/>
          <p:nvPr/>
        </p:nvGrpSpPr>
        <p:grpSpPr>
          <a:xfrm>
            <a:off x="4730434" y="917409"/>
            <a:ext cx="2869575" cy="2247043"/>
            <a:chOff x="5209353" y="1105111"/>
            <a:chExt cx="2213134" cy="1733012"/>
          </a:xfrm>
        </p:grpSpPr>
        <p:pic>
          <p:nvPicPr>
            <p:cNvPr id="33" name="ก้อนใหญ่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AF78F5D0-BE2D-4595-BD2D-40F93D67A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9353" y="1105111"/>
              <a:ext cx="2213134" cy="1733012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2BD3FBF-73BF-4019-8F41-65E461BB45E2}"/>
                </a:ext>
              </a:extLst>
            </p:cNvPr>
            <p:cNvCxnSpPr>
              <a:cxnSpLocks/>
              <a:stCxn id="33" idx="0"/>
            </p:cNvCxnSpPr>
            <p:nvPr/>
          </p:nvCxnSpPr>
          <p:spPr>
            <a:xfrm>
              <a:off x="6315920" y="1105111"/>
              <a:ext cx="0" cy="145412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447F152-8999-4FB2-9A46-97D259399E04}"/>
              </a:ext>
            </a:extLst>
          </p:cNvPr>
          <p:cNvGrpSpPr/>
          <p:nvPr/>
        </p:nvGrpSpPr>
        <p:grpSpPr>
          <a:xfrm>
            <a:off x="2575200" y="3640054"/>
            <a:ext cx="8533861" cy="2077009"/>
            <a:chOff x="2603741" y="3124910"/>
            <a:chExt cx="8533861" cy="207700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E9E81DD-3334-4B9D-9D08-95BCB2F93A62}"/>
                </a:ext>
              </a:extLst>
            </p:cNvPr>
            <p:cNvGrpSpPr/>
            <p:nvPr/>
          </p:nvGrpSpPr>
          <p:grpSpPr>
            <a:xfrm>
              <a:off x="2603741" y="3124910"/>
              <a:ext cx="8533861" cy="2077009"/>
              <a:chOff x="1619770" y="599391"/>
              <a:chExt cx="8533861" cy="207700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6FA0C92-0E52-4435-8C55-29098D82E59A}"/>
                  </a:ext>
                </a:extLst>
              </p:cNvPr>
              <p:cNvGrpSpPr/>
              <p:nvPr/>
            </p:nvGrpSpPr>
            <p:grpSpPr>
              <a:xfrm>
                <a:off x="1619770" y="599391"/>
                <a:ext cx="8419859" cy="2077009"/>
                <a:chOff x="1619770" y="599391"/>
                <a:chExt cx="8419859" cy="2077009"/>
              </a:xfrm>
            </p:grpSpPr>
            <p:sp>
              <p:nvSpPr>
                <p:cNvPr id="16" name="Rectangle: Rounded Corners 18">
                  <a:extLst>
                    <a:ext uri="{FF2B5EF4-FFF2-40B4-BE49-F238E27FC236}">
                      <a16:creationId xmlns:a16="http://schemas.microsoft.com/office/drawing/2014/main" id="{FA538140-2484-4D19-8265-A239D6A2AD24}"/>
                    </a:ext>
                  </a:extLst>
                </p:cNvPr>
                <p:cNvSpPr/>
                <p:nvPr/>
              </p:nvSpPr>
              <p:spPr>
                <a:xfrm>
                  <a:off x="2061173" y="599391"/>
                  <a:ext cx="7978456" cy="2077009"/>
                </a:xfrm>
                <a:custGeom>
                  <a:avLst/>
                  <a:gdLst>
                    <a:gd name="connsiteX0" fmla="*/ 0 w 9681911"/>
                    <a:gd name="connsiteY0" fmla="*/ 624877 h 1249754"/>
                    <a:gd name="connsiteX1" fmla="*/ 624877 w 9681911"/>
                    <a:gd name="connsiteY1" fmla="*/ 0 h 1249754"/>
                    <a:gd name="connsiteX2" fmla="*/ 9057034 w 9681911"/>
                    <a:gd name="connsiteY2" fmla="*/ 0 h 1249754"/>
                    <a:gd name="connsiteX3" fmla="*/ 9681911 w 9681911"/>
                    <a:gd name="connsiteY3" fmla="*/ 624877 h 1249754"/>
                    <a:gd name="connsiteX4" fmla="*/ 9681911 w 9681911"/>
                    <a:gd name="connsiteY4" fmla="*/ 624877 h 1249754"/>
                    <a:gd name="connsiteX5" fmla="*/ 9057034 w 9681911"/>
                    <a:gd name="connsiteY5" fmla="*/ 1249754 h 1249754"/>
                    <a:gd name="connsiteX6" fmla="*/ 624877 w 9681911"/>
                    <a:gd name="connsiteY6" fmla="*/ 1249754 h 1249754"/>
                    <a:gd name="connsiteX7" fmla="*/ 0 w 9681911"/>
                    <a:gd name="connsiteY7" fmla="*/ 624877 h 1249754"/>
                    <a:gd name="connsiteX0" fmla="*/ 47 w 9681958"/>
                    <a:gd name="connsiteY0" fmla="*/ 649261 h 1274138"/>
                    <a:gd name="connsiteX1" fmla="*/ 600540 w 9681958"/>
                    <a:gd name="connsiteY1" fmla="*/ 0 h 1274138"/>
                    <a:gd name="connsiteX2" fmla="*/ 9057081 w 9681958"/>
                    <a:gd name="connsiteY2" fmla="*/ 24384 h 1274138"/>
                    <a:gd name="connsiteX3" fmla="*/ 9681958 w 9681958"/>
                    <a:gd name="connsiteY3" fmla="*/ 649261 h 1274138"/>
                    <a:gd name="connsiteX4" fmla="*/ 9681958 w 9681958"/>
                    <a:gd name="connsiteY4" fmla="*/ 649261 h 1274138"/>
                    <a:gd name="connsiteX5" fmla="*/ 9057081 w 9681958"/>
                    <a:gd name="connsiteY5" fmla="*/ 1274138 h 1274138"/>
                    <a:gd name="connsiteX6" fmla="*/ 624924 w 9681958"/>
                    <a:gd name="connsiteY6" fmla="*/ 1274138 h 1274138"/>
                    <a:gd name="connsiteX7" fmla="*/ 47 w 9681958"/>
                    <a:gd name="connsiteY7" fmla="*/ 649261 h 1274138"/>
                    <a:gd name="connsiteX0" fmla="*/ 47 w 9681958"/>
                    <a:gd name="connsiteY0" fmla="*/ 649261 h 1274138"/>
                    <a:gd name="connsiteX1" fmla="*/ 600540 w 9681958"/>
                    <a:gd name="connsiteY1" fmla="*/ 0 h 1274138"/>
                    <a:gd name="connsiteX2" fmla="*/ 9038793 w 9681958"/>
                    <a:gd name="connsiteY2" fmla="*/ 6096 h 1274138"/>
                    <a:gd name="connsiteX3" fmla="*/ 9681958 w 9681958"/>
                    <a:gd name="connsiteY3" fmla="*/ 649261 h 1274138"/>
                    <a:gd name="connsiteX4" fmla="*/ 9681958 w 9681958"/>
                    <a:gd name="connsiteY4" fmla="*/ 649261 h 1274138"/>
                    <a:gd name="connsiteX5" fmla="*/ 9057081 w 9681958"/>
                    <a:gd name="connsiteY5" fmla="*/ 1274138 h 1274138"/>
                    <a:gd name="connsiteX6" fmla="*/ 624924 w 9681958"/>
                    <a:gd name="connsiteY6" fmla="*/ 1274138 h 1274138"/>
                    <a:gd name="connsiteX7" fmla="*/ 47 w 9681958"/>
                    <a:gd name="connsiteY7" fmla="*/ 649261 h 1274138"/>
                    <a:gd name="connsiteX0" fmla="*/ 47 w 9681958"/>
                    <a:gd name="connsiteY0" fmla="*/ 704825 h 1329702"/>
                    <a:gd name="connsiteX1" fmla="*/ 600540 w 9681958"/>
                    <a:gd name="connsiteY1" fmla="*/ 55564 h 1329702"/>
                    <a:gd name="connsiteX2" fmla="*/ 9038793 w 9681958"/>
                    <a:gd name="connsiteY2" fmla="*/ 61660 h 1329702"/>
                    <a:gd name="connsiteX3" fmla="*/ 9681958 w 9681958"/>
                    <a:gd name="connsiteY3" fmla="*/ 704825 h 1329702"/>
                    <a:gd name="connsiteX4" fmla="*/ 9681958 w 9681958"/>
                    <a:gd name="connsiteY4" fmla="*/ 704825 h 1329702"/>
                    <a:gd name="connsiteX5" fmla="*/ 9057081 w 9681958"/>
                    <a:gd name="connsiteY5" fmla="*/ 1329702 h 1329702"/>
                    <a:gd name="connsiteX6" fmla="*/ 624924 w 9681958"/>
                    <a:gd name="connsiteY6" fmla="*/ 1329702 h 1329702"/>
                    <a:gd name="connsiteX7" fmla="*/ 47 w 9681958"/>
                    <a:gd name="connsiteY7" fmla="*/ 704825 h 1329702"/>
                    <a:gd name="connsiteX0" fmla="*/ 62 w 9621013"/>
                    <a:gd name="connsiteY0" fmla="*/ 704825 h 1329702"/>
                    <a:gd name="connsiteX1" fmla="*/ 539595 w 9621013"/>
                    <a:gd name="connsiteY1" fmla="*/ 55564 h 1329702"/>
                    <a:gd name="connsiteX2" fmla="*/ 8977848 w 9621013"/>
                    <a:gd name="connsiteY2" fmla="*/ 61660 h 1329702"/>
                    <a:gd name="connsiteX3" fmla="*/ 9621013 w 9621013"/>
                    <a:gd name="connsiteY3" fmla="*/ 704825 h 1329702"/>
                    <a:gd name="connsiteX4" fmla="*/ 9621013 w 9621013"/>
                    <a:gd name="connsiteY4" fmla="*/ 704825 h 1329702"/>
                    <a:gd name="connsiteX5" fmla="*/ 8996136 w 9621013"/>
                    <a:gd name="connsiteY5" fmla="*/ 1329702 h 1329702"/>
                    <a:gd name="connsiteX6" fmla="*/ 563979 w 9621013"/>
                    <a:gd name="connsiteY6" fmla="*/ 1329702 h 1329702"/>
                    <a:gd name="connsiteX7" fmla="*/ 62 w 9621013"/>
                    <a:gd name="connsiteY7" fmla="*/ 704825 h 1329702"/>
                    <a:gd name="connsiteX0" fmla="*/ 0 w 9620951"/>
                    <a:gd name="connsiteY0" fmla="*/ 704825 h 1341894"/>
                    <a:gd name="connsiteX1" fmla="*/ 539533 w 9620951"/>
                    <a:gd name="connsiteY1" fmla="*/ 55564 h 1341894"/>
                    <a:gd name="connsiteX2" fmla="*/ 8977786 w 9620951"/>
                    <a:gd name="connsiteY2" fmla="*/ 61660 h 1341894"/>
                    <a:gd name="connsiteX3" fmla="*/ 9620951 w 9620951"/>
                    <a:gd name="connsiteY3" fmla="*/ 704825 h 1341894"/>
                    <a:gd name="connsiteX4" fmla="*/ 9620951 w 9620951"/>
                    <a:gd name="connsiteY4" fmla="*/ 704825 h 1341894"/>
                    <a:gd name="connsiteX5" fmla="*/ 8996074 w 9620951"/>
                    <a:gd name="connsiteY5" fmla="*/ 1329702 h 1341894"/>
                    <a:gd name="connsiteX6" fmla="*/ 539533 w 9620951"/>
                    <a:gd name="connsiteY6" fmla="*/ 1341894 h 1341894"/>
                    <a:gd name="connsiteX7" fmla="*/ 0 w 9620951"/>
                    <a:gd name="connsiteY7" fmla="*/ 704825 h 1341894"/>
                    <a:gd name="connsiteX0" fmla="*/ 0 w 9620951"/>
                    <a:gd name="connsiteY0" fmla="*/ 704825 h 1370506"/>
                    <a:gd name="connsiteX1" fmla="*/ 539533 w 9620951"/>
                    <a:gd name="connsiteY1" fmla="*/ 55564 h 1370506"/>
                    <a:gd name="connsiteX2" fmla="*/ 8977786 w 9620951"/>
                    <a:gd name="connsiteY2" fmla="*/ 61660 h 1370506"/>
                    <a:gd name="connsiteX3" fmla="*/ 9620951 w 9620951"/>
                    <a:gd name="connsiteY3" fmla="*/ 704825 h 1370506"/>
                    <a:gd name="connsiteX4" fmla="*/ 9620951 w 9620951"/>
                    <a:gd name="connsiteY4" fmla="*/ 704825 h 1370506"/>
                    <a:gd name="connsiteX5" fmla="*/ 8996074 w 9620951"/>
                    <a:gd name="connsiteY5" fmla="*/ 1329702 h 1370506"/>
                    <a:gd name="connsiteX6" fmla="*/ 539533 w 9620951"/>
                    <a:gd name="connsiteY6" fmla="*/ 1341894 h 1370506"/>
                    <a:gd name="connsiteX7" fmla="*/ 0 w 9620951"/>
                    <a:gd name="connsiteY7" fmla="*/ 704825 h 1370506"/>
                    <a:gd name="connsiteX0" fmla="*/ 0 w 9620951"/>
                    <a:gd name="connsiteY0" fmla="*/ 704825 h 1384005"/>
                    <a:gd name="connsiteX1" fmla="*/ 539533 w 9620951"/>
                    <a:gd name="connsiteY1" fmla="*/ 55564 h 1384005"/>
                    <a:gd name="connsiteX2" fmla="*/ 8977786 w 9620951"/>
                    <a:gd name="connsiteY2" fmla="*/ 61660 h 1384005"/>
                    <a:gd name="connsiteX3" fmla="*/ 9620951 w 9620951"/>
                    <a:gd name="connsiteY3" fmla="*/ 704825 h 1384005"/>
                    <a:gd name="connsiteX4" fmla="*/ 9620951 w 9620951"/>
                    <a:gd name="connsiteY4" fmla="*/ 704825 h 1384005"/>
                    <a:gd name="connsiteX5" fmla="*/ 8996074 w 9620951"/>
                    <a:gd name="connsiteY5" fmla="*/ 1329702 h 1384005"/>
                    <a:gd name="connsiteX6" fmla="*/ 539533 w 9620951"/>
                    <a:gd name="connsiteY6" fmla="*/ 1341894 h 1384005"/>
                    <a:gd name="connsiteX7" fmla="*/ 0 w 9620951"/>
                    <a:gd name="connsiteY7" fmla="*/ 704825 h 1384005"/>
                    <a:gd name="connsiteX0" fmla="*/ 0 w 9620951"/>
                    <a:gd name="connsiteY0" fmla="*/ 704825 h 1392548"/>
                    <a:gd name="connsiteX1" fmla="*/ 539533 w 9620951"/>
                    <a:gd name="connsiteY1" fmla="*/ 55564 h 1392548"/>
                    <a:gd name="connsiteX2" fmla="*/ 8977786 w 9620951"/>
                    <a:gd name="connsiteY2" fmla="*/ 61660 h 1392548"/>
                    <a:gd name="connsiteX3" fmla="*/ 9620951 w 9620951"/>
                    <a:gd name="connsiteY3" fmla="*/ 704825 h 1392548"/>
                    <a:gd name="connsiteX4" fmla="*/ 9620951 w 9620951"/>
                    <a:gd name="connsiteY4" fmla="*/ 704825 h 1392548"/>
                    <a:gd name="connsiteX5" fmla="*/ 8904634 w 9620951"/>
                    <a:gd name="connsiteY5" fmla="*/ 1360182 h 1392548"/>
                    <a:gd name="connsiteX6" fmla="*/ 539533 w 9620951"/>
                    <a:gd name="connsiteY6" fmla="*/ 1341894 h 1392548"/>
                    <a:gd name="connsiteX7" fmla="*/ 0 w 9620951"/>
                    <a:gd name="connsiteY7" fmla="*/ 704825 h 1392548"/>
                    <a:gd name="connsiteX0" fmla="*/ 0 w 9620951"/>
                    <a:gd name="connsiteY0" fmla="*/ 687780 h 1375503"/>
                    <a:gd name="connsiteX1" fmla="*/ 539533 w 9620951"/>
                    <a:gd name="connsiteY1" fmla="*/ 38519 h 1375503"/>
                    <a:gd name="connsiteX2" fmla="*/ 8996074 w 9620951"/>
                    <a:gd name="connsiteY2" fmla="*/ 68999 h 1375503"/>
                    <a:gd name="connsiteX3" fmla="*/ 9620951 w 9620951"/>
                    <a:gd name="connsiteY3" fmla="*/ 687780 h 1375503"/>
                    <a:gd name="connsiteX4" fmla="*/ 9620951 w 9620951"/>
                    <a:gd name="connsiteY4" fmla="*/ 687780 h 1375503"/>
                    <a:gd name="connsiteX5" fmla="*/ 8904634 w 9620951"/>
                    <a:gd name="connsiteY5" fmla="*/ 1343137 h 1375503"/>
                    <a:gd name="connsiteX6" fmla="*/ 539533 w 9620951"/>
                    <a:gd name="connsiteY6" fmla="*/ 1324849 h 1375503"/>
                    <a:gd name="connsiteX7" fmla="*/ 0 w 9620951"/>
                    <a:gd name="connsiteY7" fmla="*/ 687780 h 1375503"/>
                    <a:gd name="connsiteX0" fmla="*/ 0 w 9620951"/>
                    <a:gd name="connsiteY0" fmla="*/ 700416 h 1388139"/>
                    <a:gd name="connsiteX1" fmla="*/ 539533 w 9620951"/>
                    <a:gd name="connsiteY1" fmla="*/ 51155 h 1388139"/>
                    <a:gd name="connsiteX2" fmla="*/ 8959498 w 9620951"/>
                    <a:gd name="connsiteY2" fmla="*/ 63347 h 1388139"/>
                    <a:gd name="connsiteX3" fmla="*/ 9620951 w 9620951"/>
                    <a:gd name="connsiteY3" fmla="*/ 700416 h 1388139"/>
                    <a:gd name="connsiteX4" fmla="*/ 9620951 w 9620951"/>
                    <a:gd name="connsiteY4" fmla="*/ 700416 h 1388139"/>
                    <a:gd name="connsiteX5" fmla="*/ 8904634 w 9620951"/>
                    <a:gd name="connsiteY5" fmla="*/ 1355773 h 1388139"/>
                    <a:gd name="connsiteX6" fmla="*/ 539533 w 9620951"/>
                    <a:gd name="connsiteY6" fmla="*/ 1337485 h 1388139"/>
                    <a:gd name="connsiteX7" fmla="*/ 0 w 9620951"/>
                    <a:gd name="connsiteY7" fmla="*/ 700416 h 1388139"/>
                    <a:gd name="connsiteX0" fmla="*/ 228 w 9621179"/>
                    <a:gd name="connsiteY0" fmla="*/ 700416 h 1392364"/>
                    <a:gd name="connsiteX1" fmla="*/ 539761 w 9621179"/>
                    <a:gd name="connsiteY1" fmla="*/ 51155 h 1392364"/>
                    <a:gd name="connsiteX2" fmla="*/ 8959726 w 9621179"/>
                    <a:gd name="connsiteY2" fmla="*/ 63347 h 1392364"/>
                    <a:gd name="connsiteX3" fmla="*/ 9621179 w 9621179"/>
                    <a:gd name="connsiteY3" fmla="*/ 700416 h 1392364"/>
                    <a:gd name="connsiteX4" fmla="*/ 9621179 w 9621179"/>
                    <a:gd name="connsiteY4" fmla="*/ 700416 h 1392364"/>
                    <a:gd name="connsiteX5" fmla="*/ 8904862 w 9621179"/>
                    <a:gd name="connsiteY5" fmla="*/ 1355773 h 1392364"/>
                    <a:gd name="connsiteX6" fmla="*/ 497089 w 9621179"/>
                    <a:gd name="connsiteY6" fmla="*/ 1343719 h 1392364"/>
                    <a:gd name="connsiteX7" fmla="*/ 228 w 9621179"/>
                    <a:gd name="connsiteY7" fmla="*/ 700416 h 1392364"/>
                    <a:gd name="connsiteX0" fmla="*/ 228 w 9621179"/>
                    <a:gd name="connsiteY0" fmla="*/ 700416 h 1422686"/>
                    <a:gd name="connsiteX1" fmla="*/ 539761 w 9621179"/>
                    <a:gd name="connsiteY1" fmla="*/ 51155 h 1422686"/>
                    <a:gd name="connsiteX2" fmla="*/ 8959726 w 9621179"/>
                    <a:gd name="connsiteY2" fmla="*/ 63347 h 1422686"/>
                    <a:gd name="connsiteX3" fmla="*/ 9621179 w 9621179"/>
                    <a:gd name="connsiteY3" fmla="*/ 700416 h 1422686"/>
                    <a:gd name="connsiteX4" fmla="*/ 9621179 w 9621179"/>
                    <a:gd name="connsiteY4" fmla="*/ 700416 h 1422686"/>
                    <a:gd name="connsiteX5" fmla="*/ 8904862 w 9621179"/>
                    <a:gd name="connsiteY5" fmla="*/ 1355773 h 1422686"/>
                    <a:gd name="connsiteX6" fmla="*/ 497089 w 9621179"/>
                    <a:gd name="connsiteY6" fmla="*/ 1343719 h 1422686"/>
                    <a:gd name="connsiteX7" fmla="*/ 228 w 9621179"/>
                    <a:gd name="connsiteY7" fmla="*/ 700416 h 1422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621179" h="1422686">
                      <a:moveTo>
                        <a:pt x="228" y="700416"/>
                      </a:moveTo>
                      <a:cubicBezTo>
                        <a:pt x="7340" y="484989"/>
                        <a:pt x="194651" y="51155"/>
                        <a:pt x="539761" y="51155"/>
                      </a:cubicBezTo>
                      <a:cubicBezTo>
                        <a:pt x="3352512" y="53187"/>
                        <a:pt x="4525439" y="-72797"/>
                        <a:pt x="8959726" y="63347"/>
                      </a:cubicBezTo>
                      <a:cubicBezTo>
                        <a:pt x="9304836" y="63347"/>
                        <a:pt x="9621179" y="355306"/>
                        <a:pt x="9621179" y="700416"/>
                      </a:cubicBezTo>
                      <a:lnTo>
                        <a:pt x="9621179" y="700416"/>
                      </a:lnTo>
                      <a:cubicBezTo>
                        <a:pt x="9621179" y="1045526"/>
                        <a:pt x="9249972" y="1355773"/>
                        <a:pt x="8904862" y="1355773"/>
                      </a:cubicBezTo>
                      <a:cubicBezTo>
                        <a:pt x="6086015" y="1359837"/>
                        <a:pt x="6437088" y="1511860"/>
                        <a:pt x="497089" y="1343719"/>
                      </a:cubicBezTo>
                      <a:cubicBezTo>
                        <a:pt x="151979" y="1343719"/>
                        <a:pt x="-6884" y="915843"/>
                        <a:pt x="228" y="700416"/>
                      </a:cubicBezTo>
                      <a:close/>
                    </a:path>
                  </a:pathLst>
                </a:custGeom>
                <a:solidFill>
                  <a:srgbClr val="FF7C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Isosceles Triangle 16">
                  <a:extLst>
                    <a:ext uri="{FF2B5EF4-FFF2-40B4-BE49-F238E27FC236}">
                      <a16:creationId xmlns:a16="http://schemas.microsoft.com/office/drawing/2014/main" id="{80B67F87-62F6-4EE2-8E0F-358EAA2EB75C}"/>
                    </a:ext>
                  </a:extLst>
                </p:cNvPr>
                <p:cNvSpPr/>
                <p:nvPr/>
              </p:nvSpPr>
              <p:spPr>
                <a:xfrm rot="13921374">
                  <a:off x="1834985" y="813284"/>
                  <a:ext cx="601571" cy="1032001"/>
                </a:xfrm>
                <a:prstGeom prst="triangle">
                  <a:avLst/>
                </a:prstGeom>
                <a:solidFill>
                  <a:srgbClr val="FF7C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7CEAFF6-4B02-4FCB-9BAB-46FEC07BF171}"/>
                  </a:ext>
                </a:extLst>
              </p:cNvPr>
              <p:cNvSpPr txBox="1"/>
              <p:nvPr/>
            </p:nvSpPr>
            <p:spPr>
              <a:xfrm>
                <a:off x="2534262" y="875546"/>
                <a:ext cx="7619369" cy="1461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th-TH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แบ่งเค้ก 1 ก้อน เป็น 2 ชิ้น เท่า ๆ กัน</a:t>
                </a:r>
              </a:p>
              <a:p>
                <a:pPr>
                  <a:spcBef>
                    <a:spcPts val="300"/>
                  </a:spcBef>
                </a:pPr>
                <a:r>
                  <a:rPr lang="th-TH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เค้กแต่ละชิ้นเป็น 1 ใน 2 ของเค้ก 1 ก้อน</a:t>
                </a:r>
              </a:p>
              <a:p>
                <a:pPr>
                  <a:spcBef>
                    <a:spcPts val="300"/>
                  </a:spcBef>
                </a:pPr>
                <a:r>
                  <a:rPr lang="th-TH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เขียนเศษส่วนแสดงจำนวนของเค้กแต่ละชิ้นเป็น </a:t>
                </a:r>
                <a:endParaRPr lang="en-US" sz="28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EEDC6F1-62A7-482A-899F-D55BA5BC7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1962" y="4232753"/>
              <a:ext cx="345636" cy="87592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E0EF66EF-41C6-4E66-A913-27FDAFC7A1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349" y="1123768"/>
            <a:ext cx="655361" cy="1773164"/>
          </a:xfrm>
          <a:prstGeom prst="rect">
            <a:avLst/>
          </a:prstGeom>
        </p:spPr>
      </p:pic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0C2F0CE3-66AC-4E9D-82E7-126B17E7CE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687" y="1123768"/>
            <a:ext cx="655361" cy="1773164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43AB72B7-D3AE-4AD1-A608-A9BCF0E251ED}"/>
              </a:ext>
            </a:extLst>
          </p:cNvPr>
          <p:cNvGrpSpPr/>
          <p:nvPr/>
        </p:nvGrpSpPr>
        <p:grpSpPr>
          <a:xfrm>
            <a:off x="2604855" y="3752948"/>
            <a:ext cx="6724224" cy="1889172"/>
            <a:chOff x="2603741" y="3124911"/>
            <a:chExt cx="6724224" cy="188917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8334D84-B51F-4498-B8E8-DFA551919D1C}"/>
                </a:ext>
              </a:extLst>
            </p:cNvPr>
            <p:cNvGrpSpPr/>
            <p:nvPr/>
          </p:nvGrpSpPr>
          <p:grpSpPr>
            <a:xfrm>
              <a:off x="2603741" y="3124911"/>
              <a:ext cx="6724224" cy="1889172"/>
              <a:chOff x="1619770" y="599392"/>
              <a:chExt cx="6724224" cy="1889172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23FEAFD-1258-4089-983F-17E0A95FE6B0}"/>
                  </a:ext>
                </a:extLst>
              </p:cNvPr>
              <p:cNvGrpSpPr/>
              <p:nvPr/>
            </p:nvGrpSpPr>
            <p:grpSpPr>
              <a:xfrm>
                <a:off x="1619770" y="599392"/>
                <a:ext cx="6724224" cy="1889172"/>
                <a:chOff x="1619770" y="599392"/>
                <a:chExt cx="6724224" cy="1889172"/>
              </a:xfrm>
            </p:grpSpPr>
            <p:sp>
              <p:nvSpPr>
                <p:cNvPr id="52" name="Rectangle: Rounded Corners 18">
                  <a:extLst>
                    <a:ext uri="{FF2B5EF4-FFF2-40B4-BE49-F238E27FC236}">
                      <a16:creationId xmlns:a16="http://schemas.microsoft.com/office/drawing/2014/main" id="{5C7630CC-B3E0-44CE-A4A0-2BF30167D75C}"/>
                    </a:ext>
                  </a:extLst>
                </p:cNvPr>
                <p:cNvSpPr/>
                <p:nvPr/>
              </p:nvSpPr>
              <p:spPr>
                <a:xfrm>
                  <a:off x="2061173" y="599392"/>
                  <a:ext cx="6282821" cy="1889172"/>
                </a:xfrm>
                <a:custGeom>
                  <a:avLst/>
                  <a:gdLst>
                    <a:gd name="connsiteX0" fmla="*/ 0 w 9681911"/>
                    <a:gd name="connsiteY0" fmla="*/ 624877 h 1249754"/>
                    <a:gd name="connsiteX1" fmla="*/ 624877 w 9681911"/>
                    <a:gd name="connsiteY1" fmla="*/ 0 h 1249754"/>
                    <a:gd name="connsiteX2" fmla="*/ 9057034 w 9681911"/>
                    <a:gd name="connsiteY2" fmla="*/ 0 h 1249754"/>
                    <a:gd name="connsiteX3" fmla="*/ 9681911 w 9681911"/>
                    <a:gd name="connsiteY3" fmla="*/ 624877 h 1249754"/>
                    <a:gd name="connsiteX4" fmla="*/ 9681911 w 9681911"/>
                    <a:gd name="connsiteY4" fmla="*/ 624877 h 1249754"/>
                    <a:gd name="connsiteX5" fmla="*/ 9057034 w 9681911"/>
                    <a:gd name="connsiteY5" fmla="*/ 1249754 h 1249754"/>
                    <a:gd name="connsiteX6" fmla="*/ 624877 w 9681911"/>
                    <a:gd name="connsiteY6" fmla="*/ 1249754 h 1249754"/>
                    <a:gd name="connsiteX7" fmla="*/ 0 w 9681911"/>
                    <a:gd name="connsiteY7" fmla="*/ 624877 h 1249754"/>
                    <a:gd name="connsiteX0" fmla="*/ 47 w 9681958"/>
                    <a:gd name="connsiteY0" fmla="*/ 649261 h 1274138"/>
                    <a:gd name="connsiteX1" fmla="*/ 600540 w 9681958"/>
                    <a:gd name="connsiteY1" fmla="*/ 0 h 1274138"/>
                    <a:gd name="connsiteX2" fmla="*/ 9057081 w 9681958"/>
                    <a:gd name="connsiteY2" fmla="*/ 24384 h 1274138"/>
                    <a:gd name="connsiteX3" fmla="*/ 9681958 w 9681958"/>
                    <a:gd name="connsiteY3" fmla="*/ 649261 h 1274138"/>
                    <a:gd name="connsiteX4" fmla="*/ 9681958 w 9681958"/>
                    <a:gd name="connsiteY4" fmla="*/ 649261 h 1274138"/>
                    <a:gd name="connsiteX5" fmla="*/ 9057081 w 9681958"/>
                    <a:gd name="connsiteY5" fmla="*/ 1274138 h 1274138"/>
                    <a:gd name="connsiteX6" fmla="*/ 624924 w 9681958"/>
                    <a:gd name="connsiteY6" fmla="*/ 1274138 h 1274138"/>
                    <a:gd name="connsiteX7" fmla="*/ 47 w 9681958"/>
                    <a:gd name="connsiteY7" fmla="*/ 649261 h 1274138"/>
                    <a:gd name="connsiteX0" fmla="*/ 47 w 9681958"/>
                    <a:gd name="connsiteY0" fmla="*/ 649261 h 1274138"/>
                    <a:gd name="connsiteX1" fmla="*/ 600540 w 9681958"/>
                    <a:gd name="connsiteY1" fmla="*/ 0 h 1274138"/>
                    <a:gd name="connsiteX2" fmla="*/ 9038793 w 9681958"/>
                    <a:gd name="connsiteY2" fmla="*/ 6096 h 1274138"/>
                    <a:gd name="connsiteX3" fmla="*/ 9681958 w 9681958"/>
                    <a:gd name="connsiteY3" fmla="*/ 649261 h 1274138"/>
                    <a:gd name="connsiteX4" fmla="*/ 9681958 w 9681958"/>
                    <a:gd name="connsiteY4" fmla="*/ 649261 h 1274138"/>
                    <a:gd name="connsiteX5" fmla="*/ 9057081 w 9681958"/>
                    <a:gd name="connsiteY5" fmla="*/ 1274138 h 1274138"/>
                    <a:gd name="connsiteX6" fmla="*/ 624924 w 9681958"/>
                    <a:gd name="connsiteY6" fmla="*/ 1274138 h 1274138"/>
                    <a:gd name="connsiteX7" fmla="*/ 47 w 9681958"/>
                    <a:gd name="connsiteY7" fmla="*/ 649261 h 1274138"/>
                    <a:gd name="connsiteX0" fmla="*/ 47 w 9681958"/>
                    <a:gd name="connsiteY0" fmla="*/ 704825 h 1329702"/>
                    <a:gd name="connsiteX1" fmla="*/ 600540 w 9681958"/>
                    <a:gd name="connsiteY1" fmla="*/ 55564 h 1329702"/>
                    <a:gd name="connsiteX2" fmla="*/ 9038793 w 9681958"/>
                    <a:gd name="connsiteY2" fmla="*/ 61660 h 1329702"/>
                    <a:gd name="connsiteX3" fmla="*/ 9681958 w 9681958"/>
                    <a:gd name="connsiteY3" fmla="*/ 704825 h 1329702"/>
                    <a:gd name="connsiteX4" fmla="*/ 9681958 w 9681958"/>
                    <a:gd name="connsiteY4" fmla="*/ 704825 h 1329702"/>
                    <a:gd name="connsiteX5" fmla="*/ 9057081 w 9681958"/>
                    <a:gd name="connsiteY5" fmla="*/ 1329702 h 1329702"/>
                    <a:gd name="connsiteX6" fmla="*/ 624924 w 9681958"/>
                    <a:gd name="connsiteY6" fmla="*/ 1329702 h 1329702"/>
                    <a:gd name="connsiteX7" fmla="*/ 47 w 9681958"/>
                    <a:gd name="connsiteY7" fmla="*/ 704825 h 1329702"/>
                    <a:gd name="connsiteX0" fmla="*/ 62 w 9621013"/>
                    <a:gd name="connsiteY0" fmla="*/ 704825 h 1329702"/>
                    <a:gd name="connsiteX1" fmla="*/ 539595 w 9621013"/>
                    <a:gd name="connsiteY1" fmla="*/ 55564 h 1329702"/>
                    <a:gd name="connsiteX2" fmla="*/ 8977848 w 9621013"/>
                    <a:gd name="connsiteY2" fmla="*/ 61660 h 1329702"/>
                    <a:gd name="connsiteX3" fmla="*/ 9621013 w 9621013"/>
                    <a:gd name="connsiteY3" fmla="*/ 704825 h 1329702"/>
                    <a:gd name="connsiteX4" fmla="*/ 9621013 w 9621013"/>
                    <a:gd name="connsiteY4" fmla="*/ 704825 h 1329702"/>
                    <a:gd name="connsiteX5" fmla="*/ 8996136 w 9621013"/>
                    <a:gd name="connsiteY5" fmla="*/ 1329702 h 1329702"/>
                    <a:gd name="connsiteX6" fmla="*/ 563979 w 9621013"/>
                    <a:gd name="connsiteY6" fmla="*/ 1329702 h 1329702"/>
                    <a:gd name="connsiteX7" fmla="*/ 62 w 9621013"/>
                    <a:gd name="connsiteY7" fmla="*/ 704825 h 1329702"/>
                    <a:gd name="connsiteX0" fmla="*/ 0 w 9620951"/>
                    <a:gd name="connsiteY0" fmla="*/ 704825 h 1341894"/>
                    <a:gd name="connsiteX1" fmla="*/ 539533 w 9620951"/>
                    <a:gd name="connsiteY1" fmla="*/ 55564 h 1341894"/>
                    <a:gd name="connsiteX2" fmla="*/ 8977786 w 9620951"/>
                    <a:gd name="connsiteY2" fmla="*/ 61660 h 1341894"/>
                    <a:gd name="connsiteX3" fmla="*/ 9620951 w 9620951"/>
                    <a:gd name="connsiteY3" fmla="*/ 704825 h 1341894"/>
                    <a:gd name="connsiteX4" fmla="*/ 9620951 w 9620951"/>
                    <a:gd name="connsiteY4" fmla="*/ 704825 h 1341894"/>
                    <a:gd name="connsiteX5" fmla="*/ 8996074 w 9620951"/>
                    <a:gd name="connsiteY5" fmla="*/ 1329702 h 1341894"/>
                    <a:gd name="connsiteX6" fmla="*/ 539533 w 9620951"/>
                    <a:gd name="connsiteY6" fmla="*/ 1341894 h 1341894"/>
                    <a:gd name="connsiteX7" fmla="*/ 0 w 9620951"/>
                    <a:gd name="connsiteY7" fmla="*/ 704825 h 1341894"/>
                    <a:gd name="connsiteX0" fmla="*/ 0 w 9620951"/>
                    <a:gd name="connsiteY0" fmla="*/ 704825 h 1370506"/>
                    <a:gd name="connsiteX1" fmla="*/ 539533 w 9620951"/>
                    <a:gd name="connsiteY1" fmla="*/ 55564 h 1370506"/>
                    <a:gd name="connsiteX2" fmla="*/ 8977786 w 9620951"/>
                    <a:gd name="connsiteY2" fmla="*/ 61660 h 1370506"/>
                    <a:gd name="connsiteX3" fmla="*/ 9620951 w 9620951"/>
                    <a:gd name="connsiteY3" fmla="*/ 704825 h 1370506"/>
                    <a:gd name="connsiteX4" fmla="*/ 9620951 w 9620951"/>
                    <a:gd name="connsiteY4" fmla="*/ 704825 h 1370506"/>
                    <a:gd name="connsiteX5" fmla="*/ 8996074 w 9620951"/>
                    <a:gd name="connsiteY5" fmla="*/ 1329702 h 1370506"/>
                    <a:gd name="connsiteX6" fmla="*/ 539533 w 9620951"/>
                    <a:gd name="connsiteY6" fmla="*/ 1341894 h 1370506"/>
                    <a:gd name="connsiteX7" fmla="*/ 0 w 9620951"/>
                    <a:gd name="connsiteY7" fmla="*/ 704825 h 1370506"/>
                    <a:gd name="connsiteX0" fmla="*/ 0 w 9620951"/>
                    <a:gd name="connsiteY0" fmla="*/ 704825 h 1384005"/>
                    <a:gd name="connsiteX1" fmla="*/ 539533 w 9620951"/>
                    <a:gd name="connsiteY1" fmla="*/ 55564 h 1384005"/>
                    <a:gd name="connsiteX2" fmla="*/ 8977786 w 9620951"/>
                    <a:gd name="connsiteY2" fmla="*/ 61660 h 1384005"/>
                    <a:gd name="connsiteX3" fmla="*/ 9620951 w 9620951"/>
                    <a:gd name="connsiteY3" fmla="*/ 704825 h 1384005"/>
                    <a:gd name="connsiteX4" fmla="*/ 9620951 w 9620951"/>
                    <a:gd name="connsiteY4" fmla="*/ 704825 h 1384005"/>
                    <a:gd name="connsiteX5" fmla="*/ 8996074 w 9620951"/>
                    <a:gd name="connsiteY5" fmla="*/ 1329702 h 1384005"/>
                    <a:gd name="connsiteX6" fmla="*/ 539533 w 9620951"/>
                    <a:gd name="connsiteY6" fmla="*/ 1341894 h 1384005"/>
                    <a:gd name="connsiteX7" fmla="*/ 0 w 9620951"/>
                    <a:gd name="connsiteY7" fmla="*/ 704825 h 1384005"/>
                    <a:gd name="connsiteX0" fmla="*/ 0 w 9620951"/>
                    <a:gd name="connsiteY0" fmla="*/ 704825 h 1392548"/>
                    <a:gd name="connsiteX1" fmla="*/ 539533 w 9620951"/>
                    <a:gd name="connsiteY1" fmla="*/ 55564 h 1392548"/>
                    <a:gd name="connsiteX2" fmla="*/ 8977786 w 9620951"/>
                    <a:gd name="connsiteY2" fmla="*/ 61660 h 1392548"/>
                    <a:gd name="connsiteX3" fmla="*/ 9620951 w 9620951"/>
                    <a:gd name="connsiteY3" fmla="*/ 704825 h 1392548"/>
                    <a:gd name="connsiteX4" fmla="*/ 9620951 w 9620951"/>
                    <a:gd name="connsiteY4" fmla="*/ 704825 h 1392548"/>
                    <a:gd name="connsiteX5" fmla="*/ 8904634 w 9620951"/>
                    <a:gd name="connsiteY5" fmla="*/ 1360182 h 1392548"/>
                    <a:gd name="connsiteX6" fmla="*/ 539533 w 9620951"/>
                    <a:gd name="connsiteY6" fmla="*/ 1341894 h 1392548"/>
                    <a:gd name="connsiteX7" fmla="*/ 0 w 9620951"/>
                    <a:gd name="connsiteY7" fmla="*/ 704825 h 1392548"/>
                    <a:gd name="connsiteX0" fmla="*/ 0 w 9620951"/>
                    <a:gd name="connsiteY0" fmla="*/ 687780 h 1375503"/>
                    <a:gd name="connsiteX1" fmla="*/ 539533 w 9620951"/>
                    <a:gd name="connsiteY1" fmla="*/ 38519 h 1375503"/>
                    <a:gd name="connsiteX2" fmla="*/ 8996074 w 9620951"/>
                    <a:gd name="connsiteY2" fmla="*/ 68999 h 1375503"/>
                    <a:gd name="connsiteX3" fmla="*/ 9620951 w 9620951"/>
                    <a:gd name="connsiteY3" fmla="*/ 687780 h 1375503"/>
                    <a:gd name="connsiteX4" fmla="*/ 9620951 w 9620951"/>
                    <a:gd name="connsiteY4" fmla="*/ 687780 h 1375503"/>
                    <a:gd name="connsiteX5" fmla="*/ 8904634 w 9620951"/>
                    <a:gd name="connsiteY5" fmla="*/ 1343137 h 1375503"/>
                    <a:gd name="connsiteX6" fmla="*/ 539533 w 9620951"/>
                    <a:gd name="connsiteY6" fmla="*/ 1324849 h 1375503"/>
                    <a:gd name="connsiteX7" fmla="*/ 0 w 9620951"/>
                    <a:gd name="connsiteY7" fmla="*/ 687780 h 1375503"/>
                    <a:gd name="connsiteX0" fmla="*/ 0 w 9620951"/>
                    <a:gd name="connsiteY0" fmla="*/ 700416 h 1388139"/>
                    <a:gd name="connsiteX1" fmla="*/ 539533 w 9620951"/>
                    <a:gd name="connsiteY1" fmla="*/ 51155 h 1388139"/>
                    <a:gd name="connsiteX2" fmla="*/ 8959498 w 9620951"/>
                    <a:gd name="connsiteY2" fmla="*/ 63347 h 1388139"/>
                    <a:gd name="connsiteX3" fmla="*/ 9620951 w 9620951"/>
                    <a:gd name="connsiteY3" fmla="*/ 700416 h 1388139"/>
                    <a:gd name="connsiteX4" fmla="*/ 9620951 w 9620951"/>
                    <a:gd name="connsiteY4" fmla="*/ 700416 h 1388139"/>
                    <a:gd name="connsiteX5" fmla="*/ 8904634 w 9620951"/>
                    <a:gd name="connsiteY5" fmla="*/ 1355773 h 1388139"/>
                    <a:gd name="connsiteX6" fmla="*/ 539533 w 9620951"/>
                    <a:gd name="connsiteY6" fmla="*/ 1337485 h 1388139"/>
                    <a:gd name="connsiteX7" fmla="*/ 0 w 9620951"/>
                    <a:gd name="connsiteY7" fmla="*/ 700416 h 1388139"/>
                    <a:gd name="connsiteX0" fmla="*/ 228 w 9621179"/>
                    <a:gd name="connsiteY0" fmla="*/ 700416 h 1392364"/>
                    <a:gd name="connsiteX1" fmla="*/ 539761 w 9621179"/>
                    <a:gd name="connsiteY1" fmla="*/ 51155 h 1392364"/>
                    <a:gd name="connsiteX2" fmla="*/ 8959726 w 9621179"/>
                    <a:gd name="connsiteY2" fmla="*/ 63347 h 1392364"/>
                    <a:gd name="connsiteX3" fmla="*/ 9621179 w 9621179"/>
                    <a:gd name="connsiteY3" fmla="*/ 700416 h 1392364"/>
                    <a:gd name="connsiteX4" fmla="*/ 9621179 w 9621179"/>
                    <a:gd name="connsiteY4" fmla="*/ 700416 h 1392364"/>
                    <a:gd name="connsiteX5" fmla="*/ 8904862 w 9621179"/>
                    <a:gd name="connsiteY5" fmla="*/ 1355773 h 1392364"/>
                    <a:gd name="connsiteX6" fmla="*/ 497089 w 9621179"/>
                    <a:gd name="connsiteY6" fmla="*/ 1343719 h 1392364"/>
                    <a:gd name="connsiteX7" fmla="*/ 228 w 9621179"/>
                    <a:gd name="connsiteY7" fmla="*/ 700416 h 1392364"/>
                    <a:gd name="connsiteX0" fmla="*/ 228 w 9621179"/>
                    <a:gd name="connsiteY0" fmla="*/ 700416 h 1422686"/>
                    <a:gd name="connsiteX1" fmla="*/ 539761 w 9621179"/>
                    <a:gd name="connsiteY1" fmla="*/ 51155 h 1422686"/>
                    <a:gd name="connsiteX2" fmla="*/ 8959726 w 9621179"/>
                    <a:gd name="connsiteY2" fmla="*/ 63347 h 1422686"/>
                    <a:gd name="connsiteX3" fmla="*/ 9621179 w 9621179"/>
                    <a:gd name="connsiteY3" fmla="*/ 700416 h 1422686"/>
                    <a:gd name="connsiteX4" fmla="*/ 9621179 w 9621179"/>
                    <a:gd name="connsiteY4" fmla="*/ 700416 h 1422686"/>
                    <a:gd name="connsiteX5" fmla="*/ 8904862 w 9621179"/>
                    <a:gd name="connsiteY5" fmla="*/ 1355773 h 1422686"/>
                    <a:gd name="connsiteX6" fmla="*/ 497089 w 9621179"/>
                    <a:gd name="connsiteY6" fmla="*/ 1343719 h 1422686"/>
                    <a:gd name="connsiteX7" fmla="*/ 228 w 9621179"/>
                    <a:gd name="connsiteY7" fmla="*/ 700416 h 1422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621179" h="1422686">
                      <a:moveTo>
                        <a:pt x="228" y="700416"/>
                      </a:moveTo>
                      <a:cubicBezTo>
                        <a:pt x="7340" y="484989"/>
                        <a:pt x="194651" y="51155"/>
                        <a:pt x="539761" y="51155"/>
                      </a:cubicBezTo>
                      <a:cubicBezTo>
                        <a:pt x="3352512" y="53187"/>
                        <a:pt x="4525439" y="-72797"/>
                        <a:pt x="8959726" y="63347"/>
                      </a:cubicBezTo>
                      <a:cubicBezTo>
                        <a:pt x="9304836" y="63347"/>
                        <a:pt x="9621179" y="355306"/>
                        <a:pt x="9621179" y="700416"/>
                      </a:cubicBezTo>
                      <a:lnTo>
                        <a:pt x="9621179" y="700416"/>
                      </a:lnTo>
                      <a:cubicBezTo>
                        <a:pt x="9621179" y="1045526"/>
                        <a:pt x="9249972" y="1355773"/>
                        <a:pt x="8904862" y="1355773"/>
                      </a:cubicBezTo>
                      <a:cubicBezTo>
                        <a:pt x="6086015" y="1359837"/>
                        <a:pt x="6437088" y="1511860"/>
                        <a:pt x="497089" y="1343719"/>
                      </a:cubicBezTo>
                      <a:cubicBezTo>
                        <a:pt x="151979" y="1343719"/>
                        <a:pt x="-6884" y="915843"/>
                        <a:pt x="228" y="700416"/>
                      </a:cubicBezTo>
                      <a:close/>
                    </a:path>
                  </a:pathLst>
                </a:custGeom>
                <a:solidFill>
                  <a:srgbClr val="FF7C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Isosceles Triangle 52">
                  <a:extLst>
                    <a:ext uri="{FF2B5EF4-FFF2-40B4-BE49-F238E27FC236}">
                      <a16:creationId xmlns:a16="http://schemas.microsoft.com/office/drawing/2014/main" id="{F2C5CBE5-1AC3-438A-BE3A-51AD48CC850B}"/>
                    </a:ext>
                  </a:extLst>
                </p:cNvPr>
                <p:cNvSpPr/>
                <p:nvPr/>
              </p:nvSpPr>
              <p:spPr>
                <a:xfrm rot="13921374">
                  <a:off x="1834985" y="813284"/>
                  <a:ext cx="601571" cy="1032001"/>
                </a:xfrm>
                <a:prstGeom prst="triangle">
                  <a:avLst/>
                </a:prstGeom>
                <a:solidFill>
                  <a:srgbClr val="FF7C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87E3399-E2C3-4197-A6EE-CDBFAF94771B}"/>
                  </a:ext>
                </a:extLst>
              </p:cNvPr>
              <p:cNvSpPr txBox="1"/>
              <p:nvPr/>
            </p:nvSpPr>
            <p:spPr>
              <a:xfrm>
                <a:off x="3085806" y="939564"/>
                <a:ext cx="39502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th-TH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อ่านว่า เศษหนึ่งส่วนสอง</a:t>
                </a:r>
                <a:endParaRPr lang="en-US" sz="28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B5EDBA5-D24E-46F6-BA0A-35960245D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17296" y="3411615"/>
              <a:ext cx="345636" cy="875925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A674D46C-EA85-476B-98B7-D8FDFC26B310}"/>
              </a:ext>
            </a:extLst>
          </p:cNvPr>
          <p:cNvSpPr txBox="1"/>
          <p:nvPr/>
        </p:nvSpPr>
        <p:spPr>
          <a:xfrm>
            <a:off x="3633349" y="4871070"/>
            <a:ext cx="3950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1    เป็น ตัวเศษ</a:t>
            </a:r>
            <a:endParaRPr lang="en-US" sz="2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DB54E24-42A2-4BCB-A5E2-F9D70DFA1CFC}"/>
              </a:ext>
            </a:extLst>
          </p:cNvPr>
          <p:cNvSpPr txBox="1"/>
          <p:nvPr/>
        </p:nvSpPr>
        <p:spPr>
          <a:xfrm>
            <a:off x="6558849" y="4871070"/>
            <a:ext cx="3950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2    เป็น ตัวส่วน</a:t>
            </a:r>
            <a:endParaRPr lang="en-US" sz="2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1372048-FA76-4F44-9419-27E64BB7CF60}"/>
              </a:ext>
            </a:extLst>
          </p:cNvPr>
          <p:cNvGrpSpPr/>
          <p:nvPr/>
        </p:nvGrpSpPr>
        <p:grpSpPr>
          <a:xfrm>
            <a:off x="2583240" y="3370811"/>
            <a:ext cx="9267671" cy="2764243"/>
            <a:chOff x="1662311" y="599391"/>
            <a:chExt cx="8651077" cy="2764243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6C25FEF-22C7-485E-B6A0-1585A8D5D1F7}"/>
                </a:ext>
              </a:extLst>
            </p:cNvPr>
            <p:cNvGrpSpPr/>
            <p:nvPr/>
          </p:nvGrpSpPr>
          <p:grpSpPr>
            <a:xfrm>
              <a:off x="1662311" y="599391"/>
              <a:ext cx="8489848" cy="2764243"/>
              <a:chOff x="1662311" y="599391"/>
              <a:chExt cx="8489848" cy="2764243"/>
            </a:xfrm>
          </p:grpSpPr>
          <p:sp>
            <p:nvSpPr>
              <p:cNvPr id="61" name="Rectangle: Rounded Corners 18">
                <a:extLst>
                  <a:ext uri="{FF2B5EF4-FFF2-40B4-BE49-F238E27FC236}">
                    <a16:creationId xmlns:a16="http://schemas.microsoft.com/office/drawing/2014/main" id="{D5517D5B-2D5D-4C85-8413-447B90518C67}"/>
                  </a:ext>
                </a:extLst>
              </p:cNvPr>
              <p:cNvSpPr/>
              <p:nvPr/>
            </p:nvSpPr>
            <p:spPr>
              <a:xfrm>
                <a:off x="2061174" y="599391"/>
                <a:ext cx="8090985" cy="276424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F7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50"/>
              </a:p>
            </p:txBody>
          </p:sp>
          <p:sp>
            <p:nvSpPr>
              <p:cNvPr id="62" name="Isosceles Triangle 61">
                <a:extLst>
                  <a:ext uri="{FF2B5EF4-FFF2-40B4-BE49-F238E27FC236}">
                    <a16:creationId xmlns:a16="http://schemas.microsoft.com/office/drawing/2014/main" id="{A7E5BC31-39AE-48DA-B5D1-91BD3531E5B9}"/>
                  </a:ext>
                </a:extLst>
              </p:cNvPr>
              <p:cNvSpPr/>
              <p:nvPr/>
            </p:nvSpPr>
            <p:spPr>
              <a:xfrm rot="15091128">
                <a:off x="1937665" y="993155"/>
                <a:ext cx="557767" cy="1108476"/>
              </a:xfrm>
              <a:prstGeom prst="triangle">
                <a:avLst/>
              </a:prstGeom>
              <a:solidFill>
                <a:srgbClr val="FF7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50"/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8273E13-F07B-4909-A82A-485F0DE3354D}"/>
                </a:ext>
              </a:extLst>
            </p:cNvPr>
            <p:cNvSpPr txBox="1"/>
            <p:nvPr/>
          </p:nvSpPr>
          <p:spPr>
            <a:xfrm>
              <a:off x="2393693" y="777537"/>
              <a:ext cx="7919695" cy="946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650" dirty="0">
                  <a:latin typeface="Itim" panose="00000500000000000000" pitchFamily="2" charset="-34"/>
                  <a:cs typeface="Itim" panose="00000500000000000000" pitchFamily="2" charset="-34"/>
                </a:rPr>
                <a:t>เศษส่วนเป็นสัญลักษณ์แสดงจำนวน ซึ่งประกอบด้วยตัวเศษ</a:t>
              </a:r>
            </a:p>
            <a:p>
              <a:pPr>
                <a:spcBef>
                  <a:spcPts val="300"/>
                </a:spcBef>
              </a:pPr>
              <a:r>
                <a:rPr lang="th-TH" sz="2650" dirty="0">
                  <a:latin typeface="Itim" panose="00000500000000000000" pitchFamily="2" charset="-34"/>
                  <a:cs typeface="Itim" panose="00000500000000000000" pitchFamily="2" charset="-34"/>
                </a:rPr>
                <a:t>และตัวส่วน</a:t>
              </a:r>
              <a:endParaRPr lang="en-US" sz="265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27F39A34-6E9F-4333-BA69-65C6D29C5E2B}"/>
              </a:ext>
            </a:extLst>
          </p:cNvPr>
          <p:cNvSpPr txBox="1"/>
          <p:nvPr/>
        </p:nvSpPr>
        <p:spPr>
          <a:xfrm>
            <a:off x="3102590" y="4470416"/>
            <a:ext cx="86736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65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ตัวเศษ</a:t>
            </a:r>
            <a:r>
              <a:rPr lang="th-TH" sz="2650" dirty="0">
                <a:latin typeface="Itim" panose="00000500000000000000" pitchFamily="2" charset="-34"/>
                <a:cs typeface="Itim" panose="00000500000000000000" pitchFamily="2" charset="-34"/>
              </a:rPr>
              <a:t>แสดงจำนวนของส่วนที่กล่าวถึง เขียนไว้ด้านบนของเส้นคั่น</a:t>
            </a:r>
            <a:endParaRPr lang="en-US" sz="265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D11833-E800-445F-9FD1-C03108169076}"/>
              </a:ext>
            </a:extLst>
          </p:cNvPr>
          <p:cNvSpPr txBox="1"/>
          <p:nvPr/>
        </p:nvSpPr>
        <p:spPr>
          <a:xfrm>
            <a:off x="3194030" y="4938866"/>
            <a:ext cx="8484160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65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ตัวส่วน</a:t>
            </a:r>
            <a:r>
              <a:rPr lang="th-TH" sz="2650" dirty="0">
                <a:latin typeface="Itim" panose="00000500000000000000" pitchFamily="2" charset="-34"/>
                <a:cs typeface="Itim" panose="00000500000000000000" pitchFamily="2" charset="-34"/>
              </a:rPr>
              <a:t>แสดงจำนวนของส่วนที่เท่า ๆ กันทั้งหมด </a:t>
            </a:r>
          </a:p>
          <a:p>
            <a:pPr>
              <a:spcBef>
                <a:spcPts val="300"/>
              </a:spcBef>
            </a:pPr>
            <a:r>
              <a:rPr lang="th-TH" sz="2650" dirty="0">
                <a:latin typeface="Itim" panose="00000500000000000000" pitchFamily="2" charset="-34"/>
                <a:cs typeface="Itim" panose="00000500000000000000" pitchFamily="2" charset="-34"/>
              </a:rPr>
              <a:t>เขียนไว้ด้านล่างของเส้นคั่น</a:t>
            </a:r>
            <a:endParaRPr lang="en-US" sz="265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32" name="Picture 3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4B7A9CE-CCA9-4599-809F-629820A05F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66" y="3140458"/>
            <a:ext cx="2056955" cy="29217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523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4" grpId="1"/>
      <p:bldP spid="55" grpId="0"/>
      <p:bldP spid="55" grpId="1"/>
      <p:bldP spid="63" grpId="0"/>
      <p:bldP spid="6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04080D-F918-420F-A5EF-0E8C661808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B2D50F63-F3E8-4699-BFF5-11031C6BCA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2258453"/>
            <a:ext cx="4477170" cy="2828589"/>
          </a:xfrm>
          <a:prstGeom prst="rect">
            <a:avLst/>
          </a:prstGeom>
        </p:spPr>
      </p:pic>
      <p:pic>
        <p:nvPicPr>
          <p:cNvPr id="53" name="Picture 52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56BF0286-CD14-4997-8FF1-E2451379CEB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5372110"/>
            <a:ext cx="4477170" cy="2828589"/>
          </a:xfrm>
          <a:prstGeom prst="rect">
            <a:avLst/>
          </a:prstGeom>
        </p:spPr>
      </p:pic>
      <p:pic>
        <p:nvPicPr>
          <p:cNvPr id="54" name="Picture 53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CC7C81D9-1407-435A-B689-A8AD15B7AB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006" y="-499185"/>
            <a:ext cx="4477170" cy="2828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D46690-C6F1-4559-A979-AA37298C2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96" y="883299"/>
            <a:ext cx="1310864" cy="118305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14E0DC-E484-4BBA-B415-FAD8638B212F}"/>
              </a:ext>
            </a:extLst>
          </p:cNvPr>
          <p:cNvGrpSpPr/>
          <p:nvPr/>
        </p:nvGrpSpPr>
        <p:grpSpPr>
          <a:xfrm>
            <a:off x="2293500" y="1059954"/>
            <a:ext cx="4581862" cy="829746"/>
            <a:chOff x="1923495" y="417539"/>
            <a:chExt cx="2013092" cy="82974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649160-5222-4464-9D8D-2D453CBFD6B9}"/>
                </a:ext>
              </a:extLst>
            </p:cNvPr>
            <p:cNvGrpSpPr/>
            <p:nvPr/>
          </p:nvGrpSpPr>
          <p:grpSpPr>
            <a:xfrm>
              <a:off x="1923495" y="417539"/>
              <a:ext cx="2013092" cy="829746"/>
              <a:chOff x="1923495" y="417539"/>
              <a:chExt cx="2013092" cy="829746"/>
            </a:xfrm>
          </p:grpSpPr>
          <p:sp>
            <p:nvSpPr>
              <p:cNvPr id="18" name="Rectangle: Rounded Corners 18">
                <a:extLst>
                  <a:ext uri="{FF2B5EF4-FFF2-40B4-BE49-F238E27FC236}">
                    <a16:creationId xmlns:a16="http://schemas.microsoft.com/office/drawing/2014/main" id="{C002079B-9F91-4331-91AE-79F0F59434C0}"/>
                  </a:ext>
                </a:extLst>
              </p:cNvPr>
              <p:cNvSpPr/>
              <p:nvPr/>
            </p:nvSpPr>
            <p:spPr>
              <a:xfrm>
                <a:off x="2026102" y="417539"/>
                <a:ext cx="1910485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6018D889-F00F-49B6-8878-6E645FA97509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9866DF-B733-416B-850A-17BACC7A1468}"/>
                </a:ext>
              </a:extLst>
            </p:cNvPr>
            <p:cNvSpPr txBox="1"/>
            <p:nvPr/>
          </p:nvSpPr>
          <p:spPr>
            <a:xfrm>
              <a:off x="2117519" y="523112"/>
              <a:ext cx="181906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คลิกเลือกคำตอบที่ถูกต้อง</a:t>
              </a:r>
            </a:p>
          </p:txBody>
        </p:sp>
      </p:grpSp>
      <p:pic>
        <p:nvPicPr>
          <p:cNvPr id="47" name="Picture 4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466246-456F-4EFE-9F52-8E7E6C5D8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1386" y="6189177"/>
            <a:ext cx="1395736" cy="555152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F3E04183-CEEB-4D74-83E3-80D48850B2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85386" y="1004638"/>
            <a:ext cx="972000" cy="972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A7981C-872E-4AE9-B5DC-B9F3CDD04A6E}"/>
              </a:ext>
            </a:extLst>
          </p:cNvPr>
          <p:cNvGrpSpPr/>
          <p:nvPr/>
        </p:nvGrpSpPr>
        <p:grpSpPr>
          <a:xfrm>
            <a:off x="944050" y="2291626"/>
            <a:ext cx="10200055" cy="1456704"/>
            <a:chOff x="955625" y="2233751"/>
            <a:chExt cx="10200055" cy="1456704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405E681-012C-4379-95C5-C3B34BE7C9C6}"/>
                </a:ext>
              </a:extLst>
            </p:cNvPr>
            <p:cNvSpPr/>
            <p:nvPr/>
          </p:nvSpPr>
          <p:spPr>
            <a:xfrm>
              <a:off x="1516284" y="2233751"/>
              <a:ext cx="9639396" cy="1456704"/>
            </a:xfrm>
            <a:prstGeom prst="roundRect">
              <a:avLst>
                <a:gd name="adj" fmla="val 24704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FFA8BDC1-EF66-4EEC-9CE8-544DE3FFE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625" y="2329666"/>
              <a:ext cx="1185735" cy="12857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D275ED2-A362-4842-BFB1-77F9116B371B}"/>
                    </a:ext>
                  </a:extLst>
                </p:cNvPr>
                <p:cNvSpPr txBox="1"/>
                <p:nvPr/>
              </p:nvSpPr>
              <p:spPr>
                <a:xfrm>
                  <a:off x="3910493" y="2459887"/>
                  <a:ext cx="979713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20</m:t>
                          </m:r>
                        </m:den>
                      </m:f>
                    </m:oMath>
                  </a14:m>
                  <a:r>
                    <a:rPr lang="th-TH" sz="40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D275ED2-A362-4842-BFB1-77F9116B37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0493" y="2459887"/>
                  <a:ext cx="979713" cy="1047146"/>
                </a:xfrm>
                <a:prstGeom prst="rect">
                  <a:avLst/>
                </a:prstGeom>
                <a:blipFill>
                  <a:blip r:embed="rId11"/>
                  <a:stretch>
                    <a:fillRect r="-34375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110CFFE-E8EA-4E23-A53F-26CD461C84D1}"/>
                    </a:ext>
                  </a:extLst>
                </p:cNvPr>
                <p:cNvSpPr txBox="1"/>
                <p:nvPr/>
              </p:nvSpPr>
              <p:spPr>
                <a:xfrm>
                  <a:off x="8269230" y="2459887"/>
                  <a:ext cx="979713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20</m:t>
                          </m:r>
                        </m:den>
                      </m:f>
                    </m:oMath>
                  </a14:m>
                  <a:r>
                    <a:rPr lang="th-TH" sz="40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110CFFE-E8EA-4E23-A53F-26CD461C84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9230" y="2459887"/>
                  <a:ext cx="979713" cy="1047146"/>
                </a:xfrm>
                <a:prstGeom prst="rect">
                  <a:avLst/>
                </a:prstGeom>
                <a:blipFill>
                  <a:blip r:embed="rId12"/>
                  <a:stretch>
                    <a:fillRect r="-34375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E1438BD-046D-4637-91AA-FB1557081DBC}"/>
              </a:ext>
            </a:extLst>
          </p:cNvPr>
          <p:cNvGrpSpPr/>
          <p:nvPr/>
        </p:nvGrpSpPr>
        <p:grpSpPr>
          <a:xfrm>
            <a:off x="946238" y="4212355"/>
            <a:ext cx="10197867" cy="1456704"/>
            <a:chOff x="957813" y="2233751"/>
            <a:chExt cx="10197867" cy="145670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1CF2B42-EB47-4F92-A965-96BB5F7E8C19}"/>
                </a:ext>
              </a:extLst>
            </p:cNvPr>
            <p:cNvSpPr/>
            <p:nvPr/>
          </p:nvSpPr>
          <p:spPr>
            <a:xfrm>
              <a:off x="1516284" y="2233751"/>
              <a:ext cx="9639396" cy="1456704"/>
            </a:xfrm>
            <a:prstGeom prst="roundRect">
              <a:avLst>
                <a:gd name="adj" fmla="val 24704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BD2E55F-32FB-4D8D-B22E-05A021ADD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813" y="2329666"/>
              <a:ext cx="1181358" cy="12857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2DB01FA4-3AEB-4BF7-B8B4-D678CB7F1894}"/>
                    </a:ext>
                  </a:extLst>
                </p:cNvPr>
                <p:cNvSpPr txBox="1"/>
                <p:nvPr/>
              </p:nvSpPr>
              <p:spPr>
                <a:xfrm>
                  <a:off x="3910493" y="2459887"/>
                  <a:ext cx="979713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17</m:t>
                          </m:r>
                        </m:den>
                      </m:f>
                    </m:oMath>
                  </a14:m>
                  <a:r>
                    <a:rPr lang="th-TH" sz="40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2DB01FA4-3AEB-4BF7-B8B4-D678CB7F18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0493" y="2459887"/>
                  <a:ext cx="979713" cy="1047146"/>
                </a:xfrm>
                <a:prstGeom prst="rect">
                  <a:avLst/>
                </a:prstGeom>
                <a:blipFill>
                  <a:blip r:embed="rId14"/>
                  <a:stretch>
                    <a:fillRect r="-30000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B0CAB81-0440-4E26-B118-2DBD5563AF9A}"/>
                    </a:ext>
                  </a:extLst>
                </p:cNvPr>
                <p:cNvSpPr txBox="1"/>
                <p:nvPr/>
              </p:nvSpPr>
              <p:spPr>
                <a:xfrm>
                  <a:off x="8269230" y="2459887"/>
                  <a:ext cx="979713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17</m:t>
                          </m:r>
                        </m:den>
                      </m:f>
                    </m:oMath>
                  </a14:m>
                  <a:r>
                    <a:rPr lang="th-TH" sz="40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B0CAB81-0440-4E26-B118-2DBD5563AF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9230" y="2459887"/>
                  <a:ext cx="979713" cy="1047146"/>
                </a:xfrm>
                <a:prstGeom prst="rect">
                  <a:avLst/>
                </a:prstGeom>
                <a:blipFill>
                  <a:blip r:embed="rId15"/>
                  <a:stretch>
                    <a:fillRect r="-30000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5" name="มาก" descr="A picture containing text, sign, outdoor, clipart&#10;&#10;Description automatically generated">
            <a:extLst>
              <a:ext uri="{FF2B5EF4-FFF2-40B4-BE49-F238E27FC236}">
                <a16:creationId xmlns:a16="http://schemas.microsoft.com/office/drawing/2014/main" id="{5E107AA6-E954-45E1-A309-63667A8C0C0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50" y="2617412"/>
            <a:ext cx="876450" cy="847846"/>
          </a:xfrm>
          <a:prstGeom prst="rect">
            <a:avLst/>
          </a:prstGeom>
        </p:spPr>
      </p:pic>
      <p:pic>
        <p:nvPicPr>
          <p:cNvPr id="37" name="เท่ากับ" descr="A picture containing text, sign, vector graphics, clipart&#10;&#10;Description automatically generated">
            <a:extLst>
              <a:ext uri="{FF2B5EF4-FFF2-40B4-BE49-F238E27FC236}">
                <a16:creationId xmlns:a16="http://schemas.microsoft.com/office/drawing/2014/main" id="{7201BBC2-B7E3-4098-8962-4D4D633600B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918" y="2617699"/>
            <a:ext cx="876450" cy="847273"/>
          </a:xfrm>
          <a:prstGeom prst="rect">
            <a:avLst/>
          </a:prstGeom>
        </p:spPr>
      </p:pic>
      <p:pic>
        <p:nvPicPr>
          <p:cNvPr id="39" name="น้อย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4E5276FC-2B6E-4920-B2F2-660B7A40DCB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86" y="2617412"/>
            <a:ext cx="876450" cy="847846"/>
          </a:xfrm>
          <a:prstGeom prst="rect">
            <a:avLst/>
          </a:prstGeom>
        </p:spPr>
      </p:pic>
      <p:pic>
        <p:nvPicPr>
          <p:cNvPr id="31" name="มาก2" descr="A picture containing text, sign, outdoor, clipart&#10;&#10;Description automatically generated">
            <a:extLst>
              <a:ext uri="{FF2B5EF4-FFF2-40B4-BE49-F238E27FC236}">
                <a16:creationId xmlns:a16="http://schemas.microsoft.com/office/drawing/2014/main" id="{E534A6C9-136F-406E-9834-831BB878AA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50" y="4538141"/>
            <a:ext cx="876450" cy="847846"/>
          </a:xfrm>
          <a:prstGeom prst="rect">
            <a:avLst/>
          </a:prstGeom>
        </p:spPr>
      </p:pic>
      <p:pic>
        <p:nvPicPr>
          <p:cNvPr id="33" name="เท่ากับ2" descr="A picture containing text, sign, vector graphics, clipart&#10;&#10;Description automatically generated">
            <a:extLst>
              <a:ext uri="{FF2B5EF4-FFF2-40B4-BE49-F238E27FC236}">
                <a16:creationId xmlns:a16="http://schemas.microsoft.com/office/drawing/2014/main" id="{7E88D7AF-5FAC-408E-BC8F-4DCA32B8A8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918" y="4538428"/>
            <a:ext cx="876450" cy="847273"/>
          </a:xfrm>
          <a:prstGeom prst="rect">
            <a:avLst/>
          </a:prstGeom>
        </p:spPr>
      </p:pic>
      <p:pic>
        <p:nvPicPr>
          <p:cNvPr id="34" name="น้อย2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08C801DF-13ED-4F00-BA2C-FACB911B023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86" y="4538141"/>
            <a:ext cx="876450" cy="847846"/>
          </a:xfrm>
          <a:prstGeom prst="rect">
            <a:avLst/>
          </a:prstGeom>
        </p:spPr>
      </p:pic>
      <p:pic>
        <p:nvPicPr>
          <p:cNvPr id="30" name="ถูก1">
            <a:extLst>
              <a:ext uri="{FF2B5EF4-FFF2-40B4-BE49-F238E27FC236}">
                <a16:creationId xmlns:a16="http://schemas.microsoft.com/office/drawing/2014/main" id="{42FAD195-5284-4625-AAB3-ABF43ADF995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1074" y="2586300"/>
            <a:ext cx="936000" cy="936000"/>
          </a:xfrm>
          <a:prstGeom prst="rect">
            <a:avLst/>
          </a:prstGeom>
        </p:spPr>
      </p:pic>
      <p:pic>
        <p:nvPicPr>
          <p:cNvPr id="32" name="ผิด1">
            <a:extLst>
              <a:ext uri="{FF2B5EF4-FFF2-40B4-BE49-F238E27FC236}">
                <a16:creationId xmlns:a16="http://schemas.microsoft.com/office/drawing/2014/main" id="{DD6A0F06-7F39-407F-BD17-F1D7556AE45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67755" y="2586300"/>
            <a:ext cx="936000" cy="936000"/>
          </a:xfrm>
          <a:prstGeom prst="rect">
            <a:avLst/>
          </a:prstGeom>
        </p:spPr>
      </p:pic>
      <p:pic>
        <p:nvPicPr>
          <p:cNvPr id="42" name="ผิด1">
            <a:extLst>
              <a:ext uri="{FF2B5EF4-FFF2-40B4-BE49-F238E27FC236}">
                <a16:creationId xmlns:a16="http://schemas.microsoft.com/office/drawing/2014/main" id="{0D103E38-DCE1-4866-81AE-667F2649824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20974" y="2586300"/>
            <a:ext cx="936000" cy="936000"/>
          </a:xfrm>
          <a:prstGeom prst="rect">
            <a:avLst/>
          </a:prstGeom>
        </p:spPr>
      </p:pic>
      <p:pic>
        <p:nvPicPr>
          <p:cNvPr id="43" name="ถูก1">
            <a:extLst>
              <a:ext uri="{FF2B5EF4-FFF2-40B4-BE49-F238E27FC236}">
                <a16:creationId xmlns:a16="http://schemas.microsoft.com/office/drawing/2014/main" id="{CAFA0560-C0C4-4D11-83A3-782A3AC1B6C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20974" y="4500912"/>
            <a:ext cx="936000" cy="936000"/>
          </a:xfrm>
          <a:prstGeom prst="rect">
            <a:avLst/>
          </a:prstGeom>
        </p:spPr>
      </p:pic>
      <p:pic>
        <p:nvPicPr>
          <p:cNvPr id="44" name="ผิด1">
            <a:extLst>
              <a:ext uri="{FF2B5EF4-FFF2-40B4-BE49-F238E27FC236}">
                <a16:creationId xmlns:a16="http://schemas.microsoft.com/office/drawing/2014/main" id="{C0FB4B04-D7A5-44F4-A093-10FEADC957E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76699" y="4455532"/>
            <a:ext cx="936000" cy="936000"/>
          </a:xfrm>
          <a:prstGeom prst="rect">
            <a:avLst/>
          </a:prstGeom>
        </p:spPr>
      </p:pic>
      <p:pic>
        <p:nvPicPr>
          <p:cNvPr id="45" name="ผิด1">
            <a:extLst>
              <a:ext uri="{FF2B5EF4-FFF2-40B4-BE49-F238E27FC236}">
                <a16:creationId xmlns:a16="http://schemas.microsoft.com/office/drawing/2014/main" id="{ACF510B6-ED8D-44F1-BD2E-E7C21350AF6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48962" y="4498493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84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peelOff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1.15508 1.31875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1.15508 1.31875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1.15508 1.3187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04080D-F918-420F-A5EF-0E8C661808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B2D50F63-F3E8-4699-BFF5-11031C6BCA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2258453"/>
            <a:ext cx="4477170" cy="2828589"/>
          </a:xfrm>
          <a:prstGeom prst="rect">
            <a:avLst/>
          </a:prstGeom>
        </p:spPr>
      </p:pic>
      <p:pic>
        <p:nvPicPr>
          <p:cNvPr id="53" name="Picture 52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56BF0286-CD14-4997-8FF1-E2451379CEB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5372110"/>
            <a:ext cx="4477170" cy="2828589"/>
          </a:xfrm>
          <a:prstGeom prst="rect">
            <a:avLst/>
          </a:prstGeom>
        </p:spPr>
      </p:pic>
      <p:pic>
        <p:nvPicPr>
          <p:cNvPr id="54" name="Picture 53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CC7C81D9-1407-435A-B689-A8AD15B7AB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006" y="-499185"/>
            <a:ext cx="4477170" cy="2828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D46690-C6F1-4559-A979-AA37298C2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96" y="883299"/>
            <a:ext cx="1310864" cy="118305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14E0DC-E484-4BBA-B415-FAD8638B212F}"/>
              </a:ext>
            </a:extLst>
          </p:cNvPr>
          <p:cNvGrpSpPr/>
          <p:nvPr/>
        </p:nvGrpSpPr>
        <p:grpSpPr>
          <a:xfrm>
            <a:off x="2293500" y="1059954"/>
            <a:ext cx="4581862" cy="829746"/>
            <a:chOff x="1923495" y="417539"/>
            <a:chExt cx="2013092" cy="82974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649160-5222-4464-9D8D-2D453CBFD6B9}"/>
                </a:ext>
              </a:extLst>
            </p:cNvPr>
            <p:cNvGrpSpPr/>
            <p:nvPr/>
          </p:nvGrpSpPr>
          <p:grpSpPr>
            <a:xfrm>
              <a:off x="1923495" y="417539"/>
              <a:ext cx="2013092" cy="829746"/>
              <a:chOff x="1923495" y="417539"/>
              <a:chExt cx="2013092" cy="829746"/>
            </a:xfrm>
          </p:grpSpPr>
          <p:sp>
            <p:nvSpPr>
              <p:cNvPr id="18" name="Rectangle: Rounded Corners 18">
                <a:extLst>
                  <a:ext uri="{FF2B5EF4-FFF2-40B4-BE49-F238E27FC236}">
                    <a16:creationId xmlns:a16="http://schemas.microsoft.com/office/drawing/2014/main" id="{C002079B-9F91-4331-91AE-79F0F59434C0}"/>
                  </a:ext>
                </a:extLst>
              </p:cNvPr>
              <p:cNvSpPr/>
              <p:nvPr/>
            </p:nvSpPr>
            <p:spPr>
              <a:xfrm>
                <a:off x="2026102" y="417539"/>
                <a:ext cx="1910485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6018D889-F00F-49B6-8878-6E645FA97509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9866DF-B733-416B-850A-17BACC7A1468}"/>
                </a:ext>
              </a:extLst>
            </p:cNvPr>
            <p:cNvSpPr txBox="1"/>
            <p:nvPr/>
          </p:nvSpPr>
          <p:spPr>
            <a:xfrm>
              <a:off x="2117519" y="523112"/>
              <a:ext cx="181906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คลิกเลือกคำตอบที่ถูกต้อง</a:t>
              </a:r>
            </a:p>
          </p:txBody>
        </p:sp>
      </p:grpSp>
      <p:pic>
        <p:nvPicPr>
          <p:cNvPr id="47" name="Picture 4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466246-456F-4EFE-9F52-8E7E6C5D8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1386" y="6189177"/>
            <a:ext cx="1395736" cy="555152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F3E04183-CEEB-4D74-83E3-80D48850B2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85386" y="1004638"/>
            <a:ext cx="972000" cy="972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A7981C-872E-4AE9-B5DC-B9F3CDD04A6E}"/>
              </a:ext>
            </a:extLst>
          </p:cNvPr>
          <p:cNvGrpSpPr/>
          <p:nvPr/>
        </p:nvGrpSpPr>
        <p:grpSpPr>
          <a:xfrm>
            <a:off x="944050" y="2291626"/>
            <a:ext cx="10200055" cy="1456704"/>
            <a:chOff x="955625" y="2233751"/>
            <a:chExt cx="10200055" cy="1456704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405E681-012C-4379-95C5-C3B34BE7C9C6}"/>
                </a:ext>
              </a:extLst>
            </p:cNvPr>
            <p:cNvSpPr/>
            <p:nvPr/>
          </p:nvSpPr>
          <p:spPr>
            <a:xfrm>
              <a:off x="1516284" y="2233751"/>
              <a:ext cx="9639396" cy="1456704"/>
            </a:xfrm>
            <a:prstGeom prst="roundRect">
              <a:avLst>
                <a:gd name="adj" fmla="val 24704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FA8BDC1-EF66-4EEC-9CE8-544DE3FFE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5625" y="2329666"/>
              <a:ext cx="1185734" cy="12857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D275ED2-A362-4842-BFB1-77F9116B371B}"/>
                    </a:ext>
                  </a:extLst>
                </p:cNvPr>
                <p:cNvSpPr txBox="1"/>
                <p:nvPr/>
              </p:nvSpPr>
              <p:spPr>
                <a:xfrm>
                  <a:off x="3910493" y="2459887"/>
                  <a:ext cx="979713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lang="th-TH" sz="40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D275ED2-A362-4842-BFB1-77F9116B37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0493" y="2459887"/>
                  <a:ext cx="979713" cy="1047146"/>
                </a:xfrm>
                <a:prstGeom prst="rect">
                  <a:avLst/>
                </a:prstGeom>
                <a:blipFill>
                  <a:blip r:embed="rId11"/>
                  <a:stretch>
                    <a:fillRect r="-18750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110CFFE-E8EA-4E23-A53F-26CD461C84D1}"/>
                    </a:ext>
                  </a:extLst>
                </p:cNvPr>
                <p:cNvSpPr txBox="1"/>
                <p:nvPr/>
              </p:nvSpPr>
              <p:spPr>
                <a:xfrm>
                  <a:off x="8269230" y="2459887"/>
                  <a:ext cx="979713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lang="th-TH" sz="40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110CFFE-E8EA-4E23-A53F-26CD461C84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9230" y="2459887"/>
                  <a:ext cx="979713" cy="1047146"/>
                </a:xfrm>
                <a:prstGeom prst="rect">
                  <a:avLst/>
                </a:prstGeom>
                <a:blipFill>
                  <a:blip r:embed="rId12"/>
                  <a:stretch>
                    <a:fillRect r="-18750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E1438BD-046D-4637-91AA-FB1557081DBC}"/>
              </a:ext>
            </a:extLst>
          </p:cNvPr>
          <p:cNvGrpSpPr/>
          <p:nvPr/>
        </p:nvGrpSpPr>
        <p:grpSpPr>
          <a:xfrm>
            <a:off x="946238" y="4212355"/>
            <a:ext cx="10197867" cy="1456704"/>
            <a:chOff x="957813" y="2233751"/>
            <a:chExt cx="10197867" cy="145670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1CF2B42-EB47-4F92-A965-96BB5F7E8C19}"/>
                </a:ext>
              </a:extLst>
            </p:cNvPr>
            <p:cNvSpPr/>
            <p:nvPr/>
          </p:nvSpPr>
          <p:spPr>
            <a:xfrm>
              <a:off x="1516284" y="2233751"/>
              <a:ext cx="9639396" cy="1456704"/>
            </a:xfrm>
            <a:prstGeom prst="roundRect">
              <a:avLst>
                <a:gd name="adj" fmla="val 24704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BD2E55F-32FB-4D8D-B22E-05A021ADD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813" y="2329666"/>
              <a:ext cx="1181358" cy="128573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2DB01FA4-3AEB-4BF7-B8B4-D678CB7F1894}"/>
                    </a:ext>
                  </a:extLst>
                </p:cNvPr>
                <p:cNvSpPr txBox="1"/>
                <p:nvPr/>
              </p:nvSpPr>
              <p:spPr>
                <a:xfrm>
                  <a:off x="3910493" y="2459887"/>
                  <a:ext cx="979713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th-TH" sz="40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2DB01FA4-3AEB-4BF7-B8B4-D678CB7F18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0493" y="2459887"/>
                  <a:ext cx="979713" cy="1047146"/>
                </a:xfrm>
                <a:prstGeom prst="rect">
                  <a:avLst/>
                </a:prstGeom>
                <a:blipFill>
                  <a:blip r:embed="rId14"/>
                  <a:stretch>
                    <a:fillRect r="-18750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B0CAB81-0440-4E26-B118-2DBD5563AF9A}"/>
                    </a:ext>
                  </a:extLst>
                </p:cNvPr>
                <p:cNvSpPr txBox="1"/>
                <p:nvPr/>
              </p:nvSpPr>
              <p:spPr>
                <a:xfrm>
                  <a:off x="8269230" y="2459887"/>
                  <a:ext cx="979713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th-TH" sz="40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B0CAB81-0440-4E26-B118-2DBD5563AF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9230" y="2459887"/>
                  <a:ext cx="979713" cy="1047146"/>
                </a:xfrm>
                <a:prstGeom prst="rect">
                  <a:avLst/>
                </a:prstGeom>
                <a:blipFill>
                  <a:blip r:embed="rId15"/>
                  <a:stretch>
                    <a:fillRect r="-18750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5" name="มาก" descr="A picture containing text, sign, outdoor, clipart&#10;&#10;Description automatically generated">
            <a:extLst>
              <a:ext uri="{FF2B5EF4-FFF2-40B4-BE49-F238E27FC236}">
                <a16:creationId xmlns:a16="http://schemas.microsoft.com/office/drawing/2014/main" id="{5E107AA6-E954-45E1-A309-63667A8C0C0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50" y="2617412"/>
            <a:ext cx="876450" cy="847846"/>
          </a:xfrm>
          <a:prstGeom prst="rect">
            <a:avLst/>
          </a:prstGeom>
        </p:spPr>
      </p:pic>
      <p:pic>
        <p:nvPicPr>
          <p:cNvPr id="37" name="เท่ากับ" descr="A picture containing text, sign, vector graphics, clipart&#10;&#10;Description automatically generated">
            <a:extLst>
              <a:ext uri="{FF2B5EF4-FFF2-40B4-BE49-F238E27FC236}">
                <a16:creationId xmlns:a16="http://schemas.microsoft.com/office/drawing/2014/main" id="{7201BBC2-B7E3-4098-8962-4D4D633600B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918" y="2617699"/>
            <a:ext cx="876450" cy="847273"/>
          </a:xfrm>
          <a:prstGeom prst="rect">
            <a:avLst/>
          </a:prstGeom>
        </p:spPr>
      </p:pic>
      <p:pic>
        <p:nvPicPr>
          <p:cNvPr id="39" name="น้อย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4E5276FC-2B6E-4920-B2F2-660B7A40DCB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86" y="2617412"/>
            <a:ext cx="876450" cy="847846"/>
          </a:xfrm>
          <a:prstGeom prst="rect">
            <a:avLst/>
          </a:prstGeom>
        </p:spPr>
      </p:pic>
      <p:pic>
        <p:nvPicPr>
          <p:cNvPr id="31" name="มาก2" descr="A picture containing text, sign, outdoor, clipart&#10;&#10;Description automatically generated">
            <a:extLst>
              <a:ext uri="{FF2B5EF4-FFF2-40B4-BE49-F238E27FC236}">
                <a16:creationId xmlns:a16="http://schemas.microsoft.com/office/drawing/2014/main" id="{E534A6C9-136F-406E-9834-831BB878AA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50" y="4538141"/>
            <a:ext cx="876450" cy="847846"/>
          </a:xfrm>
          <a:prstGeom prst="rect">
            <a:avLst/>
          </a:prstGeom>
        </p:spPr>
      </p:pic>
      <p:pic>
        <p:nvPicPr>
          <p:cNvPr id="33" name="เท่ากับ2" descr="A picture containing text, sign, vector graphics, clipart&#10;&#10;Description automatically generated">
            <a:extLst>
              <a:ext uri="{FF2B5EF4-FFF2-40B4-BE49-F238E27FC236}">
                <a16:creationId xmlns:a16="http://schemas.microsoft.com/office/drawing/2014/main" id="{7E88D7AF-5FAC-408E-BC8F-4DCA32B8A8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918" y="4538428"/>
            <a:ext cx="876450" cy="847273"/>
          </a:xfrm>
          <a:prstGeom prst="rect">
            <a:avLst/>
          </a:prstGeom>
        </p:spPr>
      </p:pic>
      <p:pic>
        <p:nvPicPr>
          <p:cNvPr id="34" name="น้อย2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08C801DF-13ED-4F00-BA2C-FACB911B023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86" y="4538141"/>
            <a:ext cx="876450" cy="847846"/>
          </a:xfrm>
          <a:prstGeom prst="rect">
            <a:avLst/>
          </a:prstGeom>
        </p:spPr>
      </p:pic>
      <p:pic>
        <p:nvPicPr>
          <p:cNvPr id="30" name="ถูก1">
            <a:extLst>
              <a:ext uri="{FF2B5EF4-FFF2-40B4-BE49-F238E27FC236}">
                <a16:creationId xmlns:a16="http://schemas.microsoft.com/office/drawing/2014/main" id="{42FAD195-5284-4625-AAB3-ABF43ADF995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59194" y="2607045"/>
            <a:ext cx="936000" cy="936000"/>
          </a:xfrm>
          <a:prstGeom prst="rect">
            <a:avLst/>
          </a:prstGeom>
        </p:spPr>
      </p:pic>
      <p:pic>
        <p:nvPicPr>
          <p:cNvPr id="32" name="ผิด1">
            <a:extLst>
              <a:ext uri="{FF2B5EF4-FFF2-40B4-BE49-F238E27FC236}">
                <a16:creationId xmlns:a16="http://schemas.microsoft.com/office/drawing/2014/main" id="{DD6A0F06-7F39-407F-BD17-F1D7556AE45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08900" y="2573335"/>
            <a:ext cx="936000" cy="936000"/>
          </a:xfrm>
          <a:prstGeom prst="rect">
            <a:avLst/>
          </a:prstGeom>
        </p:spPr>
      </p:pic>
      <p:pic>
        <p:nvPicPr>
          <p:cNvPr id="42" name="ผิด1">
            <a:extLst>
              <a:ext uri="{FF2B5EF4-FFF2-40B4-BE49-F238E27FC236}">
                <a16:creationId xmlns:a16="http://schemas.microsoft.com/office/drawing/2014/main" id="{0D103E38-DCE1-4866-81AE-667F2649824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20974" y="2586300"/>
            <a:ext cx="936000" cy="936000"/>
          </a:xfrm>
          <a:prstGeom prst="rect">
            <a:avLst/>
          </a:prstGeom>
        </p:spPr>
      </p:pic>
      <p:pic>
        <p:nvPicPr>
          <p:cNvPr id="43" name="ถูก1">
            <a:extLst>
              <a:ext uri="{FF2B5EF4-FFF2-40B4-BE49-F238E27FC236}">
                <a16:creationId xmlns:a16="http://schemas.microsoft.com/office/drawing/2014/main" id="{CAFA0560-C0C4-4D11-83A3-782A3AC1B6C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58506" y="4477560"/>
            <a:ext cx="936000" cy="936000"/>
          </a:xfrm>
          <a:prstGeom prst="rect">
            <a:avLst/>
          </a:prstGeom>
        </p:spPr>
      </p:pic>
      <p:pic>
        <p:nvPicPr>
          <p:cNvPr id="44" name="ผิด1">
            <a:extLst>
              <a:ext uri="{FF2B5EF4-FFF2-40B4-BE49-F238E27FC236}">
                <a16:creationId xmlns:a16="http://schemas.microsoft.com/office/drawing/2014/main" id="{C0FB4B04-D7A5-44F4-A093-10FEADC957E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76699" y="4455532"/>
            <a:ext cx="936000" cy="936000"/>
          </a:xfrm>
          <a:prstGeom prst="rect">
            <a:avLst/>
          </a:prstGeom>
        </p:spPr>
      </p:pic>
      <p:pic>
        <p:nvPicPr>
          <p:cNvPr id="45" name="ผิด1">
            <a:extLst>
              <a:ext uri="{FF2B5EF4-FFF2-40B4-BE49-F238E27FC236}">
                <a16:creationId xmlns:a16="http://schemas.microsoft.com/office/drawing/2014/main" id="{ACF510B6-ED8D-44F1-BD2E-E7C21350AF6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09292" y="4494064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18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peelOff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1.15508 1.31875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1.15508 1.31875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1.15508 1.3187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04080D-F918-420F-A5EF-0E8C661808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B2D50F63-F3E8-4699-BFF5-11031C6BCA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2258453"/>
            <a:ext cx="4477170" cy="2828589"/>
          </a:xfrm>
          <a:prstGeom prst="rect">
            <a:avLst/>
          </a:prstGeom>
        </p:spPr>
      </p:pic>
      <p:pic>
        <p:nvPicPr>
          <p:cNvPr id="53" name="Picture 52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56BF0286-CD14-4997-8FF1-E2451379CEB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5372110"/>
            <a:ext cx="4477170" cy="2828589"/>
          </a:xfrm>
          <a:prstGeom prst="rect">
            <a:avLst/>
          </a:prstGeom>
        </p:spPr>
      </p:pic>
      <p:pic>
        <p:nvPicPr>
          <p:cNvPr id="54" name="Picture 53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CC7C81D9-1407-435A-B689-A8AD15B7AB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006" y="-499185"/>
            <a:ext cx="4477170" cy="2828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D46690-C6F1-4559-A979-AA37298C2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96" y="883299"/>
            <a:ext cx="1310864" cy="118305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14E0DC-E484-4BBA-B415-FAD8638B212F}"/>
              </a:ext>
            </a:extLst>
          </p:cNvPr>
          <p:cNvGrpSpPr/>
          <p:nvPr/>
        </p:nvGrpSpPr>
        <p:grpSpPr>
          <a:xfrm>
            <a:off x="2293500" y="1059954"/>
            <a:ext cx="4581862" cy="829746"/>
            <a:chOff x="1923495" y="417539"/>
            <a:chExt cx="2013092" cy="82974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649160-5222-4464-9D8D-2D453CBFD6B9}"/>
                </a:ext>
              </a:extLst>
            </p:cNvPr>
            <p:cNvGrpSpPr/>
            <p:nvPr/>
          </p:nvGrpSpPr>
          <p:grpSpPr>
            <a:xfrm>
              <a:off x="1923495" y="417539"/>
              <a:ext cx="2013092" cy="829746"/>
              <a:chOff x="1923495" y="417539"/>
              <a:chExt cx="2013092" cy="829746"/>
            </a:xfrm>
          </p:grpSpPr>
          <p:sp>
            <p:nvSpPr>
              <p:cNvPr id="18" name="Rectangle: Rounded Corners 18">
                <a:extLst>
                  <a:ext uri="{FF2B5EF4-FFF2-40B4-BE49-F238E27FC236}">
                    <a16:creationId xmlns:a16="http://schemas.microsoft.com/office/drawing/2014/main" id="{C002079B-9F91-4331-91AE-79F0F59434C0}"/>
                  </a:ext>
                </a:extLst>
              </p:cNvPr>
              <p:cNvSpPr/>
              <p:nvPr/>
            </p:nvSpPr>
            <p:spPr>
              <a:xfrm>
                <a:off x="2026102" y="417539"/>
                <a:ext cx="1910485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6018D889-F00F-49B6-8878-6E645FA97509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9866DF-B733-416B-850A-17BACC7A1468}"/>
                </a:ext>
              </a:extLst>
            </p:cNvPr>
            <p:cNvSpPr txBox="1"/>
            <p:nvPr/>
          </p:nvSpPr>
          <p:spPr>
            <a:xfrm>
              <a:off x="2117519" y="523112"/>
              <a:ext cx="181906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คลิกเลือกคำตอบที่ถูกต้อง</a:t>
              </a:r>
            </a:p>
          </p:txBody>
        </p:sp>
      </p:grpSp>
      <p:pic>
        <p:nvPicPr>
          <p:cNvPr id="47" name="Picture 4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466246-456F-4EFE-9F52-8E7E6C5D8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1386" y="6189177"/>
            <a:ext cx="1395736" cy="555152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F3E04183-CEEB-4D74-83E3-80D48850B2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85386" y="1004638"/>
            <a:ext cx="972000" cy="972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A7981C-872E-4AE9-B5DC-B9F3CDD04A6E}"/>
              </a:ext>
            </a:extLst>
          </p:cNvPr>
          <p:cNvGrpSpPr/>
          <p:nvPr/>
        </p:nvGrpSpPr>
        <p:grpSpPr>
          <a:xfrm>
            <a:off x="944050" y="2291626"/>
            <a:ext cx="10200055" cy="1456704"/>
            <a:chOff x="955625" y="2233751"/>
            <a:chExt cx="10200055" cy="1456704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405E681-012C-4379-95C5-C3B34BE7C9C6}"/>
                </a:ext>
              </a:extLst>
            </p:cNvPr>
            <p:cNvSpPr/>
            <p:nvPr/>
          </p:nvSpPr>
          <p:spPr>
            <a:xfrm>
              <a:off x="1516284" y="2233751"/>
              <a:ext cx="9639396" cy="1456704"/>
            </a:xfrm>
            <a:prstGeom prst="roundRect">
              <a:avLst>
                <a:gd name="adj" fmla="val 24704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FA8BDC1-EF66-4EEC-9CE8-544DE3FFE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5625" y="2329666"/>
              <a:ext cx="1185734" cy="128573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D275ED2-A362-4842-BFB1-77F9116B371B}"/>
                    </a:ext>
                  </a:extLst>
                </p:cNvPr>
                <p:cNvSpPr txBox="1"/>
                <p:nvPr/>
              </p:nvSpPr>
              <p:spPr>
                <a:xfrm>
                  <a:off x="3910493" y="2459887"/>
                  <a:ext cx="979713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17</m:t>
                          </m:r>
                        </m:den>
                      </m:f>
                    </m:oMath>
                  </a14:m>
                  <a:r>
                    <a:rPr lang="th-TH" sz="40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D275ED2-A362-4842-BFB1-77F9116B37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0493" y="2459887"/>
                  <a:ext cx="979713" cy="1047146"/>
                </a:xfrm>
                <a:prstGeom prst="rect">
                  <a:avLst/>
                </a:prstGeom>
                <a:blipFill>
                  <a:blip r:embed="rId11"/>
                  <a:stretch>
                    <a:fillRect r="-30625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110CFFE-E8EA-4E23-A53F-26CD461C84D1}"/>
                    </a:ext>
                  </a:extLst>
                </p:cNvPr>
                <p:cNvSpPr txBox="1"/>
                <p:nvPr/>
              </p:nvSpPr>
              <p:spPr>
                <a:xfrm>
                  <a:off x="8269230" y="2459887"/>
                  <a:ext cx="979713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17</m:t>
                          </m:r>
                        </m:den>
                      </m:f>
                    </m:oMath>
                  </a14:m>
                  <a:r>
                    <a:rPr lang="th-TH" sz="40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110CFFE-E8EA-4E23-A53F-26CD461C84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9230" y="2459887"/>
                  <a:ext cx="979713" cy="1047146"/>
                </a:xfrm>
                <a:prstGeom prst="rect">
                  <a:avLst/>
                </a:prstGeom>
                <a:blipFill>
                  <a:blip r:embed="rId12"/>
                  <a:stretch>
                    <a:fillRect r="-30000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E1438BD-046D-4637-91AA-FB1557081DBC}"/>
              </a:ext>
            </a:extLst>
          </p:cNvPr>
          <p:cNvGrpSpPr/>
          <p:nvPr/>
        </p:nvGrpSpPr>
        <p:grpSpPr>
          <a:xfrm>
            <a:off x="946238" y="4212355"/>
            <a:ext cx="10197867" cy="1456704"/>
            <a:chOff x="957813" y="2233751"/>
            <a:chExt cx="10197867" cy="145670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1CF2B42-EB47-4F92-A965-96BB5F7E8C19}"/>
                </a:ext>
              </a:extLst>
            </p:cNvPr>
            <p:cNvSpPr/>
            <p:nvPr/>
          </p:nvSpPr>
          <p:spPr>
            <a:xfrm>
              <a:off x="1516284" y="2233751"/>
              <a:ext cx="9639396" cy="1456704"/>
            </a:xfrm>
            <a:prstGeom prst="roundRect">
              <a:avLst>
                <a:gd name="adj" fmla="val 24704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BD2E55F-32FB-4D8D-B22E-05A021ADD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813" y="2332038"/>
              <a:ext cx="1181358" cy="128099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2DB01FA4-3AEB-4BF7-B8B4-D678CB7F1894}"/>
                    </a:ext>
                  </a:extLst>
                </p:cNvPr>
                <p:cNvSpPr txBox="1"/>
                <p:nvPr/>
              </p:nvSpPr>
              <p:spPr>
                <a:xfrm>
                  <a:off x="3910493" y="2459887"/>
                  <a:ext cx="979713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30</m:t>
                          </m:r>
                        </m:den>
                      </m:f>
                    </m:oMath>
                  </a14:m>
                  <a:r>
                    <a:rPr lang="th-TH" sz="40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2DB01FA4-3AEB-4BF7-B8B4-D678CB7F18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0493" y="2459887"/>
                  <a:ext cx="979713" cy="1047146"/>
                </a:xfrm>
                <a:prstGeom prst="rect">
                  <a:avLst/>
                </a:prstGeom>
                <a:blipFill>
                  <a:blip r:embed="rId14"/>
                  <a:stretch>
                    <a:fillRect r="-35000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B0CAB81-0440-4E26-B118-2DBD5563AF9A}"/>
                    </a:ext>
                  </a:extLst>
                </p:cNvPr>
                <p:cNvSpPr txBox="1"/>
                <p:nvPr/>
              </p:nvSpPr>
              <p:spPr>
                <a:xfrm>
                  <a:off x="8269230" y="2459887"/>
                  <a:ext cx="979713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30</m:t>
                          </m:r>
                        </m:den>
                      </m:f>
                    </m:oMath>
                  </a14:m>
                  <a:r>
                    <a:rPr lang="th-TH" sz="40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B0CAB81-0440-4E26-B118-2DBD5563AF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9230" y="2459887"/>
                  <a:ext cx="979713" cy="1047146"/>
                </a:xfrm>
                <a:prstGeom prst="rect">
                  <a:avLst/>
                </a:prstGeom>
                <a:blipFill>
                  <a:blip r:embed="rId15"/>
                  <a:stretch>
                    <a:fillRect r="-35000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5" name="มาก" descr="A picture containing text, sign, outdoor, clipart&#10;&#10;Description automatically generated">
            <a:extLst>
              <a:ext uri="{FF2B5EF4-FFF2-40B4-BE49-F238E27FC236}">
                <a16:creationId xmlns:a16="http://schemas.microsoft.com/office/drawing/2014/main" id="{5E107AA6-E954-45E1-A309-63667A8C0C0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50" y="2617412"/>
            <a:ext cx="876450" cy="847846"/>
          </a:xfrm>
          <a:prstGeom prst="rect">
            <a:avLst/>
          </a:prstGeom>
        </p:spPr>
      </p:pic>
      <p:pic>
        <p:nvPicPr>
          <p:cNvPr id="37" name="เท่ากับ" descr="A picture containing text, sign, vector graphics, clipart&#10;&#10;Description automatically generated">
            <a:extLst>
              <a:ext uri="{FF2B5EF4-FFF2-40B4-BE49-F238E27FC236}">
                <a16:creationId xmlns:a16="http://schemas.microsoft.com/office/drawing/2014/main" id="{7201BBC2-B7E3-4098-8962-4D4D633600B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918" y="2617699"/>
            <a:ext cx="876450" cy="847273"/>
          </a:xfrm>
          <a:prstGeom prst="rect">
            <a:avLst/>
          </a:prstGeom>
        </p:spPr>
      </p:pic>
      <p:pic>
        <p:nvPicPr>
          <p:cNvPr id="39" name="น้อย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4E5276FC-2B6E-4920-B2F2-660B7A40DCB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86" y="2617412"/>
            <a:ext cx="876450" cy="847846"/>
          </a:xfrm>
          <a:prstGeom prst="rect">
            <a:avLst/>
          </a:prstGeom>
        </p:spPr>
      </p:pic>
      <p:pic>
        <p:nvPicPr>
          <p:cNvPr id="31" name="มาก2" descr="A picture containing text, sign, outdoor, clipart&#10;&#10;Description automatically generated">
            <a:extLst>
              <a:ext uri="{FF2B5EF4-FFF2-40B4-BE49-F238E27FC236}">
                <a16:creationId xmlns:a16="http://schemas.microsoft.com/office/drawing/2014/main" id="{E534A6C9-136F-406E-9834-831BB878AA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50" y="4538141"/>
            <a:ext cx="876450" cy="847846"/>
          </a:xfrm>
          <a:prstGeom prst="rect">
            <a:avLst/>
          </a:prstGeom>
        </p:spPr>
      </p:pic>
      <p:pic>
        <p:nvPicPr>
          <p:cNvPr id="33" name="เท่ากับ2" descr="A picture containing text, sign, vector graphics, clipart&#10;&#10;Description automatically generated">
            <a:extLst>
              <a:ext uri="{FF2B5EF4-FFF2-40B4-BE49-F238E27FC236}">
                <a16:creationId xmlns:a16="http://schemas.microsoft.com/office/drawing/2014/main" id="{7E88D7AF-5FAC-408E-BC8F-4DCA32B8A8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918" y="4538428"/>
            <a:ext cx="876450" cy="847273"/>
          </a:xfrm>
          <a:prstGeom prst="rect">
            <a:avLst/>
          </a:prstGeom>
        </p:spPr>
      </p:pic>
      <p:pic>
        <p:nvPicPr>
          <p:cNvPr id="34" name="น้อย2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08C801DF-13ED-4F00-BA2C-FACB911B023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86" y="4538141"/>
            <a:ext cx="876450" cy="847846"/>
          </a:xfrm>
          <a:prstGeom prst="rect">
            <a:avLst/>
          </a:prstGeom>
        </p:spPr>
      </p:pic>
      <p:pic>
        <p:nvPicPr>
          <p:cNvPr id="30" name="ถูก1">
            <a:extLst>
              <a:ext uri="{FF2B5EF4-FFF2-40B4-BE49-F238E27FC236}">
                <a16:creationId xmlns:a16="http://schemas.microsoft.com/office/drawing/2014/main" id="{42FAD195-5284-4625-AAB3-ABF43ADF995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1074" y="2586300"/>
            <a:ext cx="936000" cy="936000"/>
          </a:xfrm>
          <a:prstGeom prst="rect">
            <a:avLst/>
          </a:prstGeom>
        </p:spPr>
      </p:pic>
      <p:pic>
        <p:nvPicPr>
          <p:cNvPr id="32" name="ผิด1">
            <a:extLst>
              <a:ext uri="{FF2B5EF4-FFF2-40B4-BE49-F238E27FC236}">
                <a16:creationId xmlns:a16="http://schemas.microsoft.com/office/drawing/2014/main" id="{DD6A0F06-7F39-407F-BD17-F1D7556AE45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67755" y="2586300"/>
            <a:ext cx="936000" cy="936000"/>
          </a:xfrm>
          <a:prstGeom prst="rect">
            <a:avLst/>
          </a:prstGeom>
        </p:spPr>
      </p:pic>
      <p:pic>
        <p:nvPicPr>
          <p:cNvPr id="42" name="ผิด1">
            <a:extLst>
              <a:ext uri="{FF2B5EF4-FFF2-40B4-BE49-F238E27FC236}">
                <a16:creationId xmlns:a16="http://schemas.microsoft.com/office/drawing/2014/main" id="{0D103E38-DCE1-4866-81AE-667F2649824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20974" y="2586300"/>
            <a:ext cx="936000" cy="936000"/>
          </a:xfrm>
          <a:prstGeom prst="rect">
            <a:avLst/>
          </a:prstGeom>
        </p:spPr>
      </p:pic>
      <p:pic>
        <p:nvPicPr>
          <p:cNvPr id="43" name="ถูก1">
            <a:extLst>
              <a:ext uri="{FF2B5EF4-FFF2-40B4-BE49-F238E27FC236}">
                <a16:creationId xmlns:a16="http://schemas.microsoft.com/office/drawing/2014/main" id="{CAFA0560-C0C4-4D11-83A3-782A3AC1B6C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44549" y="4523435"/>
            <a:ext cx="936000" cy="936000"/>
          </a:xfrm>
          <a:prstGeom prst="rect">
            <a:avLst/>
          </a:prstGeom>
        </p:spPr>
      </p:pic>
      <p:pic>
        <p:nvPicPr>
          <p:cNvPr id="44" name="ผิด1">
            <a:extLst>
              <a:ext uri="{FF2B5EF4-FFF2-40B4-BE49-F238E27FC236}">
                <a16:creationId xmlns:a16="http://schemas.microsoft.com/office/drawing/2014/main" id="{C0FB4B04-D7A5-44F4-A093-10FEADC957E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75433" y="4498493"/>
            <a:ext cx="936000" cy="936000"/>
          </a:xfrm>
          <a:prstGeom prst="rect">
            <a:avLst/>
          </a:prstGeom>
        </p:spPr>
      </p:pic>
      <p:pic>
        <p:nvPicPr>
          <p:cNvPr id="45" name="ผิด1">
            <a:extLst>
              <a:ext uri="{FF2B5EF4-FFF2-40B4-BE49-F238E27FC236}">
                <a16:creationId xmlns:a16="http://schemas.microsoft.com/office/drawing/2014/main" id="{ACF510B6-ED8D-44F1-BD2E-E7C21350AF6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48962" y="4498493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0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peelOff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-0.00069 L -1.15156 1.31806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1.15508 1.31875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1.15508 1.3187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04080D-F918-420F-A5EF-0E8C661808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B2D50F63-F3E8-4699-BFF5-11031C6BCA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2258453"/>
            <a:ext cx="4477170" cy="2828589"/>
          </a:xfrm>
          <a:prstGeom prst="rect">
            <a:avLst/>
          </a:prstGeom>
        </p:spPr>
      </p:pic>
      <p:pic>
        <p:nvPicPr>
          <p:cNvPr id="53" name="Picture 52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56BF0286-CD14-4997-8FF1-E2451379CEB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5372110"/>
            <a:ext cx="4477170" cy="2828589"/>
          </a:xfrm>
          <a:prstGeom prst="rect">
            <a:avLst/>
          </a:prstGeom>
        </p:spPr>
      </p:pic>
      <p:pic>
        <p:nvPicPr>
          <p:cNvPr id="54" name="Picture 53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CC7C81D9-1407-435A-B689-A8AD15B7AB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006" y="-499185"/>
            <a:ext cx="4477170" cy="2828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D46690-C6F1-4559-A979-AA37298C2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96" y="883299"/>
            <a:ext cx="1310864" cy="118305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14E0DC-E484-4BBA-B415-FAD8638B212F}"/>
              </a:ext>
            </a:extLst>
          </p:cNvPr>
          <p:cNvGrpSpPr/>
          <p:nvPr/>
        </p:nvGrpSpPr>
        <p:grpSpPr>
          <a:xfrm>
            <a:off x="2293500" y="1059954"/>
            <a:ext cx="4581862" cy="829746"/>
            <a:chOff x="1923495" y="417539"/>
            <a:chExt cx="2013092" cy="82974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649160-5222-4464-9D8D-2D453CBFD6B9}"/>
                </a:ext>
              </a:extLst>
            </p:cNvPr>
            <p:cNvGrpSpPr/>
            <p:nvPr/>
          </p:nvGrpSpPr>
          <p:grpSpPr>
            <a:xfrm>
              <a:off x="1923495" y="417539"/>
              <a:ext cx="2013092" cy="829746"/>
              <a:chOff x="1923495" y="417539"/>
              <a:chExt cx="2013092" cy="829746"/>
            </a:xfrm>
          </p:grpSpPr>
          <p:sp>
            <p:nvSpPr>
              <p:cNvPr id="18" name="Rectangle: Rounded Corners 18">
                <a:extLst>
                  <a:ext uri="{FF2B5EF4-FFF2-40B4-BE49-F238E27FC236}">
                    <a16:creationId xmlns:a16="http://schemas.microsoft.com/office/drawing/2014/main" id="{C002079B-9F91-4331-91AE-79F0F59434C0}"/>
                  </a:ext>
                </a:extLst>
              </p:cNvPr>
              <p:cNvSpPr/>
              <p:nvPr/>
            </p:nvSpPr>
            <p:spPr>
              <a:xfrm>
                <a:off x="2026102" y="417539"/>
                <a:ext cx="1910485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6018D889-F00F-49B6-8878-6E645FA97509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9866DF-B733-416B-850A-17BACC7A1468}"/>
                </a:ext>
              </a:extLst>
            </p:cNvPr>
            <p:cNvSpPr txBox="1"/>
            <p:nvPr/>
          </p:nvSpPr>
          <p:spPr>
            <a:xfrm>
              <a:off x="2117519" y="523112"/>
              <a:ext cx="181906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คลิกเลือกคำตอบที่ถูกต้อง</a:t>
              </a:r>
            </a:p>
          </p:txBody>
        </p:sp>
      </p:grpSp>
      <p:pic>
        <p:nvPicPr>
          <p:cNvPr id="47" name="Picture 4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466246-456F-4EFE-9F52-8E7E6C5D8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1386" y="6189177"/>
            <a:ext cx="1395736" cy="555152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F3E04183-CEEB-4D74-83E3-80D48850B2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85386" y="1004638"/>
            <a:ext cx="972000" cy="972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A7981C-872E-4AE9-B5DC-B9F3CDD04A6E}"/>
              </a:ext>
            </a:extLst>
          </p:cNvPr>
          <p:cNvGrpSpPr/>
          <p:nvPr/>
        </p:nvGrpSpPr>
        <p:grpSpPr>
          <a:xfrm>
            <a:off x="944050" y="2291626"/>
            <a:ext cx="10200055" cy="1456704"/>
            <a:chOff x="955625" y="2233751"/>
            <a:chExt cx="10200055" cy="1456704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405E681-012C-4379-95C5-C3B34BE7C9C6}"/>
                </a:ext>
              </a:extLst>
            </p:cNvPr>
            <p:cNvSpPr/>
            <p:nvPr/>
          </p:nvSpPr>
          <p:spPr>
            <a:xfrm>
              <a:off x="1516284" y="2233751"/>
              <a:ext cx="9639396" cy="1456704"/>
            </a:xfrm>
            <a:prstGeom prst="roundRect">
              <a:avLst>
                <a:gd name="adj" fmla="val 24704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FA8BDC1-EF66-4EEC-9CE8-544DE3FFE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5625" y="2329666"/>
              <a:ext cx="1185733" cy="128573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D275ED2-A362-4842-BFB1-77F9116B371B}"/>
                    </a:ext>
                  </a:extLst>
                </p:cNvPr>
                <p:cNvSpPr txBox="1"/>
                <p:nvPr/>
              </p:nvSpPr>
              <p:spPr>
                <a:xfrm>
                  <a:off x="3910493" y="2459887"/>
                  <a:ext cx="979713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10</m:t>
                          </m:r>
                        </m:den>
                      </m:f>
                    </m:oMath>
                  </a14:m>
                  <a:r>
                    <a:rPr lang="th-TH" sz="40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D275ED2-A362-4842-BFB1-77F9116B37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0493" y="2459887"/>
                  <a:ext cx="979713" cy="1047146"/>
                </a:xfrm>
                <a:prstGeom prst="rect">
                  <a:avLst/>
                </a:prstGeom>
                <a:blipFill>
                  <a:blip r:embed="rId11"/>
                  <a:stretch>
                    <a:fillRect r="-33125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110CFFE-E8EA-4E23-A53F-26CD461C84D1}"/>
                    </a:ext>
                  </a:extLst>
                </p:cNvPr>
                <p:cNvSpPr txBox="1"/>
                <p:nvPr/>
              </p:nvSpPr>
              <p:spPr>
                <a:xfrm>
                  <a:off x="8269230" y="2459887"/>
                  <a:ext cx="979713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10</m:t>
                          </m:r>
                        </m:den>
                      </m:f>
                    </m:oMath>
                  </a14:m>
                  <a:r>
                    <a:rPr lang="th-TH" sz="40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110CFFE-E8EA-4E23-A53F-26CD461C84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9230" y="2459887"/>
                  <a:ext cx="979713" cy="1047146"/>
                </a:xfrm>
                <a:prstGeom prst="rect">
                  <a:avLst/>
                </a:prstGeom>
                <a:blipFill>
                  <a:blip r:embed="rId12"/>
                  <a:stretch>
                    <a:fillRect r="-33125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E1438BD-046D-4637-91AA-FB1557081DBC}"/>
              </a:ext>
            </a:extLst>
          </p:cNvPr>
          <p:cNvGrpSpPr/>
          <p:nvPr/>
        </p:nvGrpSpPr>
        <p:grpSpPr>
          <a:xfrm>
            <a:off x="946238" y="4212355"/>
            <a:ext cx="10197867" cy="1456704"/>
            <a:chOff x="957813" y="2233751"/>
            <a:chExt cx="10197867" cy="145670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1CF2B42-EB47-4F92-A965-96BB5F7E8C19}"/>
                </a:ext>
              </a:extLst>
            </p:cNvPr>
            <p:cNvSpPr/>
            <p:nvPr/>
          </p:nvSpPr>
          <p:spPr>
            <a:xfrm>
              <a:off x="1516284" y="2233751"/>
              <a:ext cx="9639396" cy="1456704"/>
            </a:xfrm>
            <a:prstGeom prst="roundRect">
              <a:avLst>
                <a:gd name="adj" fmla="val 24704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BD2E55F-32FB-4D8D-B22E-05A021ADD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813" y="2332038"/>
              <a:ext cx="1181357" cy="128099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2DB01FA4-3AEB-4BF7-B8B4-D678CB7F1894}"/>
                    </a:ext>
                  </a:extLst>
                </p:cNvPr>
                <p:cNvSpPr txBox="1"/>
                <p:nvPr/>
              </p:nvSpPr>
              <p:spPr>
                <a:xfrm>
                  <a:off x="3910493" y="2459887"/>
                  <a:ext cx="979713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50</m:t>
                          </m:r>
                        </m:den>
                      </m:f>
                    </m:oMath>
                  </a14:m>
                  <a:r>
                    <a:rPr lang="th-TH" sz="40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2DB01FA4-3AEB-4BF7-B8B4-D678CB7F18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0493" y="2459887"/>
                  <a:ext cx="979713" cy="1047146"/>
                </a:xfrm>
                <a:prstGeom prst="rect">
                  <a:avLst/>
                </a:prstGeom>
                <a:blipFill>
                  <a:blip r:embed="rId14"/>
                  <a:stretch>
                    <a:fillRect r="-34375" b="-122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B0CAB81-0440-4E26-B118-2DBD5563AF9A}"/>
                    </a:ext>
                  </a:extLst>
                </p:cNvPr>
                <p:cNvSpPr txBox="1"/>
                <p:nvPr/>
              </p:nvSpPr>
              <p:spPr>
                <a:xfrm>
                  <a:off x="8269230" y="2459887"/>
                  <a:ext cx="979713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50</m:t>
                          </m:r>
                        </m:den>
                      </m:f>
                    </m:oMath>
                  </a14:m>
                  <a:r>
                    <a:rPr lang="th-TH" sz="40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B0CAB81-0440-4E26-B118-2DBD5563AF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9230" y="2459887"/>
                  <a:ext cx="979713" cy="1047146"/>
                </a:xfrm>
                <a:prstGeom prst="rect">
                  <a:avLst/>
                </a:prstGeom>
                <a:blipFill>
                  <a:blip r:embed="rId15"/>
                  <a:stretch>
                    <a:fillRect r="-34375" b="-122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5" name="มาก" descr="A picture containing text, sign, outdoor, clipart&#10;&#10;Description automatically generated">
            <a:extLst>
              <a:ext uri="{FF2B5EF4-FFF2-40B4-BE49-F238E27FC236}">
                <a16:creationId xmlns:a16="http://schemas.microsoft.com/office/drawing/2014/main" id="{5E107AA6-E954-45E1-A309-63667A8C0C0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50" y="2617412"/>
            <a:ext cx="876450" cy="847846"/>
          </a:xfrm>
          <a:prstGeom prst="rect">
            <a:avLst/>
          </a:prstGeom>
        </p:spPr>
      </p:pic>
      <p:pic>
        <p:nvPicPr>
          <p:cNvPr id="37" name="เท่ากับ" descr="A picture containing text, sign, vector graphics, clipart&#10;&#10;Description automatically generated">
            <a:extLst>
              <a:ext uri="{FF2B5EF4-FFF2-40B4-BE49-F238E27FC236}">
                <a16:creationId xmlns:a16="http://schemas.microsoft.com/office/drawing/2014/main" id="{7201BBC2-B7E3-4098-8962-4D4D633600B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918" y="2617699"/>
            <a:ext cx="876450" cy="847273"/>
          </a:xfrm>
          <a:prstGeom prst="rect">
            <a:avLst/>
          </a:prstGeom>
        </p:spPr>
      </p:pic>
      <p:pic>
        <p:nvPicPr>
          <p:cNvPr id="39" name="น้อย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4E5276FC-2B6E-4920-B2F2-660B7A40DCB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86" y="2617412"/>
            <a:ext cx="876450" cy="847846"/>
          </a:xfrm>
          <a:prstGeom prst="rect">
            <a:avLst/>
          </a:prstGeom>
        </p:spPr>
      </p:pic>
      <p:pic>
        <p:nvPicPr>
          <p:cNvPr id="31" name="มาก2" descr="A picture containing text, sign, outdoor, clipart&#10;&#10;Description automatically generated">
            <a:extLst>
              <a:ext uri="{FF2B5EF4-FFF2-40B4-BE49-F238E27FC236}">
                <a16:creationId xmlns:a16="http://schemas.microsoft.com/office/drawing/2014/main" id="{E534A6C9-136F-406E-9834-831BB878AA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50" y="4538141"/>
            <a:ext cx="876450" cy="847846"/>
          </a:xfrm>
          <a:prstGeom prst="rect">
            <a:avLst/>
          </a:prstGeom>
        </p:spPr>
      </p:pic>
      <p:pic>
        <p:nvPicPr>
          <p:cNvPr id="33" name="เท่ากับ2" descr="A picture containing text, sign, vector graphics, clipart&#10;&#10;Description automatically generated">
            <a:extLst>
              <a:ext uri="{FF2B5EF4-FFF2-40B4-BE49-F238E27FC236}">
                <a16:creationId xmlns:a16="http://schemas.microsoft.com/office/drawing/2014/main" id="{7E88D7AF-5FAC-408E-BC8F-4DCA32B8A8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918" y="4538428"/>
            <a:ext cx="876450" cy="847273"/>
          </a:xfrm>
          <a:prstGeom prst="rect">
            <a:avLst/>
          </a:prstGeom>
        </p:spPr>
      </p:pic>
      <p:pic>
        <p:nvPicPr>
          <p:cNvPr id="34" name="น้อย2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08C801DF-13ED-4F00-BA2C-FACB911B023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86" y="4538141"/>
            <a:ext cx="876450" cy="847846"/>
          </a:xfrm>
          <a:prstGeom prst="rect">
            <a:avLst/>
          </a:prstGeom>
        </p:spPr>
      </p:pic>
      <p:pic>
        <p:nvPicPr>
          <p:cNvPr id="30" name="ถูก1">
            <a:extLst>
              <a:ext uri="{FF2B5EF4-FFF2-40B4-BE49-F238E27FC236}">
                <a16:creationId xmlns:a16="http://schemas.microsoft.com/office/drawing/2014/main" id="{42FAD195-5284-4625-AAB3-ABF43ADF995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94591" y="2595572"/>
            <a:ext cx="936000" cy="936000"/>
          </a:xfrm>
          <a:prstGeom prst="rect">
            <a:avLst/>
          </a:prstGeom>
        </p:spPr>
      </p:pic>
      <p:pic>
        <p:nvPicPr>
          <p:cNvPr id="32" name="ผิด1">
            <a:extLst>
              <a:ext uri="{FF2B5EF4-FFF2-40B4-BE49-F238E27FC236}">
                <a16:creationId xmlns:a16="http://schemas.microsoft.com/office/drawing/2014/main" id="{DD6A0F06-7F39-407F-BD17-F1D7556AE45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67755" y="2586300"/>
            <a:ext cx="936000" cy="936000"/>
          </a:xfrm>
          <a:prstGeom prst="rect">
            <a:avLst/>
          </a:prstGeom>
        </p:spPr>
      </p:pic>
      <p:pic>
        <p:nvPicPr>
          <p:cNvPr id="42" name="ผิด1">
            <a:extLst>
              <a:ext uri="{FF2B5EF4-FFF2-40B4-BE49-F238E27FC236}">
                <a16:creationId xmlns:a16="http://schemas.microsoft.com/office/drawing/2014/main" id="{0D103E38-DCE1-4866-81AE-667F2649824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36275" y="2575594"/>
            <a:ext cx="936000" cy="936000"/>
          </a:xfrm>
          <a:prstGeom prst="rect">
            <a:avLst/>
          </a:prstGeom>
        </p:spPr>
      </p:pic>
      <p:pic>
        <p:nvPicPr>
          <p:cNvPr id="43" name="ถูก1">
            <a:extLst>
              <a:ext uri="{FF2B5EF4-FFF2-40B4-BE49-F238E27FC236}">
                <a16:creationId xmlns:a16="http://schemas.microsoft.com/office/drawing/2014/main" id="{CAFA0560-C0C4-4D11-83A3-782A3AC1B6C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44549" y="4533820"/>
            <a:ext cx="936000" cy="936000"/>
          </a:xfrm>
          <a:prstGeom prst="rect">
            <a:avLst/>
          </a:prstGeom>
        </p:spPr>
      </p:pic>
      <p:pic>
        <p:nvPicPr>
          <p:cNvPr id="44" name="ผิด1">
            <a:extLst>
              <a:ext uri="{FF2B5EF4-FFF2-40B4-BE49-F238E27FC236}">
                <a16:creationId xmlns:a16="http://schemas.microsoft.com/office/drawing/2014/main" id="{C0FB4B04-D7A5-44F4-A093-10FEADC957E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76209" y="4500912"/>
            <a:ext cx="936000" cy="936000"/>
          </a:xfrm>
          <a:prstGeom prst="rect">
            <a:avLst/>
          </a:prstGeom>
        </p:spPr>
      </p:pic>
      <p:pic>
        <p:nvPicPr>
          <p:cNvPr id="45" name="ผิด1">
            <a:extLst>
              <a:ext uri="{FF2B5EF4-FFF2-40B4-BE49-F238E27FC236}">
                <a16:creationId xmlns:a16="http://schemas.microsoft.com/office/drawing/2014/main" id="{ACF510B6-ED8D-44F1-BD2E-E7C21350AF6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10971" y="4500912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88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peelOff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1.15508 1.31875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1.15508 1.31875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1.15508 1.3187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พื้นหลังสี">
            <a:extLst>
              <a:ext uri="{FF2B5EF4-FFF2-40B4-BE49-F238E27FC236}">
                <a16:creationId xmlns:a16="http://schemas.microsoft.com/office/drawing/2014/main" id="{2F2D3A7B-5889-48E4-8E10-DD381C97A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พื้นหลังสีขาว">
            <a:extLst>
              <a:ext uri="{FF2B5EF4-FFF2-40B4-BE49-F238E27FC236}">
                <a16:creationId xmlns:a16="http://schemas.microsoft.com/office/drawing/2014/main" id="{9B78CC3B-7E72-4CE4-B837-D7D947E4E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8479"/>
          <a:stretch/>
        </p:blipFill>
        <p:spPr>
          <a:xfrm>
            <a:off x="173223" y="150470"/>
            <a:ext cx="11845555" cy="6707530"/>
          </a:xfrm>
          <a:prstGeom prst="rect">
            <a:avLst/>
          </a:prstGeom>
        </p:spPr>
      </p:pic>
      <p:pic>
        <p:nvPicPr>
          <p:cNvPr id="13" name="Picture 12" descr="Chart&#10;&#10;Description automatically generated with low confidence">
            <a:extLst>
              <a:ext uri="{FF2B5EF4-FFF2-40B4-BE49-F238E27FC236}">
                <a16:creationId xmlns:a16="http://schemas.microsoft.com/office/drawing/2014/main" id="{D8BD440E-5533-4EDC-97E9-00A0BD8D6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076" y="1624120"/>
            <a:ext cx="2641224" cy="1093488"/>
          </a:xfrm>
          <a:prstGeom prst="rect">
            <a:avLst/>
          </a:prstGeom>
        </p:spPr>
      </p:pic>
      <p:pic>
        <p:nvPicPr>
          <p:cNvPr id="15" name="Picture 14" descr="Chart&#10;&#10;Description automatically generated with medium confidence">
            <a:extLst>
              <a:ext uri="{FF2B5EF4-FFF2-40B4-BE49-F238E27FC236}">
                <a16:creationId xmlns:a16="http://schemas.microsoft.com/office/drawing/2014/main" id="{69473CC1-C8C4-4F03-A721-101CE852E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0" y="1624120"/>
            <a:ext cx="2641224" cy="1093488"/>
          </a:xfrm>
          <a:prstGeom prst="rect">
            <a:avLst/>
          </a:prstGeom>
        </p:spPr>
      </p:pic>
      <p:pic>
        <p:nvPicPr>
          <p:cNvPr id="17" name="Picture 16" descr="A picture containing chart&#10;&#10;Description automatically generated">
            <a:extLst>
              <a:ext uri="{FF2B5EF4-FFF2-40B4-BE49-F238E27FC236}">
                <a16:creationId xmlns:a16="http://schemas.microsoft.com/office/drawing/2014/main" id="{18044F9F-9C7E-4F24-9332-BBE33E0C15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484" y="1624120"/>
            <a:ext cx="2641224" cy="1093488"/>
          </a:xfrm>
          <a:prstGeom prst="rect">
            <a:avLst/>
          </a:prstGeom>
        </p:spPr>
      </p:pic>
      <p:pic>
        <p:nvPicPr>
          <p:cNvPr id="19" name="Picture 18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76D8FD26-8131-4B92-81B0-884485E33F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92" y="1624120"/>
            <a:ext cx="2641224" cy="1093488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7FF81C4D-E01A-4257-8ABB-565989DDBFF0}"/>
              </a:ext>
            </a:extLst>
          </p:cNvPr>
          <p:cNvGrpSpPr/>
          <p:nvPr/>
        </p:nvGrpSpPr>
        <p:grpSpPr>
          <a:xfrm>
            <a:off x="1866221" y="4791238"/>
            <a:ext cx="10152556" cy="1456188"/>
            <a:chOff x="1798821" y="417539"/>
            <a:chExt cx="4460638" cy="1456188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98AD1B7-C117-458C-83B6-9C3B27DDB345}"/>
                </a:ext>
              </a:extLst>
            </p:cNvPr>
            <p:cNvGrpSpPr/>
            <p:nvPr/>
          </p:nvGrpSpPr>
          <p:grpSpPr>
            <a:xfrm>
              <a:off x="1798821" y="417539"/>
              <a:ext cx="4329380" cy="1456188"/>
              <a:chOff x="1798821" y="417539"/>
              <a:chExt cx="4329380" cy="1456188"/>
            </a:xfrm>
          </p:grpSpPr>
          <p:sp>
            <p:nvSpPr>
              <p:cNvPr id="87" name="Rectangle: Rounded Corners 18">
                <a:extLst>
                  <a:ext uri="{FF2B5EF4-FFF2-40B4-BE49-F238E27FC236}">
                    <a16:creationId xmlns:a16="http://schemas.microsoft.com/office/drawing/2014/main" id="{BF67B52E-AA3C-486C-949D-DDCD98E9454F}"/>
                  </a:ext>
                </a:extLst>
              </p:cNvPr>
              <p:cNvSpPr/>
              <p:nvPr/>
            </p:nvSpPr>
            <p:spPr>
              <a:xfrm>
                <a:off x="1923762" y="417539"/>
                <a:ext cx="4204439" cy="1456188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Isosceles Triangle 88">
                <a:extLst>
                  <a:ext uri="{FF2B5EF4-FFF2-40B4-BE49-F238E27FC236}">
                    <a16:creationId xmlns:a16="http://schemas.microsoft.com/office/drawing/2014/main" id="{16B891F9-F664-4143-937E-476934B25DA1}"/>
                  </a:ext>
                </a:extLst>
              </p:cNvPr>
              <p:cNvSpPr/>
              <p:nvPr/>
            </p:nvSpPr>
            <p:spPr>
              <a:xfrm rot="16200000">
                <a:off x="1668098" y="896476"/>
                <a:ext cx="534865" cy="273419"/>
              </a:xfrm>
              <a:prstGeom prst="triangle">
                <a:avLst/>
              </a:pr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83E7E1E-D131-4FC8-8EAB-7E0E57288A9F}"/>
                </a:ext>
              </a:extLst>
            </p:cNvPr>
            <p:cNvSpPr txBox="1"/>
            <p:nvPr/>
          </p:nvSpPr>
          <p:spPr>
            <a:xfrm>
              <a:off x="2024661" y="551362"/>
              <a:ext cx="4234798" cy="1115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มาช่วยกันเรียงแถบกระดาษจากน้อยไปมาก</a:t>
              </a:r>
            </a:p>
            <a:p>
              <a:pPr>
                <a:spcBef>
                  <a:spcPts val="300"/>
                </a:spcBef>
              </a:pP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พร้อมทั้งเขียนเศษส่วนแสดงส่วนที่ระบายสีจากน้อยไปมาก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69131BB-8A0F-4170-9E7C-2956F03AAF89}"/>
              </a:ext>
            </a:extLst>
          </p:cNvPr>
          <p:cNvGrpSpPr/>
          <p:nvPr/>
        </p:nvGrpSpPr>
        <p:grpSpPr>
          <a:xfrm>
            <a:off x="757783" y="-333740"/>
            <a:ext cx="10676434" cy="1552898"/>
            <a:chOff x="966352" y="-287440"/>
            <a:chExt cx="10676434" cy="1552898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14A586A-D8E7-49E2-90CE-9D6E5589988F}"/>
                </a:ext>
              </a:extLst>
            </p:cNvPr>
            <p:cNvSpPr/>
            <p:nvPr/>
          </p:nvSpPr>
          <p:spPr>
            <a:xfrm>
              <a:off x="966352" y="-242975"/>
              <a:ext cx="10676434" cy="1508433"/>
            </a:xfrm>
            <a:custGeom>
              <a:avLst/>
              <a:gdLst>
                <a:gd name="connsiteX0" fmla="*/ 497712 w 10568133"/>
                <a:gd name="connsiteY0" fmla="*/ 0 h 1493132"/>
                <a:gd name="connsiteX1" fmla="*/ 775988 w 10568133"/>
                <a:gd name="connsiteY1" fmla="*/ 82036 h 1493132"/>
                <a:gd name="connsiteX2" fmla="*/ 835513 w 10568133"/>
                <a:gd name="connsiteY2" fmla="*/ 129436 h 1493132"/>
                <a:gd name="connsiteX3" fmla="*/ 837453 w 10568133"/>
                <a:gd name="connsiteY3" fmla="*/ 127502 h 1493132"/>
                <a:gd name="connsiteX4" fmla="*/ 1182824 w 10568133"/>
                <a:gd name="connsiteY4" fmla="*/ 0 h 1493132"/>
                <a:gd name="connsiteX5" fmla="*/ 1528195 w 10568133"/>
                <a:gd name="connsiteY5" fmla="*/ 127502 h 1493132"/>
                <a:gd name="connsiteX6" fmla="*/ 1587607 w 10568133"/>
                <a:gd name="connsiteY6" fmla="*/ 186748 h 1493132"/>
                <a:gd name="connsiteX7" fmla="*/ 1647021 w 10568133"/>
                <a:gd name="connsiteY7" fmla="*/ 127502 h 1493132"/>
                <a:gd name="connsiteX8" fmla="*/ 1992391 w 10568133"/>
                <a:gd name="connsiteY8" fmla="*/ 0 h 1493132"/>
                <a:gd name="connsiteX9" fmla="*/ 2337761 w 10568133"/>
                <a:gd name="connsiteY9" fmla="*/ 127502 h 1493132"/>
                <a:gd name="connsiteX10" fmla="*/ 2397174 w 10568133"/>
                <a:gd name="connsiteY10" fmla="*/ 186747 h 1493132"/>
                <a:gd name="connsiteX11" fmla="*/ 2456587 w 10568133"/>
                <a:gd name="connsiteY11" fmla="*/ 127502 h 1493132"/>
                <a:gd name="connsiteX12" fmla="*/ 2801957 w 10568133"/>
                <a:gd name="connsiteY12" fmla="*/ 0 h 1493132"/>
                <a:gd name="connsiteX13" fmla="*/ 3147329 w 10568133"/>
                <a:gd name="connsiteY13" fmla="*/ 127502 h 1493132"/>
                <a:gd name="connsiteX14" fmla="*/ 3206739 w 10568133"/>
                <a:gd name="connsiteY14" fmla="*/ 186747 h 1493132"/>
                <a:gd name="connsiteX15" fmla="*/ 3266152 w 10568133"/>
                <a:gd name="connsiteY15" fmla="*/ 127502 h 1493132"/>
                <a:gd name="connsiteX16" fmla="*/ 3611523 w 10568133"/>
                <a:gd name="connsiteY16" fmla="*/ 0 h 1493132"/>
                <a:gd name="connsiteX17" fmla="*/ 3956893 w 10568133"/>
                <a:gd name="connsiteY17" fmla="*/ 127502 h 1493132"/>
                <a:gd name="connsiteX18" fmla="*/ 4016306 w 10568133"/>
                <a:gd name="connsiteY18" fmla="*/ 186747 h 1493132"/>
                <a:gd name="connsiteX19" fmla="*/ 4075719 w 10568133"/>
                <a:gd name="connsiteY19" fmla="*/ 127502 h 1493132"/>
                <a:gd name="connsiteX20" fmla="*/ 4421090 w 10568133"/>
                <a:gd name="connsiteY20" fmla="*/ 0 h 1493132"/>
                <a:gd name="connsiteX21" fmla="*/ 4766460 w 10568133"/>
                <a:gd name="connsiteY21" fmla="*/ 127502 h 1493132"/>
                <a:gd name="connsiteX22" fmla="*/ 4825873 w 10568133"/>
                <a:gd name="connsiteY22" fmla="*/ 186747 h 1493132"/>
                <a:gd name="connsiteX23" fmla="*/ 4885286 w 10568133"/>
                <a:gd name="connsiteY23" fmla="*/ 127502 h 1493132"/>
                <a:gd name="connsiteX24" fmla="*/ 5230657 w 10568133"/>
                <a:gd name="connsiteY24" fmla="*/ 0 h 1493132"/>
                <a:gd name="connsiteX25" fmla="*/ 5576027 w 10568133"/>
                <a:gd name="connsiteY25" fmla="*/ 127502 h 1493132"/>
                <a:gd name="connsiteX26" fmla="*/ 5635440 w 10568133"/>
                <a:gd name="connsiteY26" fmla="*/ 186747 h 1493132"/>
                <a:gd name="connsiteX27" fmla="*/ 5694853 w 10568133"/>
                <a:gd name="connsiteY27" fmla="*/ 127502 h 1493132"/>
                <a:gd name="connsiteX28" fmla="*/ 6040224 w 10568133"/>
                <a:gd name="connsiteY28" fmla="*/ 0 h 1493132"/>
                <a:gd name="connsiteX29" fmla="*/ 6385594 w 10568133"/>
                <a:gd name="connsiteY29" fmla="*/ 127502 h 1493132"/>
                <a:gd name="connsiteX30" fmla="*/ 6445007 w 10568133"/>
                <a:gd name="connsiteY30" fmla="*/ 186747 h 1493132"/>
                <a:gd name="connsiteX31" fmla="*/ 6504420 w 10568133"/>
                <a:gd name="connsiteY31" fmla="*/ 127502 h 1493132"/>
                <a:gd name="connsiteX32" fmla="*/ 6849791 w 10568133"/>
                <a:gd name="connsiteY32" fmla="*/ 0 h 1493132"/>
                <a:gd name="connsiteX33" fmla="*/ 7195161 w 10568133"/>
                <a:gd name="connsiteY33" fmla="*/ 127502 h 1493132"/>
                <a:gd name="connsiteX34" fmla="*/ 7254574 w 10568133"/>
                <a:gd name="connsiteY34" fmla="*/ 186747 h 1493132"/>
                <a:gd name="connsiteX35" fmla="*/ 7313987 w 10568133"/>
                <a:gd name="connsiteY35" fmla="*/ 127502 h 1493132"/>
                <a:gd name="connsiteX36" fmla="*/ 7659358 w 10568133"/>
                <a:gd name="connsiteY36" fmla="*/ 0 h 1493132"/>
                <a:gd name="connsiteX37" fmla="*/ 8004728 w 10568133"/>
                <a:gd name="connsiteY37" fmla="*/ 127502 h 1493132"/>
                <a:gd name="connsiteX38" fmla="*/ 8064141 w 10568133"/>
                <a:gd name="connsiteY38" fmla="*/ 186747 h 1493132"/>
                <a:gd name="connsiteX39" fmla="*/ 8123554 w 10568133"/>
                <a:gd name="connsiteY39" fmla="*/ 127502 h 1493132"/>
                <a:gd name="connsiteX40" fmla="*/ 8468925 w 10568133"/>
                <a:gd name="connsiteY40" fmla="*/ 0 h 1493132"/>
                <a:gd name="connsiteX41" fmla="*/ 8814296 w 10568133"/>
                <a:gd name="connsiteY41" fmla="*/ 127502 h 1493132"/>
                <a:gd name="connsiteX42" fmla="*/ 8873710 w 10568133"/>
                <a:gd name="connsiteY42" fmla="*/ 186749 h 1493132"/>
                <a:gd name="connsiteX43" fmla="*/ 8933124 w 10568133"/>
                <a:gd name="connsiteY43" fmla="*/ 127502 h 1493132"/>
                <a:gd name="connsiteX44" fmla="*/ 9278495 w 10568133"/>
                <a:gd name="connsiteY44" fmla="*/ 0 h 1493132"/>
                <a:gd name="connsiteX45" fmla="*/ 9623865 w 10568133"/>
                <a:gd name="connsiteY45" fmla="*/ 127502 h 1493132"/>
                <a:gd name="connsiteX46" fmla="*/ 9694160 w 10568133"/>
                <a:gd name="connsiteY46" fmla="*/ 197598 h 1493132"/>
                <a:gd name="connsiteX47" fmla="*/ 9718485 w 10568133"/>
                <a:gd name="connsiteY47" fmla="*/ 169144 h 1493132"/>
                <a:gd name="connsiteX48" fmla="*/ 10070421 w 10568133"/>
                <a:gd name="connsiteY48" fmla="*/ 28453 h 1493132"/>
                <a:gd name="connsiteX49" fmla="*/ 10568133 w 10568133"/>
                <a:gd name="connsiteY49" fmla="*/ 508804 h 1493132"/>
                <a:gd name="connsiteX50" fmla="*/ 10070421 w 10568133"/>
                <a:gd name="connsiteY50" fmla="*/ 989155 h 1493132"/>
                <a:gd name="connsiteX51" fmla="*/ 9876689 w 10568133"/>
                <a:gd name="connsiteY51" fmla="*/ 951407 h 1493132"/>
                <a:gd name="connsiteX52" fmla="*/ 9870522 w 10568133"/>
                <a:gd name="connsiteY52" fmla="*/ 948176 h 1493132"/>
                <a:gd name="connsiteX53" fmla="*/ 9847667 w 10568133"/>
                <a:gd name="connsiteY53" fmla="*/ 1037163 h 1493132"/>
                <a:gd name="connsiteX54" fmla="*/ 9278495 w 10568133"/>
                <a:gd name="connsiteY54" fmla="*/ 1493132 h 1493132"/>
                <a:gd name="connsiteX55" fmla="*/ 8933124 w 10568133"/>
                <a:gd name="connsiteY55" fmla="*/ 1365630 h 1493132"/>
                <a:gd name="connsiteX56" fmla="*/ 8873710 w 10568133"/>
                <a:gd name="connsiteY56" fmla="*/ 1306383 h 1493132"/>
                <a:gd name="connsiteX57" fmla="*/ 8814296 w 10568133"/>
                <a:gd name="connsiteY57" fmla="*/ 1365630 h 1493132"/>
                <a:gd name="connsiteX58" fmla="*/ 8468925 w 10568133"/>
                <a:gd name="connsiteY58" fmla="*/ 1493132 h 1493132"/>
                <a:gd name="connsiteX59" fmla="*/ 8123554 w 10568133"/>
                <a:gd name="connsiteY59" fmla="*/ 1365630 h 1493132"/>
                <a:gd name="connsiteX60" fmla="*/ 8064141 w 10568133"/>
                <a:gd name="connsiteY60" fmla="*/ 1306385 h 1493132"/>
                <a:gd name="connsiteX61" fmla="*/ 8004728 w 10568133"/>
                <a:gd name="connsiteY61" fmla="*/ 1365630 h 1493132"/>
                <a:gd name="connsiteX62" fmla="*/ 7659358 w 10568133"/>
                <a:gd name="connsiteY62" fmla="*/ 1493132 h 1493132"/>
                <a:gd name="connsiteX63" fmla="*/ 7313987 w 10568133"/>
                <a:gd name="connsiteY63" fmla="*/ 1365630 h 1493132"/>
                <a:gd name="connsiteX64" fmla="*/ 7254574 w 10568133"/>
                <a:gd name="connsiteY64" fmla="*/ 1306385 h 1493132"/>
                <a:gd name="connsiteX65" fmla="*/ 7195161 w 10568133"/>
                <a:gd name="connsiteY65" fmla="*/ 1365630 h 1493132"/>
                <a:gd name="connsiteX66" fmla="*/ 6849791 w 10568133"/>
                <a:gd name="connsiteY66" fmla="*/ 1493132 h 1493132"/>
                <a:gd name="connsiteX67" fmla="*/ 6504420 w 10568133"/>
                <a:gd name="connsiteY67" fmla="*/ 1365630 h 1493132"/>
                <a:gd name="connsiteX68" fmla="*/ 6445007 w 10568133"/>
                <a:gd name="connsiteY68" fmla="*/ 1306385 h 1493132"/>
                <a:gd name="connsiteX69" fmla="*/ 6385594 w 10568133"/>
                <a:gd name="connsiteY69" fmla="*/ 1365630 h 1493132"/>
                <a:gd name="connsiteX70" fmla="*/ 6040224 w 10568133"/>
                <a:gd name="connsiteY70" fmla="*/ 1493132 h 1493132"/>
                <a:gd name="connsiteX71" fmla="*/ 5694853 w 10568133"/>
                <a:gd name="connsiteY71" fmla="*/ 1365630 h 1493132"/>
                <a:gd name="connsiteX72" fmla="*/ 5635440 w 10568133"/>
                <a:gd name="connsiteY72" fmla="*/ 1306385 h 1493132"/>
                <a:gd name="connsiteX73" fmla="*/ 5576027 w 10568133"/>
                <a:gd name="connsiteY73" fmla="*/ 1365630 h 1493132"/>
                <a:gd name="connsiteX74" fmla="*/ 5230657 w 10568133"/>
                <a:gd name="connsiteY74" fmla="*/ 1493132 h 1493132"/>
                <a:gd name="connsiteX75" fmla="*/ 4885286 w 10568133"/>
                <a:gd name="connsiteY75" fmla="*/ 1365630 h 1493132"/>
                <a:gd name="connsiteX76" fmla="*/ 4825873 w 10568133"/>
                <a:gd name="connsiteY76" fmla="*/ 1306385 h 1493132"/>
                <a:gd name="connsiteX77" fmla="*/ 4766460 w 10568133"/>
                <a:gd name="connsiteY77" fmla="*/ 1365630 h 1493132"/>
                <a:gd name="connsiteX78" fmla="*/ 4421090 w 10568133"/>
                <a:gd name="connsiteY78" fmla="*/ 1493132 h 1493132"/>
                <a:gd name="connsiteX79" fmla="*/ 4075719 w 10568133"/>
                <a:gd name="connsiteY79" fmla="*/ 1365630 h 1493132"/>
                <a:gd name="connsiteX80" fmla="*/ 4016306 w 10568133"/>
                <a:gd name="connsiteY80" fmla="*/ 1306385 h 1493132"/>
                <a:gd name="connsiteX81" fmla="*/ 3956893 w 10568133"/>
                <a:gd name="connsiteY81" fmla="*/ 1365630 h 1493132"/>
                <a:gd name="connsiteX82" fmla="*/ 3611523 w 10568133"/>
                <a:gd name="connsiteY82" fmla="*/ 1493132 h 1493132"/>
                <a:gd name="connsiteX83" fmla="*/ 3266152 w 10568133"/>
                <a:gd name="connsiteY83" fmla="*/ 1365630 h 1493132"/>
                <a:gd name="connsiteX84" fmla="*/ 3206739 w 10568133"/>
                <a:gd name="connsiteY84" fmla="*/ 1306385 h 1493132"/>
                <a:gd name="connsiteX85" fmla="*/ 3147329 w 10568133"/>
                <a:gd name="connsiteY85" fmla="*/ 1365630 h 1493132"/>
                <a:gd name="connsiteX86" fmla="*/ 2801957 w 10568133"/>
                <a:gd name="connsiteY86" fmla="*/ 1493132 h 1493132"/>
                <a:gd name="connsiteX87" fmla="*/ 2456587 w 10568133"/>
                <a:gd name="connsiteY87" fmla="*/ 1365630 h 1493132"/>
                <a:gd name="connsiteX88" fmla="*/ 2397174 w 10568133"/>
                <a:gd name="connsiteY88" fmla="*/ 1306385 h 1493132"/>
                <a:gd name="connsiteX89" fmla="*/ 2337761 w 10568133"/>
                <a:gd name="connsiteY89" fmla="*/ 1365630 h 1493132"/>
                <a:gd name="connsiteX90" fmla="*/ 1992391 w 10568133"/>
                <a:gd name="connsiteY90" fmla="*/ 1493132 h 1493132"/>
                <a:gd name="connsiteX91" fmla="*/ 1647021 w 10568133"/>
                <a:gd name="connsiteY91" fmla="*/ 1365630 h 1493132"/>
                <a:gd name="connsiteX92" fmla="*/ 1587607 w 10568133"/>
                <a:gd name="connsiteY92" fmla="*/ 1306385 h 1493132"/>
                <a:gd name="connsiteX93" fmla="*/ 1528195 w 10568133"/>
                <a:gd name="connsiteY93" fmla="*/ 1365630 h 1493132"/>
                <a:gd name="connsiteX94" fmla="*/ 1182824 w 10568133"/>
                <a:gd name="connsiteY94" fmla="*/ 1493132 h 1493132"/>
                <a:gd name="connsiteX95" fmla="*/ 613651 w 10568133"/>
                <a:gd name="connsiteY95" fmla="*/ 1037163 h 1493132"/>
                <a:gd name="connsiteX96" fmla="*/ 591665 w 10568133"/>
                <a:gd name="connsiteY96" fmla="*/ 951561 h 1493132"/>
                <a:gd name="connsiteX97" fmla="*/ 497712 w 10568133"/>
                <a:gd name="connsiteY97" fmla="*/ 960702 h 1493132"/>
                <a:gd name="connsiteX98" fmla="*/ 0 w 10568133"/>
                <a:gd name="connsiteY98" fmla="*/ 480351 h 1493132"/>
                <a:gd name="connsiteX99" fmla="*/ 497712 w 10568133"/>
                <a:gd name="connsiteY99" fmla="*/ 0 h 149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0568133" h="1493132">
                  <a:moveTo>
                    <a:pt x="497712" y="0"/>
                  </a:moveTo>
                  <a:cubicBezTo>
                    <a:pt x="600792" y="0"/>
                    <a:pt x="696553" y="30243"/>
                    <a:pt x="775988" y="82036"/>
                  </a:cubicBezTo>
                  <a:lnTo>
                    <a:pt x="835513" y="129436"/>
                  </a:lnTo>
                  <a:lnTo>
                    <a:pt x="837453" y="127502"/>
                  </a:lnTo>
                  <a:cubicBezTo>
                    <a:pt x="936041" y="47004"/>
                    <a:pt x="1054891" y="0"/>
                    <a:pt x="1182824" y="0"/>
                  </a:cubicBezTo>
                  <a:cubicBezTo>
                    <a:pt x="1310756" y="0"/>
                    <a:pt x="1429607" y="47004"/>
                    <a:pt x="1528195" y="127502"/>
                  </a:cubicBezTo>
                  <a:lnTo>
                    <a:pt x="1587607" y="186748"/>
                  </a:lnTo>
                  <a:lnTo>
                    <a:pt x="1647021" y="127502"/>
                  </a:lnTo>
                  <a:cubicBezTo>
                    <a:pt x="1745608" y="47004"/>
                    <a:pt x="1864458" y="0"/>
                    <a:pt x="1992391" y="0"/>
                  </a:cubicBezTo>
                  <a:cubicBezTo>
                    <a:pt x="2120324" y="0"/>
                    <a:pt x="2239173" y="47004"/>
                    <a:pt x="2337761" y="127502"/>
                  </a:cubicBezTo>
                  <a:lnTo>
                    <a:pt x="2397174" y="186747"/>
                  </a:lnTo>
                  <a:lnTo>
                    <a:pt x="2456587" y="127502"/>
                  </a:lnTo>
                  <a:cubicBezTo>
                    <a:pt x="2555174" y="47004"/>
                    <a:pt x="2674024" y="0"/>
                    <a:pt x="2801957" y="0"/>
                  </a:cubicBezTo>
                  <a:cubicBezTo>
                    <a:pt x="2929890" y="0"/>
                    <a:pt x="3048740" y="47004"/>
                    <a:pt x="3147329" y="127502"/>
                  </a:cubicBezTo>
                  <a:lnTo>
                    <a:pt x="3206739" y="186747"/>
                  </a:lnTo>
                  <a:lnTo>
                    <a:pt x="3266152" y="127502"/>
                  </a:lnTo>
                  <a:cubicBezTo>
                    <a:pt x="3364740" y="47004"/>
                    <a:pt x="3483590" y="0"/>
                    <a:pt x="3611523" y="0"/>
                  </a:cubicBezTo>
                  <a:cubicBezTo>
                    <a:pt x="3739456" y="0"/>
                    <a:pt x="3858305" y="47004"/>
                    <a:pt x="3956893" y="127502"/>
                  </a:cubicBezTo>
                  <a:lnTo>
                    <a:pt x="4016306" y="186747"/>
                  </a:lnTo>
                  <a:lnTo>
                    <a:pt x="4075719" y="127502"/>
                  </a:lnTo>
                  <a:cubicBezTo>
                    <a:pt x="4174307" y="47004"/>
                    <a:pt x="4293157" y="0"/>
                    <a:pt x="4421090" y="0"/>
                  </a:cubicBezTo>
                  <a:cubicBezTo>
                    <a:pt x="4549023" y="0"/>
                    <a:pt x="4667873" y="47004"/>
                    <a:pt x="4766460" y="127502"/>
                  </a:cubicBezTo>
                  <a:lnTo>
                    <a:pt x="4825873" y="186747"/>
                  </a:lnTo>
                  <a:lnTo>
                    <a:pt x="4885286" y="127502"/>
                  </a:lnTo>
                  <a:cubicBezTo>
                    <a:pt x="4983874" y="47004"/>
                    <a:pt x="5102724" y="0"/>
                    <a:pt x="5230657" y="0"/>
                  </a:cubicBezTo>
                  <a:cubicBezTo>
                    <a:pt x="5358590" y="0"/>
                    <a:pt x="5477439" y="47004"/>
                    <a:pt x="5576027" y="127502"/>
                  </a:cubicBezTo>
                  <a:lnTo>
                    <a:pt x="5635440" y="186747"/>
                  </a:lnTo>
                  <a:lnTo>
                    <a:pt x="5694853" y="127502"/>
                  </a:lnTo>
                  <a:cubicBezTo>
                    <a:pt x="5793441" y="47004"/>
                    <a:pt x="5912291" y="0"/>
                    <a:pt x="6040224" y="0"/>
                  </a:cubicBezTo>
                  <a:cubicBezTo>
                    <a:pt x="6168157" y="0"/>
                    <a:pt x="6287006" y="47004"/>
                    <a:pt x="6385594" y="127502"/>
                  </a:cubicBezTo>
                  <a:lnTo>
                    <a:pt x="6445007" y="186747"/>
                  </a:lnTo>
                  <a:lnTo>
                    <a:pt x="6504420" y="127502"/>
                  </a:lnTo>
                  <a:cubicBezTo>
                    <a:pt x="6603008" y="47004"/>
                    <a:pt x="6721858" y="0"/>
                    <a:pt x="6849791" y="0"/>
                  </a:cubicBezTo>
                  <a:cubicBezTo>
                    <a:pt x="6977724" y="0"/>
                    <a:pt x="7096573" y="47004"/>
                    <a:pt x="7195161" y="127502"/>
                  </a:cubicBezTo>
                  <a:lnTo>
                    <a:pt x="7254574" y="186747"/>
                  </a:lnTo>
                  <a:lnTo>
                    <a:pt x="7313987" y="127502"/>
                  </a:lnTo>
                  <a:cubicBezTo>
                    <a:pt x="7412575" y="47004"/>
                    <a:pt x="7531425" y="0"/>
                    <a:pt x="7659358" y="0"/>
                  </a:cubicBezTo>
                  <a:cubicBezTo>
                    <a:pt x="7787291" y="0"/>
                    <a:pt x="7906141" y="47004"/>
                    <a:pt x="8004728" y="127502"/>
                  </a:cubicBezTo>
                  <a:lnTo>
                    <a:pt x="8064141" y="186747"/>
                  </a:lnTo>
                  <a:lnTo>
                    <a:pt x="8123554" y="127502"/>
                  </a:lnTo>
                  <a:cubicBezTo>
                    <a:pt x="8222142" y="47004"/>
                    <a:pt x="8340992" y="0"/>
                    <a:pt x="8468925" y="0"/>
                  </a:cubicBezTo>
                  <a:cubicBezTo>
                    <a:pt x="8596858" y="0"/>
                    <a:pt x="8715708" y="47004"/>
                    <a:pt x="8814296" y="127502"/>
                  </a:cubicBezTo>
                  <a:lnTo>
                    <a:pt x="8873710" y="186749"/>
                  </a:lnTo>
                  <a:lnTo>
                    <a:pt x="8933124" y="127502"/>
                  </a:lnTo>
                  <a:cubicBezTo>
                    <a:pt x="9031712" y="47004"/>
                    <a:pt x="9150562" y="0"/>
                    <a:pt x="9278495" y="0"/>
                  </a:cubicBezTo>
                  <a:cubicBezTo>
                    <a:pt x="9406428" y="0"/>
                    <a:pt x="9525278" y="47004"/>
                    <a:pt x="9623865" y="127502"/>
                  </a:cubicBezTo>
                  <a:lnTo>
                    <a:pt x="9694160" y="197598"/>
                  </a:lnTo>
                  <a:lnTo>
                    <a:pt x="9718485" y="169144"/>
                  </a:lnTo>
                  <a:cubicBezTo>
                    <a:pt x="9808554" y="82218"/>
                    <a:pt x="9932981" y="28453"/>
                    <a:pt x="10070421" y="28453"/>
                  </a:cubicBezTo>
                  <a:cubicBezTo>
                    <a:pt x="10345300" y="28453"/>
                    <a:pt x="10568133" y="243513"/>
                    <a:pt x="10568133" y="508804"/>
                  </a:cubicBezTo>
                  <a:cubicBezTo>
                    <a:pt x="10568133" y="774095"/>
                    <a:pt x="10345300" y="989155"/>
                    <a:pt x="10070421" y="989155"/>
                  </a:cubicBezTo>
                  <a:cubicBezTo>
                    <a:pt x="10001701" y="989155"/>
                    <a:pt x="9936234" y="975714"/>
                    <a:pt x="9876689" y="951407"/>
                  </a:cubicBezTo>
                  <a:lnTo>
                    <a:pt x="9870522" y="948176"/>
                  </a:lnTo>
                  <a:lnTo>
                    <a:pt x="9847667" y="1037163"/>
                  </a:lnTo>
                  <a:cubicBezTo>
                    <a:pt x="9753893" y="1305117"/>
                    <a:pt x="9534361" y="1493132"/>
                    <a:pt x="9278495" y="1493132"/>
                  </a:cubicBezTo>
                  <a:cubicBezTo>
                    <a:pt x="9150562" y="1493132"/>
                    <a:pt x="9031712" y="1446128"/>
                    <a:pt x="8933124" y="1365630"/>
                  </a:cubicBezTo>
                  <a:lnTo>
                    <a:pt x="8873710" y="1306383"/>
                  </a:lnTo>
                  <a:lnTo>
                    <a:pt x="8814296" y="1365630"/>
                  </a:lnTo>
                  <a:cubicBezTo>
                    <a:pt x="8715708" y="1446128"/>
                    <a:pt x="8596858" y="1493132"/>
                    <a:pt x="8468925" y="1493132"/>
                  </a:cubicBezTo>
                  <a:cubicBezTo>
                    <a:pt x="8340992" y="1493132"/>
                    <a:pt x="8222142" y="1446128"/>
                    <a:pt x="8123554" y="1365630"/>
                  </a:cubicBezTo>
                  <a:lnTo>
                    <a:pt x="8064141" y="1306385"/>
                  </a:lnTo>
                  <a:lnTo>
                    <a:pt x="8004728" y="1365630"/>
                  </a:lnTo>
                  <a:cubicBezTo>
                    <a:pt x="7906141" y="1446128"/>
                    <a:pt x="7787291" y="1493132"/>
                    <a:pt x="7659358" y="1493132"/>
                  </a:cubicBezTo>
                  <a:cubicBezTo>
                    <a:pt x="7531425" y="1493132"/>
                    <a:pt x="7412575" y="1446128"/>
                    <a:pt x="7313987" y="1365630"/>
                  </a:cubicBezTo>
                  <a:lnTo>
                    <a:pt x="7254574" y="1306385"/>
                  </a:lnTo>
                  <a:lnTo>
                    <a:pt x="7195161" y="1365630"/>
                  </a:lnTo>
                  <a:cubicBezTo>
                    <a:pt x="7096573" y="1446128"/>
                    <a:pt x="6977724" y="1493132"/>
                    <a:pt x="6849791" y="1493132"/>
                  </a:cubicBezTo>
                  <a:cubicBezTo>
                    <a:pt x="6721858" y="1493132"/>
                    <a:pt x="6603008" y="1446128"/>
                    <a:pt x="6504420" y="1365630"/>
                  </a:cubicBezTo>
                  <a:lnTo>
                    <a:pt x="6445007" y="1306385"/>
                  </a:lnTo>
                  <a:lnTo>
                    <a:pt x="6385594" y="1365630"/>
                  </a:lnTo>
                  <a:cubicBezTo>
                    <a:pt x="6287006" y="1446128"/>
                    <a:pt x="6168157" y="1493132"/>
                    <a:pt x="6040224" y="1493132"/>
                  </a:cubicBezTo>
                  <a:cubicBezTo>
                    <a:pt x="5912291" y="1493132"/>
                    <a:pt x="5793441" y="1446128"/>
                    <a:pt x="5694853" y="1365630"/>
                  </a:cubicBezTo>
                  <a:lnTo>
                    <a:pt x="5635440" y="1306385"/>
                  </a:lnTo>
                  <a:lnTo>
                    <a:pt x="5576027" y="1365630"/>
                  </a:lnTo>
                  <a:cubicBezTo>
                    <a:pt x="5477439" y="1446128"/>
                    <a:pt x="5358590" y="1493132"/>
                    <a:pt x="5230657" y="1493132"/>
                  </a:cubicBezTo>
                  <a:cubicBezTo>
                    <a:pt x="5102724" y="1493132"/>
                    <a:pt x="4983874" y="1446128"/>
                    <a:pt x="4885286" y="1365630"/>
                  </a:cubicBezTo>
                  <a:lnTo>
                    <a:pt x="4825873" y="1306385"/>
                  </a:lnTo>
                  <a:lnTo>
                    <a:pt x="4766460" y="1365630"/>
                  </a:lnTo>
                  <a:cubicBezTo>
                    <a:pt x="4667873" y="1446128"/>
                    <a:pt x="4549023" y="1493132"/>
                    <a:pt x="4421090" y="1493132"/>
                  </a:cubicBezTo>
                  <a:cubicBezTo>
                    <a:pt x="4293157" y="1493132"/>
                    <a:pt x="4174307" y="1446128"/>
                    <a:pt x="4075719" y="1365630"/>
                  </a:cubicBezTo>
                  <a:lnTo>
                    <a:pt x="4016306" y="1306385"/>
                  </a:lnTo>
                  <a:lnTo>
                    <a:pt x="3956893" y="1365630"/>
                  </a:lnTo>
                  <a:cubicBezTo>
                    <a:pt x="3858305" y="1446128"/>
                    <a:pt x="3739456" y="1493132"/>
                    <a:pt x="3611523" y="1493132"/>
                  </a:cubicBezTo>
                  <a:cubicBezTo>
                    <a:pt x="3483590" y="1493132"/>
                    <a:pt x="3364740" y="1446128"/>
                    <a:pt x="3266152" y="1365630"/>
                  </a:cubicBezTo>
                  <a:lnTo>
                    <a:pt x="3206739" y="1306385"/>
                  </a:lnTo>
                  <a:lnTo>
                    <a:pt x="3147329" y="1365630"/>
                  </a:lnTo>
                  <a:cubicBezTo>
                    <a:pt x="3048740" y="1446128"/>
                    <a:pt x="2929890" y="1493132"/>
                    <a:pt x="2801957" y="1493132"/>
                  </a:cubicBezTo>
                  <a:cubicBezTo>
                    <a:pt x="2674024" y="1493132"/>
                    <a:pt x="2555174" y="1446128"/>
                    <a:pt x="2456587" y="1365630"/>
                  </a:cubicBezTo>
                  <a:lnTo>
                    <a:pt x="2397174" y="1306385"/>
                  </a:lnTo>
                  <a:lnTo>
                    <a:pt x="2337761" y="1365630"/>
                  </a:lnTo>
                  <a:cubicBezTo>
                    <a:pt x="2239173" y="1446128"/>
                    <a:pt x="2120324" y="1493132"/>
                    <a:pt x="1992391" y="1493132"/>
                  </a:cubicBezTo>
                  <a:cubicBezTo>
                    <a:pt x="1864458" y="1493132"/>
                    <a:pt x="1745608" y="1446128"/>
                    <a:pt x="1647021" y="1365630"/>
                  </a:cubicBezTo>
                  <a:lnTo>
                    <a:pt x="1587607" y="1306385"/>
                  </a:lnTo>
                  <a:lnTo>
                    <a:pt x="1528195" y="1365630"/>
                  </a:lnTo>
                  <a:cubicBezTo>
                    <a:pt x="1429607" y="1446128"/>
                    <a:pt x="1310756" y="1493132"/>
                    <a:pt x="1182824" y="1493132"/>
                  </a:cubicBezTo>
                  <a:cubicBezTo>
                    <a:pt x="926957" y="1493132"/>
                    <a:pt x="707426" y="1305117"/>
                    <a:pt x="613651" y="1037163"/>
                  </a:cubicBezTo>
                  <a:lnTo>
                    <a:pt x="591665" y="951561"/>
                  </a:lnTo>
                  <a:lnTo>
                    <a:pt x="497712" y="960702"/>
                  </a:lnTo>
                  <a:cubicBezTo>
                    <a:pt x="222833" y="960702"/>
                    <a:pt x="0" y="745642"/>
                    <a:pt x="0" y="480351"/>
                  </a:cubicBezTo>
                  <a:cubicBezTo>
                    <a:pt x="0" y="215060"/>
                    <a:pt x="222833" y="0"/>
                    <a:pt x="497712" y="0"/>
                  </a:cubicBezTo>
                  <a:close/>
                </a:path>
              </a:pathLst>
            </a:custGeom>
            <a:solidFill>
              <a:srgbClr val="9A57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1A02521-028D-4C49-BC5B-D19629DC2180}"/>
                </a:ext>
              </a:extLst>
            </p:cNvPr>
            <p:cNvSpPr/>
            <p:nvPr/>
          </p:nvSpPr>
          <p:spPr>
            <a:xfrm>
              <a:off x="1006993" y="-287440"/>
              <a:ext cx="10568133" cy="1493132"/>
            </a:xfrm>
            <a:custGeom>
              <a:avLst/>
              <a:gdLst>
                <a:gd name="connsiteX0" fmla="*/ 497712 w 10568133"/>
                <a:gd name="connsiteY0" fmla="*/ 0 h 1493132"/>
                <a:gd name="connsiteX1" fmla="*/ 775988 w 10568133"/>
                <a:gd name="connsiteY1" fmla="*/ 82036 h 1493132"/>
                <a:gd name="connsiteX2" fmla="*/ 835513 w 10568133"/>
                <a:gd name="connsiteY2" fmla="*/ 129436 h 1493132"/>
                <a:gd name="connsiteX3" fmla="*/ 837453 w 10568133"/>
                <a:gd name="connsiteY3" fmla="*/ 127502 h 1493132"/>
                <a:gd name="connsiteX4" fmla="*/ 1182824 w 10568133"/>
                <a:gd name="connsiteY4" fmla="*/ 0 h 1493132"/>
                <a:gd name="connsiteX5" fmla="*/ 1528195 w 10568133"/>
                <a:gd name="connsiteY5" fmla="*/ 127502 h 1493132"/>
                <a:gd name="connsiteX6" fmla="*/ 1587607 w 10568133"/>
                <a:gd name="connsiteY6" fmla="*/ 186748 h 1493132"/>
                <a:gd name="connsiteX7" fmla="*/ 1647021 w 10568133"/>
                <a:gd name="connsiteY7" fmla="*/ 127502 h 1493132"/>
                <a:gd name="connsiteX8" fmla="*/ 1992391 w 10568133"/>
                <a:gd name="connsiteY8" fmla="*/ 0 h 1493132"/>
                <a:gd name="connsiteX9" fmla="*/ 2337761 w 10568133"/>
                <a:gd name="connsiteY9" fmla="*/ 127502 h 1493132"/>
                <a:gd name="connsiteX10" fmla="*/ 2397174 w 10568133"/>
                <a:gd name="connsiteY10" fmla="*/ 186747 h 1493132"/>
                <a:gd name="connsiteX11" fmla="*/ 2456587 w 10568133"/>
                <a:gd name="connsiteY11" fmla="*/ 127502 h 1493132"/>
                <a:gd name="connsiteX12" fmla="*/ 2801957 w 10568133"/>
                <a:gd name="connsiteY12" fmla="*/ 0 h 1493132"/>
                <a:gd name="connsiteX13" fmla="*/ 3147329 w 10568133"/>
                <a:gd name="connsiteY13" fmla="*/ 127502 h 1493132"/>
                <a:gd name="connsiteX14" fmla="*/ 3206739 w 10568133"/>
                <a:gd name="connsiteY14" fmla="*/ 186747 h 1493132"/>
                <a:gd name="connsiteX15" fmla="*/ 3266152 w 10568133"/>
                <a:gd name="connsiteY15" fmla="*/ 127502 h 1493132"/>
                <a:gd name="connsiteX16" fmla="*/ 3611523 w 10568133"/>
                <a:gd name="connsiteY16" fmla="*/ 0 h 1493132"/>
                <a:gd name="connsiteX17" fmla="*/ 3956893 w 10568133"/>
                <a:gd name="connsiteY17" fmla="*/ 127502 h 1493132"/>
                <a:gd name="connsiteX18" fmla="*/ 4016306 w 10568133"/>
                <a:gd name="connsiteY18" fmla="*/ 186747 h 1493132"/>
                <a:gd name="connsiteX19" fmla="*/ 4075719 w 10568133"/>
                <a:gd name="connsiteY19" fmla="*/ 127502 h 1493132"/>
                <a:gd name="connsiteX20" fmla="*/ 4421090 w 10568133"/>
                <a:gd name="connsiteY20" fmla="*/ 0 h 1493132"/>
                <a:gd name="connsiteX21" fmla="*/ 4766460 w 10568133"/>
                <a:gd name="connsiteY21" fmla="*/ 127502 h 1493132"/>
                <a:gd name="connsiteX22" fmla="*/ 4825873 w 10568133"/>
                <a:gd name="connsiteY22" fmla="*/ 186747 h 1493132"/>
                <a:gd name="connsiteX23" fmla="*/ 4885286 w 10568133"/>
                <a:gd name="connsiteY23" fmla="*/ 127502 h 1493132"/>
                <a:gd name="connsiteX24" fmla="*/ 5230657 w 10568133"/>
                <a:gd name="connsiteY24" fmla="*/ 0 h 1493132"/>
                <a:gd name="connsiteX25" fmla="*/ 5576027 w 10568133"/>
                <a:gd name="connsiteY25" fmla="*/ 127502 h 1493132"/>
                <a:gd name="connsiteX26" fmla="*/ 5635440 w 10568133"/>
                <a:gd name="connsiteY26" fmla="*/ 186747 h 1493132"/>
                <a:gd name="connsiteX27" fmla="*/ 5694853 w 10568133"/>
                <a:gd name="connsiteY27" fmla="*/ 127502 h 1493132"/>
                <a:gd name="connsiteX28" fmla="*/ 6040224 w 10568133"/>
                <a:gd name="connsiteY28" fmla="*/ 0 h 1493132"/>
                <a:gd name="connsiteX29" fmla="*/ 6385594 w 10568133"/>
                <a:gd name="connsiteY29" fmla="*/ 127502 h 1493132"/>
                <a:gd name="connsiteX30" fmla="*/ 6445007 w 10568133"/>
                <a:gd name="connsiteY30" fmla="*/ 186747 h 1493132"/>
                <a:gd name="connsiteX31" fmla="*/ 6504420 w 10568133"/>
                <a:gd name="connsiteY31" fmla="*/ 127502 h 1493132"/>
                <a:gd name="connsiteX32" fmla="*/ 6849791 w 10568133"/>
                <a:gd name="connsiteY32" fmla="*/ 0 h 1493132"/>
                <a:gd name="connsiteX33" fmla="*/ 7195161 w 10568133"/>
                <a:gd name="connsiteY33" fmla="*/ 127502 h 1493132"/>
                <a:gd name="connsiteX34" fmla="*/ 7254574 w 10568133"/>
                <a:gd name="connsiteY34" fmla="*/ 186747 h 1493132"/>
                <a:gd name="connsiteX35" fmla="*/ 7313987 w 10568133"/>
                <a:gd name="connsiteY35" fmla="*/ 127502 h 1493132"/>
                <a:gd name="connsiteX36" fmla="*/ 7659358 w 10568133"/>
                <a:gd name="connsiteY36" fmla="*/ 0 h 1493132"/>
                <a:gd name="connsiteX37" fmla="*/ 8004728 w 10568133"/>
                <a:gd name="connsiteY37" fmla="*/ 127502 h 1493132"/>
                <a:gd name="connsiteX38" fmla="*/ 8064141 w 10568133"/>
                <a:gd name="connsiteY38" fmla="*/ 186747 h 1493132"/>
                <a:gd name="connsiteX39" fmla="*/ 8123554 w 10568133"/>
                <a:gd name="connsiteY39" fmla="*/ 127502 h 1493132"/>
                <a:gd name="connsiteX40" fmla="*/ 8468925 w 10568133"/>
                <a:gd name="connsiteY40" fmla="*/ 0 h 1493132"/>
                <a:gd name="connsiteX41" fmla="*/ 8814296 w 10568133"/>
                <a:gd name="connsiteY41" fmla="*/ 127502 h 1493132"/>
                <a:gd name="connsiteX42" fmla="*/ 8873710 w 10568133"/>
                <a:gd name="connsiteY42" fmla="*/ 186749 h 1493132"/>
                <a:gd name="connsiteX43" fmla="*/ 8933124 w 10568133"/>
                <a:gd name="connsiteY43" fmla="*/ 127502 h 1493132"/>
                <a:gd name="connsiteX44" fmla="*/ 9278495 w 10568133"/>
                <a:gd name="connsiteY44" fmla="*/ 0 h 1493132"/>
                <a:gd name="connsiteX45" fmla="*/ 9623865 w 10568133"/>
                <a:gd name="connsiteY45" fmla="*/ 127502 h 1493132"/>
                <a:gd name="connsiteX46" fmla="*/ 9694160 w 10568133"/>
                <a:gd name="connsiteY46" fmla="*/ 197598 h 1493132"/>
                <a:gd name="connsiteX47" fmla="*/ 9718485 w 10568133"/>
                <a:gd name="connsiteY47" fmla="*/ 169144 h 1493132"/>
                <a:gd name="connsiteX48" fmla="*/ 10070421 w 10568133"/>
                <a:gd name="connsiteY48" fmla="*/ 28453 h 1493132"/>
                <a:gd name="connsiteX49" fmla="*/ 10568133 w 10568133"/>
                <a:gd name="connsiteY49" fmla="*/ 508804 h 1493132"/>
                <a:gd name="connsiteX50" fmla="*/ 10070421 w 10568133"/>
                <a:gd name="connsiteY50" fmla="*/ 989155 h 1493132"/>
                <a:gd name="connsiteX51" fmla="*/ 9876689 w 10568133"/>
                <a:gd name="connsiteY51" fmla="*/ 951407 h 1493132"/>
                <a:gd name="connsiteX52" fmla="*/ 9870522 w 10568133"/>
                <a:gd name="connsiteY52" fmla="*/ 948176 h 1493132"/>
                <a:gd name="connsiteX53" fmla="*/ 9847667 w 10568133"/>
                <a:gd name="connsiteY53" fmla="*/ 1037163 h 1493132"/>
                <a:gd name="connsiteX54" fmla="*/ 9278495 w 10568133"/>
                <a:gd name="connsiteY54" fmla="*/ 1493132 h 1493132"/>
                <a:gd name="connsiteX55" fmla="*/ 8933124 w 10568133"/>
                <a:gd name="connsiteY55" fmla="*/ 1365630 h 1493132"/>
                <a:gd name="connsiteX56" fmla="*/ 8873710 w 10568133"/>
                <a:gd name="connsiteY56" fmla="*/ 1306383 h 1493132"/>
                <a:gd name="connsiteX57" fmla="*/ 8814296 w 10568133"/>
                <a:gd name="connsiteY57" fmla="*/ 1365630 h 1493132"/>
                <a:gd name="connsiteX58" fmla="*/ 8468925 w 10568133"/>
                <a:gd name="connsiteY58" fmla="*/ 1493132 h 1493132"/>
                <a:gd name="connsiteX59" fmla="*/ 8123554 w 10568133"/>
                <a:gd name="connsiteY59" fmla="*/ 1365630 h 1493132"/>
                <a:gd name="connsiteX60" fmla="*/ 8064141 w 10568133"/>
                <a:gd name="connsiteY60" fmla="*/ 1306385 h 1493132"/>
                <a:gd name="connsiteX61" fmla="*/ 8004728 w 10568133"/>
                <a:gd name="connsiteY61" fmla="*/ 1365630 h 1493132"/>
                <a:gd name="connsiteX62" fmla="*/ 7659358 w 10568133"/>
                <a:gd name="connsiteY62" fmla="*/ 1493132 h 1493132"/>
                <a:gd name="connsiteX63" fmla="*/ 7313987 w 10568133"/>
                <a:gd name="connsiteY63" fmla="*/ 1365630 h 1493132"/>
                <a:gd name="connsiteX64" fmla="*/ 7254574 w 10568133"/>
                <a:gd name="connsiteY64" fmla="*/ 1306385 h 1493132"/>
                <a:gd name="connsiteX65" fmla="*/ 7195161 w 10568133"/>
                <a:gd name="connsiteY65" fmla="*/ 1365630 h 1493132"/>
                <a:gd name="connsiteX66" fmla="*/ 6849791 w 10568133"/>
                <a:gd name="connsiteY66" fmla="*/ 1493132 h 1493132"/>
                <a:gd name="connsiteX67" fmla="*/ 6504420 w 10568133"/>
                <a:gd name="connsiteY67" fmla="*/ 1365630 h 1493132"/>
                <a:gd name="connsiteX68" fmla="*/ 6445007 w 10568133"/>
                <a:gd name="connsiteY68" fmla="*/ 1306385 h 1493132"/>
                <a:gd name="connsiteX69" fmla="*/ 6385594 w 10568133"/>
                <a:gd name="connsiteY69" fmla="*/ 1365630 h 1493132"/>
                <a:gd name="connsiteX70" fmla="*/ 6040224 w 10568133"/>
                <a:gd name="connsiteY70" fmla="*/ 1493132 h 1493132"/>
                <a:gd name="connsiteX71" fmla="*/ 5694853 w 10568133"/>
                <a:gd name="connsiteY71" fmla="*/ 1365630 h 1493132"/>
                <a:gd name="connsiteX72" fmla="*/ 5635440 w 10568133"/>
                <a:gd name="connsiteY72" fmla="*/ 1306385 h 1493132"/>
                <a:gd name="connsiteX73" fmla="*/ 5576027 w 10568133"/>
                <a:gd name="connsiteY73" fmla="*/ 1365630 h 1493132"/>
                <a:gd name="connsiteX74" fmla="*/ 5230657 w 10568133"/>
                <a:gd name="connsiteY74" fmla="*/ 1493132 h 1493132"/>
                <a:gd name="connsiteX75" fmla="*/ 4885286 w 10568133"/>
                <a:gd name="connsiteY75" fmla="*/ 1365630 h 1493132"/>
                <a:gd name="connsiteX76" fmla="*/ 4825873 w 10568133"/>
                <a:gd name="connsiteY76" fmla="*/ 1306385 h 1493132"/>
                <a:gd name="connsiteX77" fmla="*/ 4766460 w 10568133"/>
                <a:gd name="connsiteY77" fmla="*/ 1365630 h 1493132"/>
                <a:gd name="connsiteX78" fmla="*/ 4421090 w 10568133"/>
                <a:gd name="connsiteY78" fmla="*/ 1493132 h 1493132"/>
                <a:gd name="connsiteX79" fmla="*/ 4075719 w 10568133"/>
                <a:gd name="connsiteY79" fmla="*/ 1365630 h 1493132"/>
                <a:gd name="connsiteX80" fmla="*/ 4016306 w 10568133"/>
                <a:gd name="connsiteY80" fmla="*/ 1306385 h 1493132"/>
                <a:gd name="connsiteX81" fmla="*/ 3956893 w 10568133"/>
                <a:gd name="connsiteY81" fmla="*/ 1365630 h 1493132"/>
                <a:gd name="connsiteX82" fmla="*/ 3611523 w 10568133"/>
                <a:gd name="connsiteY82" fmla="*/ 1493132 h 1493132"/>
                <a:gd name="connsiteX83" fmla="*/ 3266152 w 10568133"/>
                <a:gd name="connsiteY83" fmla="*/ 1365630 h 1493132"/>
                <a:gd name="connsiteX84" fmla="*/ 3206739 w 10568133"/>
                <a:gd name="connsiteY84" fmla="*/ 1306385 h 1493132"/>
                <a:gd name="connsiteX85" fmla="*/ 3147329 w 10568133"/>
                <a:gd name="connsiteY85" fmla="*/ 1365630 h 1493132"/>
                <a:gd name="connsiteX86" fmla="*/ 2801957 w 10568133"/>
                <a:gd name="connsiteY86" fmla="*/ 1493132 h 1493132"/>
                <a:gd name="connsiteX87" fmla="*/ 2456587 w 10568133"/>
                <a:gd name="connsiteY87" fmla="*/ 1365630 h 1493132"/>
                <a:gd name="connsiteX88" fmla="*/ 2397174 w 10568133"/>
                <a:gd name="connsiteY88" fmla="*/ 1306385 h 1493132"/>
                <a:gd name="connsiteX89" fmla="*/ 2337761 w 10568133"/>
                <a:gd name="connsiteY89" fmla="*/ 1365630 h 1493132"/>
                <a:gd name="connsiteX90" fmla="*/ 1992391 w 10568133"/>
                <a:gd name="connsiteY90" fmla="*/ 1493132 h 1493132"/>
                <a:gd name="connsiteX91" fmla="*/ 1647021 w 10568133"/>
                <a:gd name="connsiteY91" fmla="*/ 1365630 h 1493132"/>
                <a:gd name="connsiteX92" fmla="*/ 1587607 w 10568133"/>
                <a:gd name="connsiteY92" fmla="*/ 1306385 h 1493132"/>
                <a:gd name="connsiteX93" fmla="*/ 1528195 w 10568133"/>
                <a:gd name="connsiteY93" fmla="*/ 1365630 h 1493132"/>
                <a:gd name="connsiteX94" fmla="*/ 1182824 w 10568133"/>
                <a:gd name="connsiteY94" fmla="*/ 1493132 h 1493132"/>
                <a:gd name="connsiteX95" fmla="*/ 613651 w 10568133"/>
                <a:gd name="connsiteY95" fmla="*/ 1037163 h 1493132"/>
                <a:gd name="connsiteX96" fmla="*/ 591665 w 10568133"/>
                <a:gd name="connsiteY96" fmla="*/ 951561 h 1493132"/>
                <a:gd name="connsiteX97" fmla="*/ 497712 w 10568133"/>
                <a:gd name="connsiteY97" fmla="*/ 960702 h 1493132"/>
                <a:gd name="connsiteX98" fmla="*/ 0 w 10568133"/>
                <a:gd name="connsiteY98" fmla="*/ 480351 h 1493132"/>
                <a:gd name="connsiteX99" fmla="*/ 497712 w 10568133"/>
                <a:gd name="connsiteY99" fmla="*/ 0 h 149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0568133" h="1493132">
                  <a:moveTo>
                    <a:pt x="497712" y="0"/>
                  </a:moveTo>
                  <a:cubicBezTo>
                    <a:pt x="600792" y="0"/>
                    <a:pt x="696553" y="30243"/>
                    <a:pt x="775988" y="82036"/>
                  </a:cubicBezTo>
                  <a:lnTo>
                    <a:pt x="835513" y="129436"/>
                  </a:lnTo>
                  <a:lnTo>
                    <a:pt x="837453" y="127502"/>
                  </a:lnTo>
                  <a:cubicBezTo>
                    <a:pt x="936041" y="47004"/>
                    <a:pt x="1054891" y="0"/>
                    <a:pt x="1182824" y="0"/>
                  </a:cubicBezTo>
                  <a:cubicBezTo>
                    <a:pt x="1310756" y="0"/>
                    <a:pt x="1429607" y="47004"/>
                    <a:pt x="1528195" y="127502"/>
                  </a:cubicBezTo>
                  <a:lnTo>
                    <a:pt x="1587607" y="186748"/>
                  </a:lnTo>
                  <a:lnTo>
                    <a:pt x="1647021" y="127502"/>
                  </a:lnTo>
                  <a:cubicBezTo>
                    <a:pt x="1745608" y="47004"/>
                    <a:pt x="1864458" y="0"/>
                    <a:pt x="1992391" y="0"/>
                  </a:cubicBezTo>
                  <a:cubicBezTo>
                    <a:pt x="2120324" y="0"/>
                    <a:pt x="2239173" y="47004"/>
                    <a:pt x="2337761" y="127502"/>
                  </a:cubicBezTo>
                  <a:lnTo>
                    <a:pt x="2397174" y="186747"/>
                  </a:lnTo>
                  <a:lnTo>
                    <a:pt x="2456587" y="127502"/>
                  </a:lnTo>
                  <a:cubicBezTo>
                    <a:pt x="2555174" y="47004"/>
                    <a:pt x="2674024" y="0"/>
                    <a:pt x="2801957" y="0"/>
                  </a:cubicBezTo>
                  <a:cubicBezTo>
                    <a:pt x="2929890" y="0"/>
                    <a:pt x="3048740" y="47004"/>
                    <a:pt x="3147329" y="127502"/>
                  </a:cubicBezTo>
                  <a:lnTo>
                    <a:pt x="3206739" y="186747"/>
                  </a:lnTo>
                  <a:lnTo>
                    <a:pt x="3266152" y="127502"/>
                  </a:lnTo>
                  <a:cubicBezTo>
                    <a:pt x="3364740" y="47004"/>
                    <a:pt x="3483590" y="0"/>
                    <a:pt x="3611523" y="0"/>
                  </a:cubicBezTo>
                  <a:cubicBezTo>
                    <a:pt x="3739456" y="0"/>
                    <a:pt x="3858305" y="47004"/>
                    <a:pt x="3956893" y="127502"/>
                  </a:cubicBezTo>
                  <a:lnTo>
                    <a:pt x="4016306" y="186747"/>
                  </a:lnTo>
                  <a:lnTo>
                    <a:pt x="4075719" y="127502"/>
                  </a:lnTo>
                  <a:cubicBezTo>
                    <a:pt x="4174307" y="47004"/>
                    <a:pt x="4293157" y="0"/>
                    <a:pt x="4421090" y="0"/>
                  </a:cubicBezTo>
                  <a:cubicBezTo>
                    <a:pt x="4549023" y="0"/>
                    <a:pt x="4667873" y="47004"/>
                    <a:pt x="4766460" y="127502"/>
                  </a:cubicBezTo>
                  <a:lnTo>
                    <a:pt x="4825873" y="186747"/>
                  </a:lnTo>
                  <a:lnTo>
                    <a:pt x="4885286" y="127502"/>
                  </a:lnTo>
                  <a:cubicBezTo>
                    <a:pt x="4983874" y="47004"/>
                    <a:pt x="5102724" y="0"/>
                    <a:pt x="5230657" y="0"/>
                  </a:cubicBezTo>
                  <a:cubicBezTo>
                    <a:pt x="5358590" y="0"/>
                    <a:pt x="5477439" y="47004"/>
                    <a:pt x="5576027" y="127502"/>
                  </a:cubicBezTo>
                  <a:lnTo>
                    <a:pt x="5635440" y="186747"/>
                  </a:lnTo>
                  <a:lnTo>
                    <a:pt x="5694853" y="127502"/>
                  </a:lnTo>
                  <a:cubicBezTo>
                    <a:pt x="5793441" y="47004"/>
                    <a:pt x="5912291" y="0"/>
                    <a:pt x="6040224" y="0"/>
                  </a:cubicBezTo>
                  <a:cubicBezTo>
                    <a:pt x="6168157" y="0"/>
                    <a:pt x="6287006" y="47004"/>
                    <a:pt x="6385594" y="127502"/>
                  </a:cubicBezTo>
                  <a:lnTo>
                    <a:pt x="6445007" y="186747"/>
                  </a:lnTo>
                  <a:lnTo>
                    <a:pt x="6504420" y="127502"/>
                  </a:lnTo>
                  <a:cubicBezTo>
                    <a:pt x="6603008" y="47004"/>
                    <a:pt x="6721858" y="0"/>
                    <a:pt x="6849791" y="0"/>
                  </a:cubicBezTo>
                  <a:cubicBezTo>
                    <a:pt x="6977724" y="0"/>
                    <a:pt x="7096573" y="47004"/>
                    <a:pt x="7195161" y="127502"/>
                  </a:cubicBezTo>
                  <a:lnTo>
                    <a:pt x="7254574" y="186747"/>
                  </a:lnTo>
                  <a:lnTo>
                    <a:pt x="7313987" y="127502"/>
                  </a:lnTo>
                  <a:cubicBezTo>
                    <a:pt x="7412575" y="47004"/>
                    <a:pt x="7531425" y="0"/>
                    <a:pt x="7659358" y="0"/>
                  </a:cubicBezTo>
                  <a:cubicBezTo>
                    <a:pt x="7787291" y="0"/>
                    <a:pt x="7906141" y="47004"/>
                    <a:pt x="8004728" y="127502"/>
                  </a:cubicBezTo>
                  <a:lnTo>
                    <a:pt x="8064141" y="186747"/>
                  </a:lnTo>
                  <a:lnTo>
                    <a:pt x="8123554" y="127502"/>
                  </a:lnTo>
                  <a:cubicBezTo>
                    <a:pt x="8222142" y="47004"/>
                    <a:pt x="8340992" y="0"/>
                    <a:pt x="8468925" y="0"/>
                  </a:cubicBezTo>
                  <a:cubicBezTo>
                    <a:pt x="8596858" y="0"/>
                    <a:pt x="8715708" y="47004"/>
                    <a:pt x="8814296" y="127502"/>
                  </a:cubicBezTo>
                  <a:lnTo>
                    <a:pt x="8873710" y="186749"/>
                  </a:lnTo>
                  <a:lnTo>
                    <a:pt x="8933124" y="127502"/>
                  </a:lnTo>
                  <a:cubicBezTo>
                    <a:pt x="9031712" y="47004"/>
                    <a:pt x="9150562" y="0"/>
                    <a:pt x="9278495" y="0"/>
                  </a:cubicBezTo>
                  <a:cubicBezTo>
                    <a:pt x="9406428" y="0"/>
                    <a:pt x="9525278" y="47004"/>
                    <a:pt x="9623865" y="127502"/>
                  </a:cubicBezTo>
                  <a:lnTo>
                    <a:pt x="9694160" y="197598"/>
                  </a:lnTo>
                  <a:lnTo>
                    <a:pt x="9718485" y="169144"/>
                  </a:lnTo>
                  <a:cubicBezTo>
                    <a:pt x="9808554" y="82218"/>
                    <a:pt x="9932981" y="28453"/>
                    <a:pt x="10070421" y="28453"/>
                  </a:cubicBezTo>
                  <a:cubicBezTo>
                    <a:pt x="10345300" y="28453"/>
                    <a:pt x="10568133" y="243513"/>
                    <a:pt x="10568133" y="508804"/>
                  </a:cubicBezTo>
                  <a:cubicBezTo>
                    <a:pt x="10568133" y="774095"/>
                    <a:pt x="10345300" y="989155"/>
                    <a:pt x="10070421" y="989155"/>
                  </a:cubicBezTo>
                  <a:cubicBezTo>
                    <a:pt x="10001701" y="989155"/>
                    <a:pt x="9936234" y="975714"/>
                    <a:pt x="9876689" y="951407"/>
                  </a:cubicBezTo>
                  <a:lnTo>
                    <a:pt x="9870522" y="948176"/>
                  </a:lnTo>
                  <a:lnTo>
                    <a:pt x="9847667" y="1037163"/>
                  </a:lnTo>
                  <a:cubicBezTo>
                    <a:pt x="9753893" y="1305117"/>
                    <a:pt x="9534361" y="1493132"/>
                    <a:pt x="9278495" y="1493132"/>
                  </a:cubicBezTo>
                  <a:cubicBezTo>
                    <a:pt x="9150562" y="1493132"/>
                    <a:pt x="9031712" y="1446128"/>
                    <a:pt x="8933124" y="1365630"/>
                  </a:cubicBezTo>
                  <a:lnTo>
                    <a:pt x="8873710" y="1306383"/>
                  </a:lnTo>
                  <a:lnTo>
                    <a:pt x="8814296" y="1365630"/>
                  </a:lnTo>
                  <a:cubicBezTo>
                    <a:pt x="8715708" y="1446128"/>
                    <a:pt x="8596858" y="1493132"/>
                    <a:pt x="8468925" y="1493132"/>
                  </a:cubicBezTo>
                  <a:cubicBezTo>
                    <a:pt x="8340992" y="1493132"/>
                    <a:pt x="8222142" y="1446128"/>
                    <a:pt x="8123554" y="1365630"/>
                  </a:cubicBezTo>
                  <a:lnTo>
                    <a:pt x="8064141" y="1306385"/>
                  </a:lnTo>
                  <a:lnTo>
                    <a:pt x="8004728" y="1365630"/>
                  </a:lnTo>
                  <a:cubicBezTo>
                    <a:pt x="7906141" y="1446128"/>
                    <a:pt x="7787291" y="1493132"/>
                    <a:pt x="7659358" y="1493132"/>
                  </a:cubicBezTo>
                  <a:cubicBezTo>
                    <a:pt x="7531425" y="1493132"/>
                    <a:pt x="7412575" y="1446128"/>
                    <a:pt x="7313987" y="1365630"/>
                  </a:cubicBezTo>
                  <a:lnTo>
                    <a:pt x="7254574" y="1306385"/>
                  </a:lnTo>
                  <a:lnTo>
                    <a:pt x="7195161" y="1365630"/>
                  </a:lnTo>
                  <a:cubicBezTo>
                    <a:pt x="7096573" y="1446128"/>
                    <a:pt x="6977724" y="1493132"/>
                    <a:pt x="6849791" y="1493132"/>
                  </a:cubicBezTo>
                  <a:cubicBezTo>
                    <a:pt x="6721858" y="1493132"/>
                    <a:pt x="6603008" y="1446128"/>
                    <a:pt x="6504420" y="1365630"/>
                  </a:cubicBezTo>
                  <a:lnTo>
                    <a:pt x="6445007" y="1306385"/>
                  </a:lnTo>
                  <a:lnTo>
                    <a:pt x="6385594" y="1365630"/>
                  </a:lnTo>
                  <a:cubicBezTo>
                    <a:pt x="6287006" y="1446128"/>
                    <a:pt x="6168157" y="1493132"/>
                    <a:pt x="6040224" y="1493132"/>
                  </a:cubicBezTo>
                  <a:cubicBezTo>
                    <a:pt x="5912291" y="1493132"/>
                    <a:pt x="5793441" y="1446128"/>
                    <a:pt x="5694853" y="1365630"/>
                  </a:cubicBezTo>
                  <a:lnTo>
                    <a:pt x="5635440" y="1306385"/>
                  </a:lnTo>
                  <a:lnTo>
                    <a:pt x="5576027" y="1365630"/>
                  </a:lnTo>
                  <a:cubicBezTo>
                    <a:pt x="5477439" y="1446128"/>
                    <a:pt x="5358590" y="1493132"/>
                    <a:pt x="5230657" y="1493132"/>
                  </a:cubicBezTo>
                  <a:cubicBezTo>
                    <a:pt x="5102724" y="1493132"/>
                    <a:pt x="4983874" y="1446128"/>
                    <a:pt x="4885286" y="1365630"/>
                  </a:cubicBezTo>
                  <a:lnTo>
                    <a:pt x="4825873" y="1306385"/>
                  </a:lnTo>
                  <a:lnTo>
                    <a:pt x="4766460" y="1365630"/>
                  </a:lnTo>
                  <a:cubicBezTo>
                    <a:pt x="4667873" y="1446128"/>
                    <a:pt x="4549023" y="1493132"/>
                    <a:pt x="4421090" y="1493132"/>
                  </a:cubicBezTo>
                  <a:cubicBezTo>
                    <a:pt x="4293157" y="1493132"/>
                    <a:pt x="4174307" y="1446128"/>
                    <a:pt x="4075719" y="1365630"/>
                  </a:cubicBezTo>
                  <a:lnTo>
                    <a:pt x="4016306" y="1306385"/>
                  </a:lnTo>
                  <a:lnTo>
                    <a:pt x="3956893" y="1365630"/>
                  </a:lnTo>
                  <a:cubicBezTo>
                    <a:pt x="3858305" y="1446128"/>
                    <a:pt x="3739456" y="1493132"/>
                    <a:pt x="3611523" y="1493132"/>
                  </a:cubicBezTo>
                  <a:cubicBezTo>
                    <a:pt x="3483590" y="1493132"/>
                    <a:pt x="3364740" y="1446128"/>
                    <a:pt x="3266152" y="1365630"/>
                  </a:cubicBezTo>
                  <a:lnTo>
                    <a:pt x="3206739" y="1306385"/>
                  </a:lnTo>
                  <a:lnTo>
                    <a:pt x="3147329" y="1365630"/>
                  </a:lnTo>
                  <a:cubicBezTo>
                    <a:pt x="3048740" y="1446128"/>
                    <a:pt x="2929890" y="1493132"/>
                    <a:pt x="2801957" y="1493132"/>
                  </a:cubicBezTo>
                  <a:cubicBezTo>
                    <a:pt x="2674024" y="1493132"/>
                    <a:pt x="2555174" y="1446128"/>
                    <a:pt x="2456587" y="1365630"/>
                  </a:cubicBezTo>
                  <a:lnTo>
                    <a:pt x="2397174" y="1306385"/>
                  </a:lnTo>
                  <a:lnTo>
                    <a:pt x="2337761" y="1365630"/>
                  </a:lnTo>
                  <a:cubicBezTo>
                    <a:pt x="2239173" y="1446128"/>
                    <a:pt x="2120324" y="1493132"/>
                    <a:pt x="1992391" y="1493132"/>
                  </a:cubicBezTo>
                  <a:cubicBezTo>
                    <a:pt x="1864458" y="1493132"/>
                    <a:pt x="1745608" y="1446128"/>
                    <a:pt x="1647021" y="1365630"/>
                  </a:cubicBezTo>
                  <a:lnTo>
                    <a:pt x="1587607" y="1306385"/>
                  </a:lnTo>
                  <a:lnTo>
                    <a:pt x="1528195" y="1365630"/>
                  </a:lnTo>
                  <a:cubicBezTo>
                    <a:pt x="1429607" y="1446128"/>
                    <a:pt x="1310756" y="1493132"/>
                    <a:pt x="1182824" y="1493132"/>
                  </a:cubicBezTo>
                  <a:cubicBezTo>
                    <a:pt x="926957" y="1493132"/>
                    <a:pt x="707426" y="1305117"/>
                    <a:pt x="613651" y="1037163"/>
                  </a:cubicBezTo>
                  <a:lnTo>
                    <a:pt x="591665" y="951561"/>
                  </a:lnTo>
                  <a:lnTo>
                    <a:pt x="497712" y="960702"/>
                  </a:lnTo>
                  <a:cubicBezTo>
                    <a:pt x="222833" y="960702"/>
                    <a:pt x="0" y="745642"/>
                    <a:pt x="0" y="480351"/>
                  </a:cubicBezTo>
                  <a:cubicBezTo>
                    <a:pt x="0" y="215060"/>
                    <a:pt x="222833" y="0"/>
                    <a:pt x="4977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05D20771-D5F0-4172-A474-0AE73118FD46}"/>
              </a:ext>
            </a:extLst>
          </p:cNvPr>
          <p:cNvSpPr txBox="1"/>
          <p:nvPr/>
        </p:nvSpPr>
        <p:spPr>
          <a:xfrm>
            <a:off x="1" y="30990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effectLst>
                  <a:glow rad="228600">
                    <a:schemeClr val="bg1"/>
                  </a:glow>
                </a:effectLst>
                <a:latin typeface="Mali" panose="00000800000000000000" pitchFamily="2" charset="-34"/>
                <a:cs typeface="Mali" panose="00000800000000000000" pitchFamily="2" charset="-34"/>
              </a:rPr>
              <a:t>เรียงลำดับเศษส่วนที่ตัวส่วนเท่ากัน</a:t>
            </a:r>
            <a:endParaRPr lang="en-US" sz="3200" dirty="0">
              <a:effectLst>
                <a:glow rad="228600">
                  <a:schemeClr val="bg1"/>
                </a:glow>
              </a:effectLst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E6ADB94E-FE34-444F-B6B1-71AEFD31B5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022" y="4876846"/>
            <a:ext cx="1275608" cy="11833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54F0F823-9CF8-466C-9AFE-6CCB85A10E90}"/>
                  </a:ext>
                </a:extLst>
              </p:cNvPr>
              <p:cNvSpPr txBox="1"/>
              <p:nvPr/>
            </p:nvSpPr>
            <p:spPr>
              <a:xfrm>
                <a:off x="1436895" y="2153395"/>
                <a:ext cx="979713" cy="1047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</m:t>
                        </m:r>
                      </m:den>
                    </m:f>
                  </m:oMath>
                </a14:m>
                <a:r>
                  <a:rPr lang="th-TH" sz="40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54F0F823-9CF8-466C-9AFE-6CCB85A10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6895" y="2153395"/>
                <a:ext cx="979713" cy="1047146"/>
              </a:xfrm>
              <a:prstGeom prst="rect">
                <a:avLst/>
              </a:prstGeom>
              <a:blipFill>
                <a:blip r:embed="rId9"/>
                <a:stretch>
                  <a:fillRect r="-20625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DEE62ABE-324B-4EB9-8132-384D0D151489}"/>
                  </a:ext>
                </a:extLst>
              </p:cNvPr>
              <p:cNvSpPr txBox="1"/>
              <p:nvPr/>
            </p:nvSpPr>
            <p:spPr>
              <a:xfrm>
                <a:off x="4226743" y="2153395"/>
                <a:ext cx="979713" cy="1047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</m:t>
                        </m:r>
                      </m:den>
                    </m:f>
                  </m:oMath>
                </a14:m>
                <a:r>
                  <a:rPr lang="th-TH" sz="40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DEE62ABE-324B-4EB9-8132-384D0D151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6743" y="2153395"/>
                <a:ext cx="979713" cy="1047146"/>
              </a:xfrm>
              <a:prstGeom prst="rect">
                <a:avLst/>
              </a:prstGeom>
              <a:blipFill>
                <a:blip r:embed="rId10"/>
                <a:stretch>
                  <a:fillRect r="-20497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CDB08F17-6AEA-4ED4-ABD7-B91850463252}"/>
                  </a:ext>
                </a:extLst>
              </p:cNvPr>
              <p:cNvSpPr txBox="1"/>
              <p:nvPr/>
            </p:nvSpPr>
            <p:spPr>
              <a:xfrm>
                <a:off x="7037615" y="2153395"/>
                <a:ext cx="979713" cy="1047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</m:t>
                        </m:r>
                      </m:den>
                    </m:f>
                  </m:oMath>
                </a14:m>
                <a:r>
                  <a:rPr lang="th-TH" sz="40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CDB08F17-6AEA-4ED4-ABD7-B91850463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615" y="2153395"/>
                <a:ext cx="979713" cy="1047146"/>
              </a:xfrm>
              <a:prstGeom prst="rect">
                <a:avLst/>
              </a:prstGeom>
              <a:blipFill>
                <a:blip r:embed="rId11"/>
                <a:stretch>
                  <a:fillRect r="-20497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29BD3DE6-748B-4671-B5D5-2765ACBE0E98}"/>
                  </a:ext>
                </a:extLst>
              </p:cNvPr>
              <p:cNvSpPr txBox="1"/>
              <p:nvPr/>
            </p:nvSpPr>
            <p:spPr>
              <a:xfrm>
                <a:off x="9862037" y="2153395"/>
                <a:ext cx="979713" cy="1047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</m:t>
                        </m:r>
                      </m:den>
                    </m:f>
                  </m:oMath>
                </a14:m>
                <a:r>
                  <a:rPr lang="th-TH" sz="40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29BD3DE6-748B-4671-B5D5-2765ACBE0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2037" y="2153395"/>
                <a:ext cx="979713" cy="1047146"/>
              </a:xfrm>
              <a:prstGeom prst="rect">
                <a:avLst/>
              </a:prstGeom>
              <a:blipFill>
                <a:blip r:embed="rId12"/>
                <a:stretch>
                  <a:fillRect r="-19876" b="-12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4187605-65D1-42F0-BABA-B191C5EF12D0}"/>
              </a:ext>
            </a:extLst>
          </p:cNvPr>
          <p:cNvGrpSpPr/>
          <p:nvPr/>
        </p:nvGrpSpPr>
        <p:grpSpPr>
          <a:xfrm>
            <a:off x="1797682" y="4950255"/>
            <a:ext cx="10084896" cy="1307061"/>
            <a:chOff x="1798821" y="417539"/>
            <a:chExt cx="4430911" cy="1307061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923DA6FB-26B6-45C0-B4BF-5B4742FB9476}"/>
                </a:ext>
              </a:extLst>
            </p:cNvPr>
            <p:cNvGrpSpPr/>
            <p:nvPr/>
          </p:nvGrpSpPr>
          <p:grpSpPr>
            <a:xfrm>
              <a:off x="1798821" y="417539"/>
              <a:ext cx="4430911" cy="1307061"/>
              <a:chOff x="1798821" y="417539"/>
              <a:chExt cx="4430911" cy="1307061"/>
            </a:xfrm>
          </p:grpSpPr>
          <p:sp>
            <p:nvSpPr>
              <p:cNvPr id="105" name="Rectangle: Rounded Corners 18">
                <a:extLst>
                  <a:ext uri="{FF2B5EF4-FFF2-40B4-BE49-F238E27FC236}">
                    <a16:creationId xmlns:a16="http://schemas.microsoft.com/office/drawing/2014/main" id="{57214953-FC24-4401-9581-F9A5214FE8AD}"/>
                  </a:ext>
                </a:extLst>
              </p:cNvPr>
              <p:cNvSpPr/>
              <p:nvPr/>
            </p:nvSpPr>
            <p:spPr>
              <a:xfrm>
                <a:off x="1923762" y="417539"/>
                <a:ext cx="4305970" cy="1307061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Isosceles Triangle 105">
                <a:extLst>
                  <a:ext uri="{FF2B5EF4-FFF2-40B4-BE49-F238E27FC236}">
                    <a16:creationId xmlns:a16="http://schemas.microsoft.com/office/drawing/2014/main" id="{71D5A3BC-A044-4DE2-AAA4-32ED17BB3E1C}"/>
                  </a:ext>
                </a:extLst>
              </p:cNvPr>
              <p:cNvSpPr/>
              <p:nvPr/>
            </p:nvSpPr>
            <p:spPr>
              <a:xfrm rot="16200000">
                <a:off x="1668098" y="896476"/>
                <a:ext cx="534865" cy="273419"/>
              </a:xfrm>
              <a:prstGeom prst="triangle">
                <a:avLst/>
              </a:pr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DA0ADFD6-0B5A-42F2-B982-E9D92B505C9C}"/>
                </a:ext>
              </a:extLst>
            </p:cNvPr>
            <p:cNvSpPr txBox="1"/>
            <p:nvPr/>
          </p:nvSpPr>
          <p:spPr>
            <a:xfrm>
              <a:off x="1994934" y="470197"/>
              <a:ext cx="4234798" cy="1115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การเรียงลำดับเศษส่วนที่ตัวส่วนเท่ากันจากน้อยไปมาก</a:t>
              </a:r>
            </a:p>
            <a:p>
              <a:pPr>
                <a:spcBef>
                  <a:spcPts val="300"/>
                </a:spcBef>
              </a:pP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ให้เขียนเศษส่วนเรียงลำดับจากเศษส่วนที่ตัวเศษน้อยไปมาก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545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81481E-6 L -0.45964 0.24398 " pathEditMode="relative" rAng="0" ptsTypes="AA">
                                      <p:cBhvr>
                                        <p:cTn id="17" dur="1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82" y="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-0.00052 0.24398 " pathEditMode="relative" rAng="0" ptsTypes="AA">
                                      <p:cBhvr>
                                        <p:cTn id="21" dur="1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-0.22956 0.24398 " pathEditMode="relative" rAng="0" ptsTypes="AA">
                                      <p:cBhvr>
                                        <p:cTn id="25" dur="1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0.69115 0.24398 " pathEditMode="relative" rAng="0" ptsTypes="AA">
                                      <p:cBhvr>
                                        <p:cTn id="29" dur="1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7" y="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  <p:bldP spid="100" grpId="0"/>
      <p:bldP spid="10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พื้นหลังสี">
            <a:extLst>
              <a:ext uri="{FF2B5EF4-FFF2-40B4-BE49-F238E27FC236}">
                <a16:creationId xmlns:a16="http://schemas.microsoft.com/office/drawing/2014/main" id="{2F2D3A7B-5889-48E4-8E10-DD381C97A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พื้นหลังสีขาว">
            <a:extLst>
              <a:ext uri="{FF2B5EF4-FFF2-40B4-BE49-F238E27FC236}">
                <a16:creationId xmlns:a16="http://schemas.microsoft.com/office/drawing/2014/main" id="{9B78CC3B-7E72-4CE4-B837-D7D947E4E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8479"/>
          <a:stretch/>
        </p:blipFill>
        <p:spPr>
          <a:xfrm>
            <a:off x="173223" y="150470"/>
            <a:ext cx="11845555" cy="670753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7FF81C4D-E01A-4257-8ABB-565989DDBFF0}"/>
              </a:ext>
            </a:extLst>
          </p:cNvPr>
          <p:cNvGrpSpPr/>
          <p:nvPr/>
        </p:nvGrpSpPr>
        <p:grpSpPr>
          <a:xfrm>
            <a:off x="1866221" y="4791238"/>
            <a:ext cx="10152556" cy="1456188"/>
            <a:chOff x="1798821" y="417539"/>
            <a:chExt cx="4460638" cy="1456188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98AD1B7-C117-458C-83B6-9C3B27DDB345}"/>
                </a:ext>
              </a:extLst>
            </p:cNvPr>
            <p:cNvGrpSpPr/>
            <p:nvPr/>
          </p:nvGrpSpPr>
          <p:grpSpPr>
            <a:xfrm>
              <a:off x="1798821" y="417539"/>
              <a:ext cx="4329380" cy="1456188"/>
              <a:chOff x="1798821" y="417539"/>
              <a:chExt cx="4329380" cy="1456188"/>
            </a:xfrm>
          </p:grpSpPr>
          <p:sp>
            <p:nvSpPr>
              <p:cNvPr id="87" name="Rectangle: Rounded Corners 18">
                <a:extLst>
                  <a:ext uri="{FF2B5EF4-FFF2-40B4-BE49-F238E27FC236}">
                    <a16:creationId xmlns:a16="http://schemas.microsoft.com/office/drawing/2014/main" id="{BF67B52E-AA3C-486C-949D-DDCD98E9454F}"/>
                  </a:ext>
                </a:extLst>
              </p:cNvPr>
              <p:cNvSpPr/>
              <p:nvPr/>
            </p:nvSpPr>
            <p:spPr>
              <a:xfrm>
                <a:off x="1923762" y="417539"/>
                <a:ext cx="4204439" cy="1456188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Isosceles Triangle 88">
                <a:extLst>
                  <a:ext uri="{FF2B5EF4-FFF2-40B4-BE49-F238E27FC236}">
                    <a16:creationId xmlns:a16="http://schemas.microsoft.com/office/drawing/2014/main" id="{16B891F9-F664-4143-937E-476934B25DA1}"/>
                  </a:ext>
                </a:extLst>
              </p:cNvPr>
              <p:cNvSpPr/>
              <p:nvPr/>
            </p:nvSpPr>
            <p:spPr>
              <a:xfrm rot="16200000">
                <a:off x="1668098" y="896476"/>
                <a:ext cx="534865" cy="273419"/>
              </a:xfrm>
              <a:prstGeom prst="triangle">
                <a:avLst/>
              </a:pr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83E7E1E-D131-4FC8-8EAB-7E0E57288A9F}"/>
                </a:ext>
              </a:extLst>
            </p:cNvPr>
            <p:cNvSpPr txBox="1"/>
            <p:nvPr/>
          </p:nvSpPr>
          <p:spPr>
            <a:xfrm>
              <a:off x="2024661" y="551362"/>
              <a:ext cx="4234798" cy="1115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มาช่วยกันเรียงแถบกระดาษจากมากไปน้อย</a:t>
              </a:r>
            </a:p>
            <a:p>
              <a:pPr>
                <a:spcBef>
                  <a:spcPts val="300"/>
                </a:spcBef>
              </a:pP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พร้อมทั้งเขียนเศษส่วนแสดงส่วนที่ระบายสีจากมากไปน้อย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69131BB-8A0F-4170-9E7C-2956F03AAF89}"/>
              </a:ext>
            </a:extLst>
          </p:cNvPr>
          <p:cNvGrpSpPr/>
          <p:nvPr/>
        </p:nvGrpSpPr>
        <p:grpSpPr>
          <a:xfrm>
            <a:off x="757783" y="-333740"/>
            <a:ext cx="10676434" cy="1552898"/>
            <a:chOff x="966352" y="-287440"/>
            <a:chExt cx="10676434" cy="1552898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14A586A-D8E7-49E2-90CE-9D6E5589988F}"/>
                </a:ext>
              </a:extLst>
            </p:cNvPr>
            <p:cNvSpPr/>
            <p:nvPr/>
          </p:nvSpPr>
          <p:spPr>
            <a:xfrm>
              <a:off x="966352" y="-242975"/>
              <a:ext cx="10676434" cy="1508433"/>
            </a:xfrm>
            <a:custGeom>
              <a:avLst/>
              <a:gdLst>
                <a:gd name="connsiteX0" fmla="*/ 497712 w 10568133"/>
                <a:gd name="connsiteY0" fmla="*/ 0 h 1493132"/>
                <a:gd name="connsiteX1" fmla="*/ 775988 w 10568133"/>
                <a:gd name="connsiteY1" fmla="*/ 82036 h 1493132"/>
                <a:gd name="connsiteX2" fmla="*/ 835513 w 10568133"/>
                <a:gd name="connsiteY2" fmla="*/ 129436 h 1493132"/>
                <a:gd name="connsiteX3" fmla="*/ 837453 w 10568133"/>
                <a:gd name="connsiteY3" fmla="*/ 127502 h 1493132"/>
                <a:gd name="connsiteX4" fmla="*/ 1182824 w 10568133"/>
                <a:gd name="connsiteY4" fmla="*/ 0 h 1493132"/>
                <a:gd name="connsiteX5" fmla="*/ 1528195 w 10568133"/>
                <a:gd name="connsiteY5" fmla="*/ 127502 h 1493132"/>
                <a:gd name="connsiteX6" fmla="*/ 1587607 w 10568133"/>
                <a:gd name="connsiteY6" fmla="*/ 186748 h 1493132"/>
                <a:gd name="connsiteX7" fmla="*/ 1647021 w 10568133"/>
                <a:gd name="connsiteY7" fmla="*/ 127502 h 1493132"/>
                <a:gd name="connsiteX8" fmla="*/ 1992391 w 10568133"/>
                <a:gd name="connsiteY8" fmla="*/ 0 h 1493132"/>
                <a:gd name="connsiteX9" fmla="*/ 2337761 w 10568133"/>
                <a:gd name="connsiteY9" fmla="*/ 127502 h 1493132"/>
                <a:gd name="connsiteX10" fmla="*/ 2397174 w 10568133"/>
                <a:gd name="connsiteY10" fmla="*/ 186747 h 1493132"/>
                <a:gd name="connsiteX11" fmla="*/ 2456587 w 10568133"/>
                <a:gd name="connsiteY11" fmla="*/ 127502 h 1493132"/>
                <a:gd name="connsiteX12" fmla="*/ 2801957 w 10568133"/>
                <a:gd name="connsiteY12" fmla="*/ 0 h 1493132"/>
                <a:gd name="connsiteX13" fmla="*/ 3147329 w 10568133"/>
                <a:gd name="connsiteY13" fmla="*/ 127502 h 1493132"/>
                <a:gd name="connsiteX14" fmla="*/ 3206739 w 10568133"/>
                <a:gd name="connsiteY14" fmla="*/ 186747 h 1493132"/>
                <a:gd name="connsiteX15" fmla="*/ 3266152 w 10568133"/>
                <a:gd name="connsiteY15" fmla="*/ 127502 h 1493132"/>
                <a:gd name="connsiteX16" fmla="*/ 3611523 w 10568133"/>
                <a:gd name="connsiteY16" fmla="*/ 0 h 1493132"/>
                <a:gd name="connsiteX17" fmla="*/ 3956893 w 10568133"/>
                <a:gd name="connsiteY17" fmla="*/ 127502 h 1493132"/>
                <a:gd name="connsiteX18" fmla="*/ 4016306 w 10568133"/>
                <a:gd name="connsiteY18" fmla="*/ 186747 h 1493132"/>
                <a:gd name="connsiteX19" fmla="*/ 4075719 w 10568133"/>
                <a:gd name="connsiteY19" fmla="*/ 127502 h 1493132"/>
                <a:gd name="connsiteX20" fmla="*/ 4421090 w 10568133"/>
                <a:gd name="connsiteY20" fmla="*/ 0 h 1493132"/>
                <a:gd name="connsiteX21" fmla="*/ 4766460 w 10568133"/>
                <a:gd name="connsiteY21" fmla="*/ 127502 h 1493132"/>
                <a:gd name="connsiteX22" fmla="*/ 4825873 w 10568133"/>
                <a:gd name="connsiteY22" fmla="*/ 186747 h 1493132"/>
                <a:gd name="connsiteX23" fmla="*/ 4885286 w 10568133"/>
                <a:gd name="connsiteY23" fmla="*/ 127502 h 1493132"/>
                <a:gd name="connsiteX24" fmla="*/ 5230657 w 10568133"/>
                <a:gd name="connsiteY24" fmla="*/ 0 h 1493132"/>
                <a:gd name="connsiteX25" fmla="*/ 5576027 w 10568133"/>
                <a:gd name="connsiteY25" fmla="*/ 127502 h 1493132"/>
                <a:gd name="connsiteX26" fmla="*/ 5635440 w 10568133"/>
                <a:gd name="connsiteY26" fmla="*/ 186747 h 1493132"/>
                <a:gd name="connsiteX27" fmla="*/ 5694853 w 10568133"/>
                <a:gd name="connsiteY27" fmla="*/ 127502 h 1493132"/>
                <a:gd name="connsiteX28" fmla="*/ 6040224 w 10568133"/>
                <a:gd name="connsiteY28" fmla="*/ 0 h 1493132"/>
                <a:gd name="connsiteX29" fmla="*/ 6385594 w 10568133"/>
                <a:gd name="connsiteY29" fmla="*/ 127502 h 1493132"/>
                <a:gd name="connsiteX30" fmla="*/ 6445007 w 10568133"/>
                <a:gd name="connsiteY30" fmla="*/ 186747 h 1493132"/>
                <a:gd name="connsiteX31" fmla="*/ 6504420 w 10568133"/>
                <a:gd name="connsiteY31" fmla="*/ 127502 h 1493132"/>
                <a:gd name="connsiteX32" fmla="*/ 6849791 w 10568133"/>
                <a:gd name="connsiteY32" fmla="*/ 0 h 1493132"/>
                <a:gd name="connsiteX33" fmla="*/ 7195161 w 10568133"/>
                <a:gd name="connsiteY33" fmla="*/ 127502 h 1493132"/>
                <a:gd name="connsiteX34" fmla="*/ 7254574 w 10568133"/>
                <a:gd name="connsiteY34" fmla="*/ 186747 h 1493132"/>
                <a:gd name="connsiteX35" fmla="*/ 7313987 w 10568133"/>
                <a:gd name="connsiteY35" fmla="*/ 127502 h 1493132"/>
                <a:gd name="connsiteX36" fmla="*/ 7659358 w 10568133"/>
                <a:gd name="connsiteY36" fmla="*/ 0 h 1493132"/>
                <a:gd name="connsiteX37" fmla="*/ 8004728 w 10568133"/>
                <a:gd name="connsiteY37" fmla="*/ 127502 h 1493132"/>
                <a:gd name="connsiteX38" fmla="*/ 8064141 w 10568133"/>
                <a:gd name="connsiteY38" fmla="*/ 186747 h 1493132"/>
                <a:gd name="connsiteX39" fmla="*/ 8123554 w 10568133"/>
                <a:gd name="connsiteY39" fmla="*/ 127502 h 1493132"/>
                <a:gd name="connsiteX40" fmla="*/ 8468925 w 10568133"/>
                <a:gd name="connsiteY40" fmla="*/ 0 h 1493132"/>
                <a:gd name="connsiteX41" fmla="*/ 8814296 w 10568133"/>
                <a:gd name="connsiteY41" fmla="*/ 127502 h 1493132"/>
                <a:gd name="connsiteX42" fmla="*/ 8873710 w 10568133"/>
                <a:gd name="connsiteY42" fmla="*/ 186749 h 1493132"/>
                <a:gd name="connsiteX43" fmla="*/ 8933124 w 10568133"/>
                <a:gd name="connsiteY43" fmla="*/ 127502 h 1493132"/>
                <a:gd name="connsiteX44" fmla="*/ 9278495 w 10568133"/>
                <a:gd name="connsiteY44" fmla="*/ 0 h 1493132"/>
                <a:gd name="connsiteX45" fmla="*/ 9623865 w 10568133"/>
                <a:gd name="connsiteY45" fmla="*/ 127502 h 1493132"/>
                <a:gd name="connsiteX46" fmla="*/ 9694160 w 10568133"/>
                <a:gd name="connsiteY46" fmla="*/ 197598 h 1493132"/>
                <a:gd name="connsiteX47" fmla="*/ 9718485 w 10568133"/>
                <a:gd name="connsiteY47" fmla="*/ 169144 h 1493132"/>
                <a:gd name="connsiteX48" fmla="*/ 10070421 w 10568133"/>
                <a:gd name="connsiteY48" fmla="*/ 28453 h 1493132"/>
                <a:gd name="connsiteX49" fmla="*/ 10568133 w 10568133"/>
                <a:gd name="connsiteY49" fmla="*/ 508804 h 1493132"/>
                <a:gd name="connsiteX50" fmla="*/ 10070421 w 10568133"/>
                <a:gd name="connsiteY50" fmla="*/ 989155 h 1493132"/>
                <a:gd name="connsiteX51" fmla="*/ 9876689 w 10568133"/>
                <a:gd name="connsiteY51" fmla="*/ 951407 h 1493132"/>
                <a:gd name="connsiteX52" fmla="*/ 9870522 w 10568133"/>
                <a:gd name="connsiteY52" fmla="*/ 948176 h 1493132"/>
                <a:gd name="connsiteX53" fmla="*/ 9847667 w 10568133"/>
                <a:gd name="connsiteY53" fmla="*/ 1037163 h 1493132"/>
                <a:gd name="connsiteX54" fmla="*/ 9278495 w 10568133"/>
                <a:gd name="connsiteY54" fmla="*/ 1493132 h 1493132"/>
                <a:gd name="connsiteX55" fmla="*/ 8933124 w 10568133"/>
                <a:gd name="connsiteY55" fmla="*/ 1365630 h 1493132"/>
                <a:gd name="connsiteX56" fmla="*/ 8873710 w 10568133"/>
                <a:gd name="connsiteY56" fmla="*/ 1306383 h 1493132"/>
                <a:gd name="connsiteX57" fmla="*/ 8814296 w 10568133"/>
                <a:gd name="connsiteY57" fmla="*/ 1365630 h 1493132"/>
                <a:gd name="connsiteX58" fmla="*/ 8468925 w 10568133"/>
                <a:gd name="connsiteY58" fmla="*/ 1493132 h 1493132"/>
                <a:gd name="connsiteX59" fmla="*/ 8123554 w 10568133"/>
                <a:gd name="connsiteY59" fmla="*/ 1365630 h 1493132"/>
                <a:gd name="connsiteX60" fmla="*/ 8064141 w 10568133"/>
                <a:gd name="connsiteY60" fmla="*/ 1306385 h 1493132"/>
                <a:gd name="connsiteX61" fmla="*/ 8004728 w 10568133"/>
                <a:gd name="connsiteY61" fmla="*/ 1365630 h 1493132"/>
                <a:gd name="connsiteX62" fmla="*/ 7659358 w 10568133"/>
                <a:gd name="connsiteY62" fmla="*/ 1493132 h 1493132"/>
                <a:gd name="connsiteX63" fmla="*/ 7313987 w 10568133"/>
                <a:gd name="connsiteY63" fmla="*/ 1365630 h 1493132"/>
                <a:gd name="connsiteX64" fmla="*/ 7254574 w 10568133"/>
                <a:gd name="connsiteY64" fmla="*/ 1306385 h 1493132"/>
                <a:gd name="connsiteX65" fmla="*/ 7195161 w 10568133"/>
                <a:gd name="connsiteY65" fmla="*/ 1365630 h 1493132"/>
                <a:gd name="connsiteX66" fmla="*/ 6849791 w 10568133"/>
                <a:gd name="connsiteY66" fmla="*/ 1493132 h 1493132"/>
                <a:gd name="connsiteX67" fmla="*/ 6504420 w 10568133"/>
                <a:gd name="connsiteY67" fmla="*/ 1365630 h 1493132"/>
                <a:gd name="connsiteX68" fmla="*/ 6445007 w 10568133"/>
                <a:gd name="connsiteY68" fmla="*/ 1306385 h 1493132"/>
                <a:gd name="connsiteX69" fmla="*/ 6385594 w 10568133"/>
                <a:gd name="connsiteY69" fmla="*/ 1365630 h 1493132"/>
                <a:gd name="connsiteX70" fmla="*/ 6040224 w 10568133"/>
                <a:gd name="connsiteY70" fmla="*/ 1493132 h 1493132"/>
                <a:gd name="connsiteX71" fmla="*/ 5694853 w 10568133"/>
                <a:gd name="connsiteY71" fmla="*/ 1365630 h 1493132"/>
                <a:gd name="connsiteX72" fmla="*/ 5635440 w 10568133"/>
                <a:gd name="connsiteY72" fmla="*/ 1306385 h 1493132"/>
                <a:gd name="connsiteX73" fmla="*/ 5576027 w 10568133"/>
                <a:gd name="connsiteY73" fmla="*/ 1365630 h 1493132"/>
                <a:gd name="connsiteX74" fmla="*/ 5230657 w 10568133"/>
                <a:gd name="connsiteY74" fmla="*/ 1493132 h 1493132"/>
                <a:gd name="connsiteX75" fmla="*/ 4885286 w 10568133"/>
                <a:gd name="connsiteY75" fmla="*/ 1365630 h 1493132"/>
                <a:gd name="connsiteX76" fmla="*/ 4825873 w 10568133"/>
                <a:gd name="connsiteY76" fmla="*/ 1306385 h 1493132"/>
                <a:gd name="connsiteX77" fmla="*/ 4766460 w 10568133"/>
                <a:gd name="connsiteY77" fmla="*/ 1365630 h 1493132"/>
                <a:gd name="connsiteX78" fmla="*/ 4421090 w 10568133"/>
                <a:gd name="connsiteY78" fmla="*/ 1493132 h 1493132"/>
                <a:gd name="connsiteX79" fmla="*/ 4075719 w 10568133"/>
                <a:gd name="connsiteY79" fmla="*/ 1365630 h 1493132"/>
                <a:gd name="connsiteX80" fmla="*/ 4016306 w 10568133"/>
                <a:gd name="connsiteY80" fmla="*/ 1306385 h 1493132"/>
                <a:gd name="connsiteX81" fmla="*/ 3956893 w 10568133"/>
                <a:gd name="connsiteY81" fmla="*/ 1365630 h 1493132"/>
                <a:gd name="connsiteX82" fmla="*/ 3611523 w 10568133"/>
                <a:gd name="connsiteY82" fmla="*/ 1493132 h 1493132"/>
                <a:gd name="connsiteX83" fmla="*/ 3266152 w 10568133"/>
                <a:gd name="connsiteY83" fmla="*/ 1365630 h 1493132"/>
                <a:gd name="connsiteX84" fmla="*/ 3206739 w 10568133"/>
                <a:gd name="connsiteY84" fmla="*/ 1306385 h 1493132"/>
                <a:gd name="connsiteX85" fmla="*/ 3147329 w 10568133"/>
                <a:gd name="connsiteY85" fmla="*/ 1365630 h 1493132"/>
                <a:gd name="connsiteX86" fmla="*/ 2801957 w 10568133"/>
                <a:gd name="connsiteY86" fmla="*/ 1493132 h 1493132"/>
                <a:gd name="connsiteX87" fmla="*/ 2456587 w 10568133"/>
                <a:gd name="connsiteY87" fmla="*/ 1365630 h 1493132"/>
                <a:gd name="connsiteX88" fmla="*/ 2397174 w 10568133"/>
                <a:gd name="connsiteY88" fmla="*/ 1306385 h 1493132"/>
                <a:gd name="connsiteX89" fmla="*/ 2337761 w 10568133"/>
                <a:gd name="connsiteY89" fmla="*/ 1365630 h 1493132"/>
                <a:gd name="connsiteX90" fmla="*/ 1992391 w 10568133"/>
                <a:gd name="connsiteY90" fmla="*/ 1493132 h 1493132"/>
                <a:gd name="connsiteX91" fmla="*/ 1647021 w 10568133"/>
                <a:gd name="connsiteY91" fmla="*/ 1365630 h 1493132"/>
                <a:gd name="connsiteX92" fmla="*/ 1587607 w 10568133"/>
                <a:gd name="connsiteY92" fmla="*/ 1306385 h 1493132"/>
                <a:gd name="connsiteX93" fmla="*/ 1528195 w 10568133"/>
                <a:gd name="connsiteY93" fmla="*/ 1365630 h 1493132"/>
                <a:gd name="connsiteX94" fmla="*/ 1182824 w 10568133"/>
                <a:gd name="connsiteY94" fmla="*/ 1493132 h 1493132"/>
                <a:gd name="connsiteX95" fmla="*/ 613651 w 10568133"/>
                <a:gd name="connsiteY95" fmla="*/ 1037163 h 1493132"/>
                <a:gd name="connsiteX96" fmla="*/ 591665 w 10568133"/>
                <a:gd name="connsiteY96" fmla="*/ 951561 h 1493132"/>
                <a:gd name="connsiteX97" fmla="*/ 497712 w 10568133"/>
                <a:gd name="connsiteY97" fmla="*/ 960702 h 1493132"/>
                <a:gd name="connsiteX98" fmla="*/ 0 w 10568133"/>
                <a:gd name="connsiteY98" fmla="*/ 480351 h 1493132"/>
                <a:gd name="connsiteX99" fmla="*/ 497712 w 10568133"/>
                <a:gd name="connsiteY99" fmla="*/ 0 h 149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0568133" h="1493132">
                  <a:moveTo>
                    <a:pt x="497712" y="0"/>
                  </a:moveTo>
                  <a:cubicBezTo>
                    <a:pt x="600792" y="0"/>
                    <a:pt x="696553" y="30243"/>
                    <a:pt x="775988" y="82036"/>
                  </a:cubicBezTo>
                  <a:lnTo>
                    <a:pt x="835513" y="129436"/>
                  </a:lnTo>
                  <a:lnTo>
                    <a:pt x="837453" y="127502"/>
                  </a:lnTo>
                  <a:cubicBezTo>
                    <a:pt x="936041" y="47004"/>
                    <a:pt x="1054891" y="0"/>
                    <a:pt x="1182824" y="0"/>
                  </a:cubicBezTo>
                  <a:cubicBezTo>
                    <a:pt x="1310756" y="0"/>
                    <a:pt x="1429607" y="47004"/>
                    <a:pt x="1528195" y="127502"/>
                  </a:cubicBezTo>
                  <a:lnTo>
                    <a:pt x="1587607" y="186748"/>
                  </a:lnTo>
                  <a:lnTo>
                    <a:pt x="1647021" y="127502"/>
                  </a:lnTo>
                  <a:cubicBezTo>
                    <a:pt x="1745608" y="47004"/>
                    <a:pt x="1864458" y="0"/>
                    <a:pt x="1992391" y="0"/>
                  </a:cubicBezTo>
                  <a:cubicBezTo>
                    <a:pt x="2120324" y="0"/>
                    <a:pt x="2239173" y="47004"/>
                    <a:pt x="2337761" y="127502"/>
                  </a:cubicBezTo>
                  <a:lnTo>
                    <a:pt x="2397174" y="186747"/>
                  </a:lnTo>
                  <a:lnTo>
                    <a:pt x="2456587" y="127502"/>
                  </a:lnTo>
                  <a:cubicBezTo>
                    <a:pt x="2555174" y="47004"/>
                    <a:pt x="2674024" y="0"/>
                    <a:pt x="2801957" y="0"/>
                  </a:cubicBezTo>
                  <a:cubicBezTo>
                    <a:pt x="2929890" y="0"/>
                    <a:pt x="3048740" y="47004"/>
                    <a:pt x="3147329" y="127502"/>
                  </a:cubicBezTo>
                  <a:lnTo>
                    <a:pt x="3206739" y="186747"/>
                  </a:lnTo>
                  <a:lnTo>
                    <a:pt x="3266152" y="127502"/>
                  </a:lnTo>
                  <a:cubicBezTo>
                    <a:pt x="3364740" y="47004"/>
                    <a:pt x="3483590" y="0"/>
                    <a:pt x="3611523" y="0"/>
                  </a:cubicBezTo>
                  <a:cubicBezTo>
                    <a:pt x="3739456" y="0"/>
                    <a:pt x="3858305" y="47004"/>
                    <a:pt x="3956893" y="127502"/>
                  </a:cubicBezTo>
                  <a:lnTo>
                    <a:pt x="4016306" y="186747"/>
                  </a:lnTo>
                  <a:lnTo>
                    <a:pt x="4075719" y="127502"/>
                  </a:lnTo>
                  <a:cubicBezTo>
                    <a:pt x="4174307" y="47004"/>
                    <a:pt x="4293157" y="0"/>
                    <a:pt x="4421090" y="0"/>
                  </a:cubicBezTo>
                  <a:cubicBezTo>
                    <a:pt x="4549023" y="0"/>
                    <a:pt x="4667873" y="47004"/>
                    <a:pt x="4766460" y="127502"/>
                  </a:cubicBezTo>
                  <a:lnTo>
                    <a:pt x="4825873" y="186747"/>
                  </a:lnTo>
                  <a:lnTo>
                    <a:pt x="4885286" y="127502"/>
                  </a:lnTo>
                  <a:cubicBezTo>
                    <a:pt x="4983874" y="47004"/>
                    <a:pt x="5102724" y="0"/>
                    <a:pt x="5230657" y="0"/>
                  </a:cubicBezTo>
                  <a:cubicBezTo>
                    <a:pt x="5358590" y="0"/>
                    <a:pt x="5477439" y="47004"/>
                    <a:pt x="5576027" y="127502"/>
                  </a:cubicBezTo>
                  <a:lnTo>
                    <a:pt x="5635440" y="186747"/>
                  </a:lnTo>
                  <a:lnTo>
                    <a:pt x="5694853" y="127502"/>
                  </a:lnTo>
                  <a:cubicBezTo>
                    <a:pt x="5793441" y="47004"/>
                    <a:pt x="5912291" y="0"/>
                    <a:pt x="6040224" y="0"/>
                  </a:cubicBezTo>
                  <a:cubicBezTo>
                    <a:pt x="6168157" y="0"/>
                    <a:pt x="6287006" y="47004"/>
                    <a:pt x="6385594" y="127502"/>
                  </a:cubicBezTo>
                  <a:lnTo>
                    <a:pt x="6445007" y="186747"/>
                  </a:lnTo>
                  <a:lnTo>
                    <a:pt x="6504420" y="127502"/>
                  </a:lnTo>
                  <a:cubicBezTo>
                    <a:pt x="6603008" y="47004"/>
                    <a:pt x="6721858" y="0"/>
                    <a:pt x="6849791" y="0"/>
                  </a:cubicBezTo>
                  <a:cubicBezTo>
                    <a:pt x="6977724" y="0"/>
                    <a:pt x="7096573" y="47004"/>
                    <a:pt x="7195161" y="127502"/>
                  </a:cubicBezTo>
                  <a:lnTo>
                    <a:pt x="7254574" y="186747"/>
                  </a:lnTo>
                  <a:lnTo>
                    <a:pt x="7313987" y="127502"/>
                  </a:lnTo>
                  <a:cubicBezTo>
                    <a:pt x="7412575" y="47004"/>
                    <a:pt x="7531425" y="0"/>
                    <a:pt x="7659358" y="0"/>
                  </a:cubicBezTo>
                  <a:cubicBezTo>
                    <a:pt x="7787291" y="0"/>
                    <a:pt x="7906141" y="47004"/>
                    <a:pt x="8004728" y="127502"/>
                  </a:cubicBezTo>
                  <a:lnTo>
                    <a:pt x="8064141" y="186747"/>
                  </a:lnTo>
                  <a:lnTo>
                    <a:pt x="8123554" y="127502"/>
                  </a:lnTo>
                  <a:cubicBezTo>
                    <a:pt x="8222142" y="47004"/>
                    <a:pt x="8340992" y="0"/>
                    <a:pt x="8468925" y="0"/>
                  </a:cubicBezTo>
                  <a:cubicBezTo>
                    <a:pt x="8596858" y="0"/>
                    <a:pt x="8715708" y="47004"/>
                    <a:pt x="8814296" y="127502"/>
                  </a:cubicBezTo>
                  <a:lnTo>
                    <a:pt x="8873710" y="186749"/>
                  </a:lnTo>
                  <a:lnTo>
                    <a:pt x="8933124" y="127502"/>
                  </a:lnTo>
                  <a:cubicBezTo>
                    <a:pt x="9031712" y="47004"/>
                    <a:pt x="9150562" y="0"/>
                    <a:pt x="9278495" y="0"/>
                  </a:cubicBezTo>
                  <a:cubicBezTo>
                    <a:pt x="9406428" y="0"/>
                    <a:pt x="9525278" y="47004"/>
                    <a:pt x="9623865" y="127502"/>
                  </a:cubicBezTo>
                  <a:lnTo>
                    <a:pt x="9694160" y="197598"/>
                  </a:lnTo>
                  <a:lnTo>
                    <a:pt x="9718485" y="169144"/>
                  </a:lnTo>
                  <a:cubicBezTo>
                    <a:pt x="9808554" y="82218"/>
                    <a:pt x="9932981" y="28453"/>
                    <a:pt x="10070421" y="28453"/>
                  </a:cubicBezTo>
                  <a:cubicBezTo>
                    <a:pt x="10345300" y="28453"/>
                    <a:pt x="10568133" y="243513"/>
                    <a:pt x="10568133" y="508804"/>
                  </a:cubicBezTo>
                  <a:cubicBezTo>
                    <a:pt x="10568133" y="774095"/>
                    <a:pt x="10345300" y="989155"/>
                    <a:pt x="10070421" y="989155"/>
                  </a:cubicBezTo>
                  <a:cubicBezTo>
                    <a:pt x="10001701" y="989155"/>
                    <a:pt x="9936234" y="975714"/>
                    <a:pt x="9876689" y="951407"/>
                  </a:cubicBezTo>
                  <a:lnTo>
                    <a:pt x="9870522" y="948176"/>
                  </a:lnTo>
                  <a:lnTo>
                    <a:pt x="9847667" y="1037163"/>
                  </a:lnTo>
                  <a:cubicBezTo>
                    <a:pt x="9753893" y="1305117"/>
                    <a:pt x="9534361" y="1493132"/>
                    <a:pt x="9278495" y="1493132"/>
                  </a:cubicBezTo>
                  <a:cubicBezTo>
                    <a:pt x="9150562" y="1493132"/>
                    <a:pt x="9031712" y="1446128"/>
                    <a:pt x="8933124" y="1365630"/>
                  </a:cubicBezTo>
                  <a:lnTo>
                    <a:pt x="8873710" y="1306383"/>
                  </a:lnTo>
                  <a:lnTo>
                    <a:pt x="8814296" y="1365630"/>
                  </a:lnTo>
                  <a:cubicBezTo>
                    <a:pt x="8715708" y="1446128"/>
                    <a:pt x="8596858" y="1493132"/>
                    <a:pt x="8468925" y="1493132"/>
                  </a:cubicBezTo>
                  <a:cubicBezTo>
                    <a:pt x="8340992" y="1493132"/>
                    <a:pt x="8222142" y="1446128"/>
                    <a:pt x="8123554" y="1365630"/>
                  </a:cubicBezTo>
                  <a:lnTo>
                    <a:pt x="8064141" y="1306385"/>
                  </a:lnTo>
                  <a:lnTo>
                    <a:pt x="8004728" y="1365630"/>
                  </a:lnTo>
                  <a:cubicBezTo>
                    <a:pt x="7906141" y="1446128"/>
                    <a:pt x="7787291" y="1493132"/>
                    <a:pt x="7659358" y="1493132"/>
                  </a:cubicBezTo>
                  <a:cubicBezTo>
                    <a:pt x="7531425" y="1493132"/>
                    <a:pt x="7412575" y="1446128"/>
                    <a:pt x="7313987" y="1365630"/>
                  </a:cubicBezTo>
                  <a:lnTo>
                    <a:pt x="7254574" y="1306385"/>
                  </a:lnTo>
                  <a:lnTo>
                    <a:pt x="7195161" y="1365630"/>
                  </a:lnTo>
                  <a:cubicBezTo>
                    <a:pt x="7096573" y="1446128"/>
                    <a:pt x="6977724" y="1493132"/>
                    <a:pt x="6849791" y="1493132"/>
                  </a:cubicBezTo>
                  <a:cubicBezTo>
                    <a:pt x="6721858" y="1493132"/>
                    <a:pt x="6603008" y="1446128"/>
                    <a:pt x="6504420" y="1365630"/>
                  </a:cubicBezTo>
                  <a:lnTo>
                    <a:pt x="6445007" y="1306385"/>
                  </a:lnTo>
                  <a:lnTo>
                    <a:pt x="6385594" y="1365630"/>
                  </a:lnTo>
                  <a:cubicBezTo>
                    <a:pt x="6287006" y="1446128"/>
                    <a:pt x="6168157" y="1493132"/>
                    <a:pt x="6040224" y="1493132"/>
                  </a:cubicBezTo>
                  <a:cubicBezTo>
                    <a:pt x="5912291" y="1493132"/>
                    <a:pt x="5793441" y="1446128"/>
                    <a:pt x="5694853" y="1365630"/>
                  </a:cubicBezTo>
                  <a:lnTo>
                    <a:pt x="5635440" y="1306385"/>
                  </a:lnTo>
                  <a:lnTo>
                    <a:pt x="5576027" y="1365630"/>
                  </a:lnTo>
                  <a:cubicBezTo>
                    <a:pt x="5477439" y="1446128"/>
                    <a:pt x="5358590" y="1493132"/>
                    <a:pt x="5230657" y="1493132"/>
                  </a:cubicBezTo>
                  <a:cubicBezTo>
                    <a:pt x="5102724" y="1493132"/>
                    <a:pt x="4983874" y="1446128"/>
                    <a:pt x="4885286" y="1365630"/>
                  </a:cubicBezTo>
                  <a:lnTo>
                    <a:pt x="4825873" y="1306385"/>
                  </a:lnTo>
                  <a:lnTo>
                    <a:pt x="4766460" y="1365630"/>
                  </a:lnTo>
                  <a:cubicBezTo>
                    <a:pt x="4667873" y="1446128"/>
                    <a:pt x="4549023" y="1493132"/>
                    <a:pt x="4421090" y="1493132"/>
                  </a:cubicBezTo>
                  <a:cubicBezTo>
                    <a:pt x="4293157" y="1493132"/>
                    <a:pt x="4174307" y="1446128"/>
                    <a:pt x="4075719" y="1365630"/>
                  </a:cubicBezTo>
                  <a:lnTo>
                    <a:pt x="4016306" y="1306385"/>
                  </a:lnTo>
                  <a:lnTo>
                    <a:pt x="3956893" y="1365630"/>
                  </a:lnTo>
                  <a:cubicBezTo>
                    <a:pt x="3858305" y="1446128"/>
                    <a:pt x="3739456" y="1493132"/>
                    <a:pt x="3611523" y="1493132"/>
                  </a:cubicBezTo>
                  <a:cubicBezTo>
                    <a:pt x="3483590" y="1493132"/>
                    <a:pt x="3364740" y="1446128"/>
                    <a:pt x="3266152" y="1365630"/>
                  </a:cubicBezTo>
                  <a:lnTo>
                    <a:pt x="3206739" y="1306385"/>
                  </a:lnTo>
                  <a:lnTo>
                    <a:pt x="3147329" y="1365630"/>
                  </a:lnTo>
                  <a:cubicBezTo>
                    <a:pt x="3048740" y="1446128"/>
                    <a:pt x="2929890" y="1493132"/>
                    <a:pt x="2801957" y="1493132"/>
                  </a:cubicBezTo>
                  <a:cubicBezTo>
                    <a:pt x="2674024" y="1493132"/>
                    <a:pt x="2555174" y="1446128"/>
                    <a:pt x="2456587" y="1365630"/>
                  </a:cubicBezTo>
                  <a:lnTo>
                    <a:pt x="2397174" y="1306385"/>
                  </a:lnTo>
                  <a:lnTo>
                    <a:pt x="2337761" y="1365630"/>
                  </a:lnTo>
                  <a:cubicBezTo>
                    <a:pt x="2239173" y="1446128"/>
                    <a:pt x="2120324" y="1493132"/>
                    <a:pt x="1992391" y="1493132"/>
                  </a:cubicBezTo>
                  <a:cubicBezTo>
                    <a:pt x="1864458" y="1493132"/>
                    <a:pt x="1745608" y="1446128"/>
                    <a:pt x="1647021" y="1365630"/>
                  </a:cubicBezTo>
                  <a:lnTo>
                    <a:pt x="1587607" y="1306385"/>
                  </a:lnTo>
                  <a:lnTo>
                    <a:pt x="1528195" y="1365630"/>
                  </a:lnTo>
                  <a:cubicBezTo>
                    <a:pt x="1429607" y="1446128"/>
                    <a:pt x="1310756" y="1493132"/>
                    <a:pt x="1182824" y="1493132"/>
                  </a:cubicBezTo>
                  <a:cubicBezTo>
                    <a:pt x="926957" y="1493132"/>
                    <a:pt x="707426" y="1305117"/>
                    <a:pt x="613651" y="1037163"/>
                  </a:cubicBezTo>
                  <a:lnTo>
                    <a:pt x="591665" y="951561"/>
                  </a:lnTo>
                  <a:lnTo>
                    <a:pt x="497712" y="960702"/>
                  </a:lnTo>
                  <a:cubicBezTo>
                    <a:pt x="222833" y="960702"/>
                    <a:pt x="0" y="745642"/>
                    <a:pt x="0" y="480351"/>
                  </a:cubicBezTo>
                  <a:cubicBezTo>
                    <a:pt x="0" y="215060"/>
                    <a:pt x="222833" y="0"/>
                    <a:pt x="497712" y="0"/>
                  </a:cubicBezTo>
                  <a:close/>
                </a:path>
              </a:pathLst>
            </a:custGeom>
            <a:solidFill>
              <a:srgbClr val="9A57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1A02521-028D-4C49-BC5B-D19629DC2180}"/>
                </a:ext>
              </a:extLst>
            </p:cNvPr>
            <p:cNvSpPr/>
            <p:nvPr/>
          </p:nvSpPr>
          <p:spPr>
            <a:xfrm>
              <a:off x="1006993" y="-287440"/>
              <a:ext cx="10568133" cy="1493132"/>
            </a:xfrm>
            <a:custGeom>
              <a:avLst/>
              <a:gdLst>
                <a:gd name="connsiteX0" fmla="*/ 497712 w 10568133"/>
                <a:gd name="connsiteY0" fmla="*/ 0 h 1493132"/>
                <a:gd name="connsiteX1" fmla="*/ 775988 w 10568133"/>
                <a:gd name="connsiteY1" fmla="*/ 82036 h 1493132"/>
                <a:gd name="connsiteX2" fmla="*/ 835513 w 10568133"/>
                <a:gd name="connsiteY2" fmla="*/ 129436 h 1493132"/>
                <a:gd name="connsiteX3" fmla="*/ 837453 w 10568133"/>
                <a:gd name="connsiteY3" fmla="*/ 127502 h 1493132"/>
                <a:gd name="connsiteX4" fmla="*/ 1182824 w 10568133"/>
                <a:gd name="connsiteY4" fmla="*/ 0 h 1493132"/>
                <a:gd name="connsiteX5" fmla="*/ 1528195 w 10568133"/>
                <a:gd name="connsiteY5" fmla="*/ 127502 h 1493132"/>
                <a:gd name="connsiteX6" fmla="*/ 1587607 w 10568133"/>
                <a:gd name="connsiteY6" fmla="*/ 186748 h 1493132"/>
                <a:gd name="connsiteX7" fmla="*/ 1647021 w 10568133"/>
                <a:gd name="connsiteY7" fmla="*/ 127502 h 1493132"/>
                <a:gd name="connsiteX8" fmla="*/ 1992391 w 10568133"/>
                <a:gd name="connsiteY8" fmla="*/ 0 h 1493132"/>
                <a:gd name="connsiteX9" fmla="*/ 2337761 w 10568133"/>
                <a:gd name="connsiteY9" fmla="*/ 127502 h 1493132"/>
                <a:gd name="connsiteX10" fmla="*/ 2397174 w 10568133"/>
                <a:gd name="connsiteY10" fmla="*/ 186747 h 1493132"/>
                <a:gd name="connsiteX11" fmla="*/ 2456587 w 10568133"/>
                <a:gd name="connsiteY11" fmla="*/ 127502 h 1493132"/>
                <a:gd name="connsiteX12" fmla="*/ 2801957 w 10568133"/>
                <a:gd name="connsiteY12" fmla="*/ 0 h 1493132"/>
                <a:gd name="connsiteX13" fmla="*/ 3147329 w 10568133"/>
                <a:gd name="connsiteY13" fmla="*/ 127502 h 1493132"/>
                <a:gd name="connsiteX14" fmla="*/ 3206739 w 10568133"/>
                <a:gd name="connsiteY14" fmla="*/ 186747 h 1493132"/>
                <a:gd name="connsiteX15" fmla="*/ 3266152 w 10568133"/>
                <a:gd name="connsiteY15" fmla="*/ 127502 h 1493132"/>
                <a:gd name="connsiteX16" fmla="*/ 3611523 w 10568133"/>
                <a:gd name="connsiteY16" fmla="*/ 0 h 1493132"/>
                <a:gd name="connsiteX17" fmla="*/ 3956893 w 10568133"/>
                <a:gd name="connsiteY17" fmla="*/ 127502 h 1493132"/>
                <a:gd name="connsiteX18" fmla="*/ 4016306 w 10568133"/>
                <a:gd name="connsiteY18" fmla="*/ 186747 h 1493132"/>
                <a:gd name="connsiteX19" fmla="*/ 4075719 w 10568133"/>
                <a:gd name="connsiteY19" fmla="*/ 127502 h 1493132"/>
                <a:gd name="connsiteX20" fmla="*/ 4421090 w 10568133"/>
                <a:gd name="connsiteY20" fmla="*/ 0 h 1493132"/>
                <a:gd name="connsiteX21" fmla="*/ 4766460 w 10568133"/>
                <a:gd name="connsiteY21" fmla="*/ 127502 h 1493132"/>
                <a:gd name="connsiteX22" fmla="*/ 4825873 w 10568133"/>
                <a:gd name="connsiteY22" fmla="*/ 186747 h 1493132"/>
                <a:gd name="connsiteX23" fmla="*/ 4885286 w 10568133"/>
                <a:gd name="connsiteY23" fmla="*/ 127502 h 1493132"/>
                <a:gd name="connsiteX24" fmla="*/ 5230657 w 10568133"/>
                <a:gd name="connsiteY24" fmla="*/ 0 h 1493132"/>
                <a:gd name="connsiteX25" fmla="*/ 5576027 w 10568133"/>
                <a:gd name="connsiteY25" fmla="*/ 127502 h 1493132"/>
                <a:gd name="connsiteX26" fmla="*/ 5635440 w 10568133"/>
                <a:gd name="connsiteY26" fmla="*/ 186747 h 1493132"/>
                <a:gd name="connsiteX27" fmla="*/ 5694853 w 10568133"/>
                <a:gd name="connsiteY27" fmla="*/ 127502 h 1493132"/>
                <a:gd name="connsiteX28" fmla="*/ 6040224 w 10568133"/>
                <a:gd name="connsiteY28" fmla="*/ 0 h 1493132"/>
                <a:gd name="connsiteX29" fmla="*/ 6385594 w 10568133"/>
                <a:gd name="connsiteY29" fmla="*/ 127502 h 1493132"/>
                <a:gd name="connsiteX30" fmla="*/ 6445007 w 10568133"/>
                <a:gd name="connsiteY30" fmla="*/ 186747 h 1493132"/>
                <a:gd name="connsiteX31" fmla="*/ 6504420 w 10568133"/>
                <a:gd name="connsiteY31" fmla="*/ 127502 h 1493132"/>
                <a:gd name="connsiteX32" fmla="*/ 6849791 w 10568133"/>
                <a:gd name="connsiteY32" fmla="*/ 0 h 1493132"/>
                <a:gd name="connsiteX33" fmla="*/ 7195161 w 10568133"/>
                <a:gd name="connsiteY33" fmla="*/ 127502 h 1493132"/>
                <a:gd name="connsiteX34" fmla="*/ 7254574 w 10568133"/>
                <a:gd name="connsiteY34" fmla="*/ 186747 h 1493132"/>
                <a:gd name="connsiteX35" fmla="*/ 7313987 w 10568133"/>
                <a:gd name="connsiteY35" fmla="*/ 127502 h 1493132"/>
                <a:gd name="connsiteX36" fmla="*/ 7659358 w 10568133"/>
                <a:gd name="connsiteY36" fmla="*/ 0 h 1493132"/>
                <a:gd name="connsiteX37" fmla="*/ 8004728 w 10568133"/>
                <a:gd name="connsiteY37" fmla="*/ 127502 h 1493132"/>
                <a:gd name="connsiteX38" fmla="*/ 8064141 w 10568133"/>
                <a:gd name="connsiteY38" fmla="*/ 186747 h 1493132"/>
                <a:gd name="connsiteX39" fmla="*/ 8123554 w 10568133"/>
                <a:gd name="connsiteY39" fmla="*/ 127502 h 1493132"/>
                <a:gd name="connsiteX40" fmla="*/ 8468925 w 10568133"/>
                <a:gd name="connsiteY40" fmla="*/ 0 h 1493132"/>
                <a:gd name="connsiteX41" fmla="*/ 8814296 w 10568133"/>
                <a:gd name="connsiteY41" fmla="*/ 127502 h 1493132"/>
                <a:gd name="connsiteX42" fmla="*/ 8873710 w 10568133"/>
                <a:gd name="connsiteY42" fmla="*/ 186749 h 1493132"/>
                <a:gd name="connsiteX43" fmla="*/ 8933124 w 10568133"/>
                <a:gd name="connsiteY43" fmla="*/ 127502 h 1493132"/>
                <a:gd name="connsiteX44" fmla="*/ 9278495 w 10568133"/>
                <a:gd name="connsiteY44" fmla="*/ 0 h 1493132"/>
                <a:gd name="connsiteX45" fmla="*/ 9623865 w 10568133"/>
                <a:gd name="connsiteY45" fmla="*/ 127502 h 1493132"/>
                <a:gd name="connsiteX46" fmla="*/ 9694160 w 10568133"/>
                <a:gd name="connsiteY46" fmla="*/ 197598 h 1493132"/>
                <a:gd name="connsiteX47" fmla="*/ 9718485 w 10568133"/>
                <a:gd name="connsiteY47" fmla="*/ 169144 h 1493132"/>
                <a:gd name="connsiteX48" fmla="*/ 10070421 w 10568133"/>
                <a:gd name="connsiteY48" fmla="*/ 28453 h 1493132"/>
                <a:gd name="connsiteX49" fmla="*/ 10568133 w 10568133"/>
                <a:gd name="connsiteY49" fmla="*/ 508804 h 1493132"/>
                <a:gd name="connsiteX50" fmla="*/ 10070421 w 10568133"/>
                <a:gd name="connsiteY50" fmla="*/ 989155 h 1493132"/>
                <a:gd name="connsiteX51" fmla="*/ 9876689 w 10568133"/>
                <a:gd name="connsiteY51" fmla="*/ 951407 h 1493132"/>
                <a:gd name="connsiteX52" fmla="*/ 9870522 w 10568133"/>
                <a:gd name="connsiteY52" fmla="*/ 948176 h 1493132"/>
                <a:gd name="connsiteX53" fmla="*/ 9847667 w 10568133"/>
                <a:gd name="connsiteY53" fmla="*/ 1037163 h 1493132"/>
                <a:gd name="connsiteX54" fmla="*/ 9278495 w 10568133"/>
                <a:gd name="connsiteY54" fmla="*/ 1493132 h 1493132"/>
                <a:gd name="connsiteX55" fmla="*/ 8933124 w 10568133"/>
                <a:gd name="connsiteY55" fmla="*/ 1365630 h 1493132"/>
                <a:gd name="connsiteX56" fmla="*/ 8873710 w 10568133"/>
                <a:gd name="connsiteY56" fmla="*/ 1306383 h 1493132"/>
                <a:gd name="connsiteX57" fmla="*/ 8814296 w 10568133"/>
                <a:gd name="connsiteY57" fmla="*/ 1365630 h 1493132"/>
                <a:gd name="connsiteX58" fmla="*/ 8468925 w 10568133"/>
                <a:gd name="connsiteY58" fmla="*/ 1493132 h 1493132"/>
                <a:gd name="connsiteX59" fmla="*/ 8123554 w 10568133"/>
                <a:gd name="connsiteY59" fmla="*/ 1365630 h 1493132"/>
                <a:gd name="connsiteX60" fmla="*/ 8064141 w 10568133"/>
                <a:gd name="connsiteY60" fmla="*/ 1306385 h 1493132"/>
                <a:gd name="connsiteX61" fmla="*/ 8004728 w 10568133"/>
                <a:gd name="connsiteY61" fmla="*/ 1365630 h 1493132"/>
                <a:gd name="connsiteX62" fmla="*/ 7659358 w 10568133"/>
                <a:gd name="connsiteY62" fmla="*/ 1493132 h 1493132"/>
                <a:gd name="connsiteX63" fmla="*/ 7313987 w 10568133"/>
                <a:gd name="connsiteY63" fmla="*/ 1365630 h 1493132"/>
                <a:gd name="connsiteX64" fmla="*/ 7254574 w 10568133"/>
                <a:gd name="connsiteY64" fmla="*/ 1306385 h 1493132"/>
                <a:gd name="connsiteX65" fmla="*/ 7195161 w 10568133"/>
                <a:gd name="connsiteY65" fmla="*/ 1365630 h 1493132"/>
                <a:gd name="connsiteX66" fmla="*/ 6849791 w 10568133"/>
                <a:gd name="connsiteY66" fmla="*/ 1493132 h 1493132"/>
                <a:gd name="connsiteX67" fmla="*/ 6504420 w 10568133"/>
                <a:gd name="connsiteY67" fmla="*/ 1365630 h 1493132"/>
                <a:gd name="connsiteX68" fmla="*/ 6445007 w 10568133"/>
                <a:gd name="connsiteY68" fmla="*/ 1306385 h 1493132"/>
                <a:gd name="connsiteX69" fmla="*/ 6385594 w 10568133"/>
                <a:gd name="connsiteY69" fmla="*/ 1365630 h 1493132"/>
                <a:gd name="connsiteX70" fmla="*/ 6040224 w 10568133"/>
                <a:gd name="connsiteY70" fmla="*/ 1493132 h 1493132"/>
                <a:gd name="connsiteX71" fmla="*/ 5694853 w 10568133"/>
                <a:gd name="connsiteY71" fmla="*/ 1365630 h 1493132"/>
                <a:gd name="connsiteX72" fmla="*/ 5635440 w 10568133"/>
                <a:gd name="connsiteY72" fmla="*/ 1306385 h 1493132"/>
                <a:gd name="connsiteX73" fmla="*/ 5576027 w 10568133"/>
                <a:gd name="connsiteY73" fmla="*/ 1365630 h 1493132"/>
                <a:gd name="connsiteX74" fmla="*/ 5230657 w 10568133"/>
                <a:gd name="connsiteY74" fmla="*/ 1493132 h 1493132"/>
                <a:gd name="connsiteX75" fmla="*/ 4885286 w 10568133"/>
                <a:gd name="connsiteY75" fmla="*/ 1365630 h 1493132"/>
                <a:gd name="connsiteX76" fmla="*/ 4825873 w 10568133"/>
                <a:gd name="connsiteY76" fmla="*/ 1306385 h 1493132"/>
                <a:gd name="connsiteX77" fmla="*/ 4766460 w 10568133"/>
                <a:gd name="connsiteY77" fmla="*/ 1365630 h 1493132"/>
                <a:gd name="connsiteX78" fmla="*/ 4421090 w 10568133"/>
                <a:gd name="connsiteY78" fmla="*/ 1493132 h 1493132"/>
                <a:gd name="connsiteX79" fmla="*/ 4075719 w 10568133"/>
                <a:gd name="connsiteY79" fmla="*/ 1365630 h 1493132"/>
                <a:gd name="connsiteX80" fmla="*/ 4016306 w 10568133"/>
                <a:gd name="connsiteY80" fmla="*/ 1306385 h 1493132"/>
                <a:gd name="connsiteX81" fmla="*/ 3956893 w 10568133"/>
                <a:gd name="connsiteY81" fmla="*/ 1365630 h 1493132"/>
                <a:gd name="connsiteX82" fmla="*/ 3611523 w 10568133"/>
                <a:gd name="connsiteY82" fmla="*/ 1493132 h 1493132"/>
                <a:gd name="connsiteX83" fmla="*/ 3266152 w 10568133"/>
                <a:gd name="connsiteY83" fmla="*/ 1365630 h 1493132"/>
                <a:gd name="connsiteX84" fmla="*/ 3206739 w 10568133"/>
                <a:gd name="connsiteY84" fmla="*/ 1306385 h 1493132"/>
                <a:gd name="connsiteX85" fmla="*/ 3147329 w 10568133"/>
                <a:gd name="connsiteY85" fmla="*/ 1365630 h 1493132"/>
                <a:gd name="connsiteX86" fmla="*/ 2801957 w 10568133"/>
                <a:gd name="connsiteY86" fmla="*/ 1493132 h 1493132"/>
                <a:gd name="connsiteX87" fmla="*/ 2456587 w 10568133"/>
                <a:gd name="connsiteY87" fmla="*/ 1365630 h 1493132"/>
                <a:gd name="connsiteX88" fmla="*/ 2397174 w 10568133"/>
                <a:gd name="connsiteY88" fmla="*/ 1306385 h 1493132"/>
                <a:gd name="connsiteX89" fmla="*/ 2337761 w 10568133"/>
                <a:gd name="connsiteY89" fmla="*/ 1365630 h 1493132"/>
                <a:gd name="connsiteX90" fmla="*/ 1992391 w 10568133"/>
                <a:gd name="connsiteY90" fmla="*/ 1493132 h 1493132"/>
                <a:gd name="connsiteX91" fmla="*/ 1647021 w 10568133"/>
                <a:gd name="connsiteY91" fmla="*/ 1365630 h 1493132"/>
                <a:gd name="connsiteX92" fmla="*/ 1587607 w 10568133"/>
                <a:gd name="connsiteY92" fmla="*/ 1306385 h 1493132"/>
                <a:gd name="connsiteX93" fmla="*/ 1528195 w 10568133"/>
                <a:gd name="connsiteY93" fmla="*/ 1365630 h 1493132"/>
                <a:gd name="connsiteX94" fmla="*/ 1182824 w 10568133"/>
                <a:gd name="connsiteY94" fmla="*/ 1493132 h 1493132"/>
                <a:gd name="connsiteX95" fmla="*/ 613651 w 10568133"/>
                <a:gd name="connsiteY95" fmla="*/ 1037163 h 1493132"/>
                <a:gd name="connsiteX96" fmla="*/ 591665 w 10568133"/>
                <a:gd name="connsiteY96" fmla="*/ 951561 h 1493132"/>
                <a:gd name="connsiteX97" fmla="*/ 497712 w 10568133"/>
                <a:gd name="connsiteY97" fmla="*/ 960702 h 1493132"/>
                <a:gd name="connsiteX98" fmla="*/ 0 w 10568133"/>
                <a:gd name="connsiteY98" fmla="*/ 480351 h 1493132"/>
                <a:gd name="connsiteX99" fmla="*/ 497712 w 10568133"/>
                <a:gd name="connsiteY99" fmla="*/ 0 h 149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0568133" h="1493132">
                  <a:moveTo>
                    <a:pt x="497712" y="0"/>
                  </a:moveTo>
                  <a:cubicBezTo>
                    <a:pt x="600792" y="0"/>
                    <a:pt x="696553" y="30243"/>
                    <a:pt x="775988" y="82036"/>
                  </a:cubicBezTo>
                  <a:lnTo>
                    <a:pt x="835513" y="129436"/>
                  </a:lnTo>
                  <a:lnTo>
                    <a:pt x="837453" y="127502"/>
                  </a:lnTo>
                  <a:cubicBezTo>
                    <a:pt x="936041" y="47004"/>
                    <a:pt x="1054891" y="0"/>
                    <a:pt x="1182824" y="0"/>
                  </a:cubicBezTo>
                  <a:cubicBezTo>
                    <a:pt x="1310756" y="0"/>
                    <a:pt x="1429607" y="47004"/>
                    <a:pt x="1528195" y="127502"/>
                  </a:cubicBezTo>
                  <a:lnTo>
                    <a:pt x="1587607" y="186748"/>
                  </a:lnTo>
                  <a:lnTo>
                    <a:pt x="1647021" y="127502"/>
                  </a:lnTo>
                  <a:cubicBezTo>
                    <a:pt x="1745608" y="47004"/>
                    <a:pt x="1864458" y="0"/>
                    <a:pt x="1992391" y="0"/>
                  </a:cubicBezTo>
                  <a:cubicBezTo>
                    <a:pt x="2120324" y="0"/>
                    <a:pt x="2239173" y="47004"/>
                    <a:pt x="2337761" y="127502"/>
                  </a:cubicBezTo>
                  <a:lnTo>
                    <a:pt x="2397174" y="186747"/>
                  </a:lnTo>
                  <a:lnTo>
                    <a:pt x="2456587" y="127502"/>
                  </a:lnTo>
                  <a:cubicBezTo>
                    <a:pt x="2555174" y="47004"/>
                    <a:pt x="2674024" y="0"/>
                    <a:pt x="2801957" y="0"/>
                  </a:cubicBezTo>
                  <a:cubicBezTo>
                    <a:pt x="2929890" y="0"/>
                    <a:pt x="3048740" y="47004"/>
                    <a:pt x="3147329" y="127502"/>
                  </a:cubicBezTo>
                  <a:lnTo>
                    <a:pt x="3206739" y="186747"/>
                  </a:lnTo>
                  <a:lnTo>
                    <a:pt x="3266152" y="127502"/>
                  </a:lnTo>
                  <a:cubicBezTo>
                    <a:pt x="3364740" y="47004"/>
                    <a:pt x="3483590" y="0"/>
                    <a:pt x="3611523" y="0"/>
                  </a:cubicBezTo>
                  <a:cubicBezTo>
                    <a:pt x="3739456" y="0"/>
                    <a:pt x="3858305" y="47004"/>
                    <a:pt x="3956893" y="127502"/>
                  </a:cubicBezTo>
                  <a:lnTo>
                    <a:pt x="4016306" y="186747"/>
                  </a:lnTo>
                  <a:lnTo>
                    <a:pt x="4075719" y="127502"/>
                  </a:lnTo>
                  <a:cubicBezTo>
                    <a:pt x="4174307" y="47004"/>
                    <a:pt x="4293157" y="0"/>
                    <a:pt x="4421090" y="0"/>
                  </a:cubicBezTo>
                  <a:cubicBezTo>
                    <a:pt x="4549023" y="0"/>
                    <a:pt x="4667873" y="47004"/>
                    <a:pt x="4766460" y="127502"/>
                  </a:cubicBezTo>
                  <a:lnTo>
                    <a:pt x="4825873" y="186747"/>
                  </a:lnTo>
                  <a:lnTo>
                    <a:pt x="4885286" y="127502"/>
                  </a:lnTo>
                  <a:cubicBezTo>
                    <a:pt x="4983874" y="47004"/>
                    <a:pt x="5102724" y="0"/>
                    <a:pt x="5230657" y="0"/>
                  </a:cubicBezTo>
                  <a:cubicBezTo>
                    <a:pt x="5358590" y="0"/>
                    <a:pt x="5477439" y="47004"/>
                    <a:pt x="5576027" y="127502"/>
                  </a:cubicBezTo>
                  <a:lnTo>
                    <a:pt x="5635440" y="186747"/>
                  </a:lnTo>
                  <a:lnTo>
                    <a:pt x="5694853" y="127502"/>
                  </a:lnTo>
                  <a:cubicBezTo>
                    <a:pt x="5793441" y="47004"/>
                    <a:pt x="5912291" y="0"/>
                    <a:pt x="6040224" y="0"/>
                  </a:cubicBezTo>
                  <a:cubicBezTo>
                    <a:pt x="6168157" y="0"/>
                    <a:pt x="6287006" y="47004"/>
                    <a:pt x="6385594" y="127502"/>
                  </a:cubicBezTo>
                  <a:lnTo>
                    <a:pt x="6445007" y="186747"/>
                  </a:lnTo>
                  <a:lnTo>
                    <a:pt x="6504420" y="127502"/>
                  </a:lnTo>
                  <a:cubicBezTo>
                    <a:pt x="6603008" y="47004"/>
                    <a:pt x="6721858" y="0"/>
                    <a:pt x="6849791" y="0"/>
                  </a:cubicBezTo>
                  <a:cubicBezTo>
                    <a:pt x="6977724" y="0"/>
                    <a:pt x="7096573" y="47004"/>
                    <a:pt x="7195161" y="127502"/>
                  </a:cubicBezTo>
                  <a:lnTo>
                    <a:pt x="7254574" y="186747"/>
                  </a:lnTo>
                  <a:lnTo>
                    <a:pt x="7313987" y="127502"/>
                  </a:lnTo>
                  <a:cubicBezTo>
                    <a:pt x="7412575" y="47004"/>
                    <a:pt x="7531425" y="0"/>
                    <a:pt x="7659358" y="0"/>
                  </a:cubicBezTo>
                  <a:cubicBezTo>
                    <a:pt x="7787291" y="0"/>
                    <a:pt x="7906141" y="47004"/>
                    <a:pt x="8004728" y="127502"/>
                  </a:cubicBezTo>
                  <a:lnTo>
                    <a:pt x="8064141" y="186747"/>
                  </a:lnTo>
                  <a:lnTo>
                    <a:pt x="8123554" y="127502"/>
                  </a:lnTo>
                  <a:cubicBezTo>
                    <a:pt x="8222142" y="47004"/>
                    <a:pt x="8340992" y="0"/>
                    <a:pt x="8468925" y="0"/>
                  </a:cubicBezTo>
                  <a:cubicBezTo>
                    <a:pt x="8596858" y="0"/>
                    <a:pt x="8715708" y="47004"/>
                    <a:pt x="8814296" y="127502"/>
                  </a:cubicBezTo>
                  <a:lnTo>
                    <a:pt x="8873710" y="186749"/>
                  </a:lnTo>
                  <a:lnTo>
                    <a:pt x="8933124" y="127502"/>
                  </a:lnTo>
                  <a:cubicBezTo>
                    <a:pt x="9031712" y="47004"/>
                    <a:pt x="9150562" y="0"/>
                    <a:pt x="9278495" y="0"/>
                  </a:cubicBezTo>
                  <a:cubicBezTo>
                    <a:pt x="9406428" y="0"/>
                    <a:pt x="9525278" y="47004"/>
                    <a:pt x="9623865" y="127502"/>
                  </a:cubicBezTo>
                  <a:lnTo>
                    <a:pt x="9694160" y="197598"/>
                  </a:lnTo>
                  <a:lnTo>
                    <a:pt x="9718485" y="169144"/>
                  </a:lnTo>
                  <a:cubicBezTo>
                    <a:pt x="9808554" y="82218"/>
                    <a:pt x="9932981" y="28453"/>
                    <a:pt x="10070421" y="28453"/>
                  </a:cubicBezTo>
                  <a:cubicBezTo>
                    <a:pt x="10345300" y="28453"/>
                    <a:pt x="10568133" y="243513"/>
                    <a:pt x="10568133" y="508804"/>
                  </a:cubicBezTo>
                  <a:cubicBezTo>
                    <a:pt x="10568133" y="774095"/>
                    <a:pt x="10345300" y="989155"/>
                    <a:pt x="10070421" y="989155"/>
                  </a:cubicBezTo>
                  <a:cubicBezTo>
                    <a:pt x="10001701" y="989155"/>
                    <a:pt x="9936234" y="975714"/>
                    <a:pt x="9876689" y="951407"/>
                  </a:cubicBezTo>
                  <a:lnTo>
                    <a:pt x="9870522" y="948176"/>
                  </a:lnTo>
                  <a:lnTo>
                    <a:pt x="9847667" y="1037163"/>
                  </a:lnTo>
                  <a:cubicBezTo>
                    <a:pt x="9753893" y="1305117"/>
                    <a:pt x="9534361" y="1493132"/>
                    <a:pt x="9278495" y="1493132"/>
                  </a:cubicBezTo>
                  <a:cubicBezTo>
                    <a:pt x="9150562" y="1493132"/>
                    <a:pt x="9031712" y="1446128"/>
                    <a:pt x="8933124" y="1365630"/>
                  </a:cubicBezTo>
                  <a:lnTo>
                    <a:pt x="8873710" y="1306383"/>
                  </a:lnTo>
                  <a:lnTo>
                    <a:pt x="8814296" y="1365630"/>
                  </a:lnTo>
                  <a:cubicBezTo>
                    <a:pt x="8715708" y="1446128"/>
                    <a:pt x="8596858" y="1493132"/>
                    <a:pt x="8468925" y="1493132"/>
                  </a:cubicBezTo>
                  <a:cubicBezTo>
                    <a:pt x="8340992" y="1493132"/>
                    <a:pt x="8222142" y="1446128"/>
                    <a:pt x="8123554" y="1365630"/>
                  </a:cubicBezTo>
                  <a:lnTo>
                    <a:pt x="8064141" y="1306385"/>
                  </a:lnTo>
                  <a:lnTo>
                    <a:pt x="8004728" y="1365630"/>
                  </a:lnTo>
                  <a:cubicBezTo>
                    <a:pt x="7906141" y="1446128"/>
                    <a:pt x="7787291" y="1493132"/>
                    <a:pt x="7659358" y="1493132"/>
                  </a:cubicBezTo>
                  <a:cubicBezTo>
                    <a:pt x="7531425" y="1493132"/>
                    <a:pt x="7412575" y="1446128"/>
                    <a:pt x="7313987" y="1365630"/>
                  </a:cubicBezTo>
                  <a:lnTo>
                    <a:pt x="7254574" y="1306385"/>
                  </a:lnTo>
                  <a:lnTo>
                    <a:pt x="7195161" y="1365630"/>
                  </a:lnTo>
                  <a:cubicBezTo>
                    <a:pt x="7096573" y="1446128"/>
                    <a:pt x="6977724" y="1493132"/>
                    <a:pt x="6849791" y="1493132"/>
                  </a:cubicBezTo>
                  <a:cubicBezTo>
                    <a:pt x="6721858" y="1493132"/>
                    <a:pt x="6603008" y="1446128"/>
                    <a:pt x="6504420" y="1365630"/>
                  </a:cubicBezTo>
                  <a:lnTo>
                    <a:pt x="6445007" y="1306385"/>
                  </a:lnTo>
                  <a:lnTo>
                    <a:pt x="6385594" y="1365630"/>
                  </a:lnTo>
                  <a:cubicBezTo>
                    <a:pt x="6287006" y="1446128"/>
                    <a:pt x="6168157" y="1493132"/>
                    <a:pt x="6040224" y="1493132"/>
                  </a:cubicBezTo>
                  <a:cubicBezTo>
                    <a:pt x="5912291" y="1493132"/>
                    <a:pt x="5793441" y="1446128"/>
                    <a:pt x="5694853" y="1365630"/>
                  </a:cubicBezTo>
                  <a:lnTo>
                    <a:pt x="5635440" y="1306385"/>
                  </a:lnTo>
                  <a:lnTo>
                    <a:pt x="5576027" y="1365630"/>
                  </a:lnTo>
                  <a:cubicBezTo>
                    <a:pt x="5477439" y="1446128"/>
                    <a:pt x="5358590" y="1493132"/>
                    <a:pt x="5230657" y="1493132"/>
                  </a:cubicBezTo>
                  <a:cubicBezTo>
                    <a:pt x="5102724" y="1493132"/>
                    <a:pt x="4983874" y="1446128"/>
                    <a:pt x="4885286" y="1365630"/>
                  </a:cubicBezTo>
                  <a:lnTo>
                    <a:pt x="4825873" y="1306385"/>
                  </a:lnTo>
                  <a:lnTo>
                    <a:pt x="4766460" y="1365630"/>
                  </a:lnTo>
                  <a:cubicBezTo>
                    <a:pt x="4667873" y="1446128"/>
                    <a:pt x="4549023" y="1493132"/>
                    <a:pt x="4421090" y="1493132"/>
                  </a:cubicBezTo>
                  <a:cubicBezTo>
                    <a:pt x="4293157" y="1493132"/>
                    <a:pt x="4174307" y="1446128"/>
                    <a:pt x="4075719" y="1365630"/>
                  </a:cubicBezTo>
                  <a:lnTo>
                    <a:pt x="4016306" y="1306385"/>
                  </a:lnTo>
                  <a:lnTo>
                    <a:pt x="3956893" y="1365630"/>
                  </a:lnTo>
                  <a:cubicBezTo>
                    <a:pt x="3858305" y="1446128"/>
                    <a:pt x="3739456" y="1493132"/>
                    <a:pt x="3611523" y="1493132"/>
                  </a:cubicBezTo>
                  <a:cubicBezTo>
                    <a:pt x="3483590" y="1493132"/>
                    <a:pt x="3364740" y="1446128"/>
                    <a:pt x="3266152" y="1365630"/>
                  </a:cubicBezTo>
                  <a:lnTo>
                    <a:pt x="3206739" y="1306385"/>
                  </a:lnTo>
                  <a:lnTo>
                    <a:pt x="3147329" y="1365630"/>
                  </a:lnTo>
                  <a:cubicBezTo>
                    <a:pt x="3048740" y="1446128"/>
                    <a:pt x="2929890" y="1493132"/>
                    <a:pt x="2801957" y="1493132"/>
                  </a:cubicBezTo>
                  <a:cubicBezTo>
                    <a:pt x="2674024" y="1493132"/>
                    <a:pt x="2555174" y="1446128"/>
                    <a:pt x="2456587" y="1365630"/>
                  </a:cubicBezTo>
                  <a:lnTo>
                    <a:pt x="2397174" y="1306385"/>
                  </a:lnTo>
                  <a:lnTo>
                    <a:pt x="2337761" y="1365630"/>
                  </a:lnTo>
                  <a:cubicBezTo>
                    <a:pt x="2239173" y="1446128"/>
                    <a:pt x="2120324" y="1493132"/>
                    <a:pt x="1992391" y="1493132"/>
                  </a:cubicBezTo>
                  <a:cubicBezTo>
                    <a:pt x="1864458" y="1493132"/>
                    <a:pt x="1745608" y="1446128"/>
                    <a:pt x="1647021" y="1365630"/>
                  </a:cubicBezTo>
                  <a:lnTo>
                    <a:pt x="1587607" y="1306385"/>
                  </a:lnTo>
                  <a:lnTo>
                    <a:pt x="1528195" y="1365630"/>
                  </a:lnTo>
                  <a:cubicBezTo>
                    <a:pt x="1429607" y="1446128"/>
                    <a:pt x="1310756" y="1493132"/>
                    <a:pt x="1182824" y="1493132"/>
                  </a:cubicBezTo>
                  <a:cubicBezTo>
                    <a:pt x="926957" y="1493132"/>
                    <a:pt x="707426" y="1305117"/>
                    <a:pt x="613651" y="1037163"/>
                  </a:cubicBezTo>
                  <a:lnTo>
                    <a:pt x="591665" y="951561"/>
                  </a:lnTo>
                  <a:lnTo>
                    <a:pt x="497712" y="960702"/>
                  </a:lnTo>
                  <a:cubicBezTo>
                    <a:pt x="222833" y="960702"/>
                    <a:pt x="0" y="745642"/>
                    <a:pt x="0" y="480351"/>
                  </a:cubicBezTo>
                  <a:cubicBezTo>
                    <a:pt x="0" y="215060"/>
                    <a:pt x="222833" y="0"/>
                    <a:pt x="4977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05D20771-D5F0-4172-A474-0AE73118FD46}"/>
              </a:ext>
            </a:extLst>
          </p:cNvPr>
          <p:cNvSpPr txBox="1"/>
          <p:nvPr/>
        </p:nvSpPr>
        <p:spPr>
          <a:xfrm>
            <a:off x="1" y="30990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effectLst>
                  <a:glow rad="228600">
                    <a:schemeClr val="bg1"/>
                  </a:glow>
                </a:effectLst>
                <a:latin typeface="Mali" panose="00000800000000000000" pitchFamily="2" charset="-34"/>
                <a:cs typeface="Mali" panose="00000800000000000000" pitchFamily="2" charset="-34"/>
              </a:rPr>
              <a:t>เรียงลำดับเศษส่วนที่ตัวส่วนเท่ากัน</a:t>
            </a:r>
            <a:endParaRPr lang="en-US" sz="3200" dirty="0">
              <a:effectLst>
                <a:glow rad="228600">
                  <a:schemeClr val="bg1"/>
                </a:glow>
              </a:effectLst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E6ADB94E-FE34-444F-B6B1-71AEFD31B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22" y="4876846"/>
            <a:ext cx="1275608" cy="1183330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4187605-65D1-42F0-BABA-B191C5EF12D0}"/>
              </a:ext>
            </a:extLst>
          </p:cNvPr>
          <p:cNvGrpSpPr/>
          <p:nvPr/>
        </p:nvGrpSpPr>
        <p:grpSpPr>
          <a:xfrm>
            <a:off x="1847112" y="4829375"/>
            <a:ext cx="10084896" cy="1307061"/>
            <a:chOff x="1798821" y="417539"/>
            <a:chExt cx="4430911" cy="1307061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923DA6FB-26B6-45C0-B4BF-5B4742FB9476}"/>
                </a:ext>
              </a:extLst>
            </p:cNvPr>
            <p:cNvGrpSpPr/>
            <p:nvPr/>
          </p:nvGrpSpPr>
          <p:grpSpPr>
            <a:xfrm>
              <a:off x="1798821" y="417539"/>
              <a:ext cx="4430911" cy="1307061"/>
              <a:chOff x="1798821" y="417539"/>
              <a:chExt cx="4430911" cy="1307061"/>
            </a:xfrm>
          </p:grpSpPr>
          <p:sp>
            <p:nvSpPr>
              <p:cNvPr id="105" name="Rectangle: Rounded Corners 18">
                <a:extLst>
                  <a:ext uri="{FF2B5EF4-FFF2-40B4-BE49-F238E27FC236}">
                    <a16:creationId xmlns:a16="http://schemas.microsoft.com/office/drawing/2014/main" id="{57214953-FC24-4401-9581-F9A5214FE8AD}"/>
                  </a:ext>
                </a:extLst>
              </p:cNvPr>
              <p:cNvSpPr/>
              <p:nvPr/>
            </p:nvSpPr>
            <p:spPr>
              <a:xfrm>
                <a:off x="1923762" y="417539"/>
                <a:ext cx="4305970" cy="1307061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Isosceles Triangle 105">
                <a:extLst>
                  <a:ext uri="{FF2B5EF4-FFF2-40B4-BE49-F238E27FC236}">
                    <a16:creationId xmlns:a16="http://schemas.microsoft.com/office/drawing/2014/main" id="{71D5A3BC-A044-4DE2-AAA4-32ED17BB3E1C}"/>
                  </a:ext>
                </a:extLst>
              </p:cNvPr>
              <p:cNvSpPr/>
              <p:nvPr/>
            </p:nvSpPr>
            <p:spPr>
              <a:xfrm rot="16200000">
                <a:off x="1668098" y="896476"/>
                <a:ext cx="534865" cy="273419"/>
              </a:xfrm>
              <a:prstGeom prst="triangle">
                <a:avLst/>
              </a:pr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DA0ADFD6-0B5A-42F2-B982-E9D92B505C9C}"/>
                </a:ext>
              </a:extLst>
            </p:cNvPr>
            <p:cNvSpPr txBox="1"/>
            <p:nvPr/>
          </p:nvSpPr>
          <p:spPr>
            <a:xfrm>
              <a:off x="1994934" y="470197"/>
              <a:ext cx="4234798" cy="1115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การเรียงลำดับเศษส่วนที่ตัวส่วนเท่ากันจากมากไปน้อย</a:t>
              </a:r>
            </a:p>
            <a:p>
              <a:pPr>
                <a:spcBef>
                  <a:spcPts val="300"/>
                </a:spcBef>
              </a:pP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ให้เขียนเศษส่วนเรียงลำดับจากเศษส่วนที่ตัวเศษมากไปน้อย</a:t>
              </a:r>
            </a:p>
          </p:txBody>
        </p:sp>
      </p:grpSp>
      <p:pic>
        <p:nvPicPr>
          <p:cNvPr id="18" name="Picture 17" descr="Chart, histogram&#10;&#10;Description automatically generated">
            <a:extLst>
              <a:ext uri="{FF2B5EF4-FFF2-40B4-BE49-F238E27FC236}">
                <a16:creationId xmlns:a16="http://schemas.microsoft.com/office/drawing/2014/main" id="{02061845-C393-4454-A8C3-61DA2E7D6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43" y="1682237"/>
            <a:ext cx="2038909" cy="1216549"/>
          </a:xfrm>
          <a:prstGeom prst="rect">
            <a:avLst/>
          </a:prstGeom>
        </p:spPr>
      </p:pic>
      <p:pic>
        <p:nvPicPr>
          <p:cNvPr id="21" name="Picture 20" descr="Chart, histogram&#10;&#10;Description automatically generated">
            <a:extLst>
              <a:ext uri="{FF2B5EF4-FFF2-40B4-BE49-F238E27FC236}">
                <a16:creationId xmlns:a16="http://schemas.microsoft.com/office/drawing/2014/main" id="{2CD5A9E1-BFDC-492C-95A3-5C70783B8E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031" y="1682237"/>
            <a:ext cx="2038909" cy="1216549"/>
          </a:xfrm>
          <a:prstGeom prst="rect">
            <a:avLst/>
          </a:prstGeom>
        </p:spPr>
      </p:pic>
      <p:pic>
        <p:nvPicPr>
          <p:cNvPr id="24" name="Picture 23" descr="Chart&#10;&#10;Description automatically generated with low confidence">
            <a:extLst>
              <a:ext uri="{FF2B5EF4-FFF2-40B4-BE49-F238E27FC236}">
                <a16:creationId xmlns:a16="http://schemas.microsoft.com/office/drawing/2014/main" id="{D9D87410-330E-4DD1-AF55-06992987E4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374" y="1682237"/>
            <a:ext cx="2035511" cy="1216549"/>
          </a:xfrm>
          <a:prstGeom prst="rect">
            <a:avLst/>
          </a:prstGeom>
        </p:spPr>
      </p:pic>
      <p:pic>
        <p:nvPicPr>
          <p:cNvPr id="26" name="Picture 25" descr="A picture containing shape&#10;&#10;Description automatically generated">
            <a:extLst>
              <a:ext uri="{FF2B5EF4-FFF2-40B4-BE49-F238E27FC236}">
                <a16:creationId xmlns:a16="http://schemas.microsoft.com/office/drawing/2014/main" id="{8F289F13-5158-4E1D-8BCF-5AD4141255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086" y="1682237"/>
            <a:ext cx="2035511" cy="1216549"/>
          </a:xfrm>
          <a:prstGeom prst="rect">
            <a:avLst/>
          </a:prstGeom>
        </p:spPr>
      </p:pic>
      <p:pic>
        <p:nvPicPr>
          <p:cNvPr id="29" name="Picture 2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50D08E9-E7B7-4AE9-92A0-FA660860E3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00" y="1682237"/>
            <a:ext cx="2038909" cy="12165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54F0F823-9CF8-466C-9AFE-6CCB85A10E90}"/>
                  </a:ext>
                </a:extLst>
              </p:cNvPr>
              <p:cNvSpPr txBox="1"/>
              <p:nvPr/>
            </p:nvSpPr>
            <p:spPr>
              <a:xfrm>
                <a:off x="10191272" y="1986997"/>
                <a:ext cx="979713" cy="1047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r>
                  <a:rPr lang="th-TH" sz="40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54F0F823-9CF8-466C-9AFE-6CCB85A10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1272" y="1986997"/>
                <a:ext cx="979713" cy="1047146"/>
              </a:xfrm>
              <a:prstGeom prst="rect">
                <a:avLst/>
              </a:prstGeom>
              <a:blipFill>
                <a:blip r:embed="rId10"/>
                <a:stretch>
                  <a:fillRect r="-18012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DEE62ABE-324B-4EB9-8132-384D0D151489}"/>
                  </a:ext>
                </a:extLst>
              </p:cNvPr>
              <p:cNvSpPr txBox="1"/>
              <p:nvPr/>
            </p:nvSpPr>
            <p:spPr>
              <a:xfrm>
                <a:off x="7941953" y="1986997"/>
                <a:ext cx="979713" cy="1047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r>
                  <a:rPr lang="th-TH" sz="40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DEE62ABE-324B-4EB9-8132-384D0D151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1953" y="1986997"/>
                <a:ext cx="979713" cy="1047146"/>
              </a:xfrm>
              <a:prstGeom prst="rect">
                <a:avLst/>
              </a:prstGeom>
              <a:blipFill>
                <a:blip r:embed="rId11"/>
                <a:stretch>
                  <a:fillRect r="-18012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CDB08F17-6AEA-4ED4-ABD7-B91850463252}"/>
                  </a:ext>
                </a:extLst>
              </p:cNvPr>
              <p:cNvSpPr txBox="1"/>
              <p:nvPr/>
            </p:nvSpPr>
            <p:spPr>
              <a:xfrm>
                <a:off x="5628650" y="1986997"/>
                <a:ext cx="979713" cy="1047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r>
                  <a:rPr lang="th-TH" sz="40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CDB08F17-6AEA-4ED4-ABD7-B91850463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8650" y="1986997"/>
                <a:ext cx="979713" cy="1047146"/>
              </a:xfrm>
              <a:prstGeom prst="rect">
                <a:avLst/>
              </a:prstGeom>
              <a:blipFill>
                <a:blip r:embed="rId12"/>
                <a:stretch>
                  <a:fillRect r="-18634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29BD3DE6-748B-4671-B5D5-2765ACBE0E98}"/>
                  </a:ext>
                </a:extLst>
              </p:cNvPr>
              <p:cNvSpPr txBox="1"/>
              <p:nvPr/>
            </p:nvSpPr>
            <p:spPr>
              <a:xfrm>
                <a:off x="3373210" y="1986997"/>
                <a:ext cx="979713" cy="1047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r>
                  <a:rPr lang="th-TH" sz="40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29BD3DE6-748B-4671-B5D5-2765ACBE0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3210" y="1986997"/>
                <a:ext cx="979713" cy="1047146"/>
              </a:xfrm>
              <a:prstGeom prst="rect">
                <a:avLst/>
              </a:prstGeom>
              <a:blipFill>
                <a:blip r:embed="rId13"/>
                <a:stretch>
                  <a:fillRect r="-20497" b="-12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AFAD4F7-15D4-4F43-9122-02C0D4471107}"/>
                  </a:ext>
                </a:extLst>
              </p:cNvPr>
              <p:cNvSpPr txBox="1"/>
              <p:nvPr/>
            </p:nvSpPr>
            <p:spPr>
              <a:xfrm>
                <a:off x="1082997" y="1986997"/>
                <a:ext cx="979713" cy="1047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r>
                  <a:rPr lang="th-TH" sz="40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AFAD4F7-15D4-4F43-9122-02C0D4471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997" y="1986997"/>
                <a:ext cx="979713" cy="1047146"/>
              </a:xfrm>
              <a:prstGeom prst="rect">
                <a:avLst/>
              </a:prstGeom>
              <a:blipFill>
                <a:blip r:embed="rId14"/>
                <a:stretch>
                  <a:fillRect r="-18750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209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-0.18842 0.22916 " pathEditMode="relative" rAng="0" ptsTypes="AA">
                                      <p:cBhvr>
                                        <p:cTn id="17" dur="1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22222E-6 L -0.37343 0.23032 " pathEditMode="relative" rAng="0" ptsTypes="AA">
                                      <p:cBhvr>
                                        <p:cTn id="21" dur="1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3694 0.23032 " pathEditMode="relative" rAng="0" ptsTypes="AA">
                                      <p:cBhvr>
                                        <p:cTn id="25" dur="1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77" y="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19089 0.22916 " pathEditMode="relative" rAng="0" ptsTypes="AA">
                                      <p:cBhvr>
                                        <p:cTn id="29" dur="1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44" y="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0.75182 0.22916 " pathEditMode="relative" rAng="0" ptsTypes="AA">
                                      <p:cBhvr>
                                        <p:cTn id="33" dur="1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91" y="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  <p:bldP spid="100" grpId="0"/>
      <p:bldP spid="101" grpId="0"/>
      <p:bldP spid="2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6B86DDF7-2613-486B-AC9E-257885A4C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DE8AB5-89EE-4FFD-A2B6-2F19ED760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51" y="212406"/>
            <a:ext cx="1401316" cy="13694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14E0DC-E484-4BBA-B415-FAD8638B212F}"/>
              </a:ext>
            </a:extLst>
          </p:cNvPr>
          <p:cNvGrpSpPr/>
          <p:nvPr/>
        </p:nvGrpSpPr>
        <p:grpSpPr>
          <a:xfrm>
            <a:off x="4073075" y="546882"/>
            <a:ext cx="7303739" cy="828749"/>
            <a:chOff x="1844049" y="372581"/>
            <a:chExt cx="3208979" cy="82874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649160-5222-4464-9D8D-2D453CBFD6B9}"/>
                </a:ext>
              </a:extLst>
            </p:cNvPr>
            <p:cNvGrpSpPr/>
            <p:nvPr/>
          </p:nvGrpSpPr>
          <p:grpSpPr>
            <a:xfrm>
              <a:off x="1844049" y="372581"/>
              <a:ext cx="2950832" cy="828749"/>
              <a:chOff x="1844049" y="372581"/>
              <a:chExt cx="2950832" cy="828749"/>
            </a:xfrm>
          </p:grpSpPr>
          <p:sp>
            <p:nvSpPr>
              <p:cNvPr id="18" name="Rectangle: Rounded Corners 18">
                <a:extLst>
                  <a:ext uri="{FF2B5EF4-FFF2-40B4-BE49-F238E27FC236}">
                    <a16:creationId xmlns:a16="http://schemas.microsoft.com/office/drawing/2014/main" id="{C002079B-9F91-4331-91AE-79F0F59434C0}"/>
                  </a:ext>
                </a:extLst>
              </p:cNvPr>
              <p:cNvSpPr/>
              <p:nvPr/>
            </p:nvSpPr>
            <p:spPr>
              <a:xfrm>
                <a:off x="2026102" y="372581"/>
                <a:ext cx="2768779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6018D889-F00F-49B6-8878-6E645FA97509}"/>
                  </a:ext>
                </a:extLst>
              </p:cNvPr>
              <p:cNvSpPr/>
              <p:nvPr/>
            </p:nvSpPr>
            <p:spPr>
              <a:xfrm rot="14513813">
                <a:off x="1797909" y="791084"/>
                <a:ext cx="456386" cy="364106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9866DF-B733-416B-850A-17BACC7A1468}"/>
                </a:ext>
              </a:extLst>
            </p:cNvPr>
            <p:cNvSpPr txBox="1"/>
            <p:nvPr/>
          </p:nvSpPr>
          <p:spPr>
            <a:xfrm>
              <a:off x="2117519" y="476812"/>
              <a:ext cx="293550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เรียงลำดับเศษส่วนจากมากไปน้อย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4EE0AA5-763D-4640-A1B4-983EDB635E50}"/>
              </a:ext>
            </a:extLst>
          </p:cNvPr>
          <p:cNvGrpSpPr/>
          <p:nvPr/>
        </p:nvGrpSpPr>
        <p:grpSpPr>
          <a:xfrm>
            <a:off x="134114" y="750961"/>
            <a:ext cx="7314028" cy="5868157"/>
            <a:chOff x="143855" y="768148"/>
            <a:chExt cx="7314028" cy="5868157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E4C4D11D-4481-4C86-8566-797A8C0EA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55" y="768148"/>
              <a:ext cx="7314028" cy="58681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09E2602-7AD6-4B55-92EF-87B393DB6A55}"/>
                    </a:ext>
                  </a:extLst>
                </p:cNvPr>
                <p:cNvSpPr txBox="1"/>
                <p:nvPr/>
              </p:nvSpPr>
              <p:spPr>
                <a:xfrm>
                  <a:off x="4948857" y="3601262"/>
                  <a:ext cx="979713" cy="1001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15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09E2602-7AD6-4B55-92EF-87B393DB6A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8857" y="3601262"/>
                  <a:ext cx="979713" cy="1001813"/>
                </a:xfrm>
                <a:prstGeom prst="rect">
                  <a:avLst/>
                </a:prstGeom>
                <a:blipFill>
                  <a:blip r:embed="rId5"/>
                  <a:stretch>
                    <a:fillRect r="-26087" b="-115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F26F435-6F95-4CA4-8843-43027CB6237C}"/>
                    </a:ext>
                  </a:extLst>
                </p:cNvPr>
                <p:cNvSpPr txBox="1"/>
                <p:nvPr/>
              </p:nvSpPr>
              <p:spPr>
                <a:xfrm>
                  <a:off x="4087210" y="2104416"/>
                  <a:ext cx="979713" cy="10372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15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F26F435-6F95-4CA4-8843-43027CB623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7210" y="2104416"/>
                  <a:ext cx="979713" cy="1037207"/>
                </a:xfrm>
                <a:prstGeom prst="rect">
                  <a:avLst/>
                </a:prstGeom>
                <a:blipFill>
                  <a:blip r:embed="rId6"/>
                  <a:stretch>
                    <a:fillRect r="-26087" b="-76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B36F1C5-BCA7-4024-BCBE-10959B0ECBEF}"/>
                    </a:ext>
                  </a:extLst>
                </p:cNvPr>
                <p:cNvSpPr txBox="1"/>
                <p:nvPr/>
              </p:nvSpPr>
              <p:spPr>
                <a:xfrm>
                  <a:off x="2364511" y="1851702"/>
                  <a:ext cx="979713" cy="10221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15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B36F1C5-BCA7-4024-BCBE-10959B0ECB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4511" y="1851702"/>
                  <a:ext cx="979713" cy="1022139"/>
                </a:xfrm>
                <a:prstGeom prst="rect">
                  <a:avLst/>
                </a:prstGeom>
                <a:blipFill>
                  <a:blip r:embed="rId7"/>
                  <a:stretch>
                    <a:fillRect r="-26087" b="-8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139FAFD-CF23-4022-A8AC-ECE1B8511FB5}"/>
                    </a:ext>
                  </a:extLst>
                </p:cNvPr>
                <p:cNvSpPr txBox="1"/>
                <p:nvPr/>
              </p:nvSpPr>
              <p:spPr>
                <a:xfrm>
                  <a:off x="1617477" y="3323215"/>
                  <a:ext cx="979713" cy="1001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15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139FAFD-CF23-4022-A8AC-ECE1B8511F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7477" y="3323215"/>
                  <a:ext cx="979713" cy="1001813"/>
                </a:xfrm>
                <a:prstGeom prst="rect">
                  <a:avLst/>
                </a:prstGeom>
                <a:blipFill>
                  <a:blip r:embed="rId8"/>
                  <a:stretch>
                    <a:fillRect r="-27500" b="-1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EA018FD-5EAA-4A72-A2A1-C16AE25A9FA4}"/>
                    </a:ext>
                  </a:extLst>
                </p:cNvPr>
                <p:cNvSpPr txBox="1"/>
                <p:nvPr/>
              </p:nvSpPr>
              <p:spPr>
                <a:xfrm>
                  <a:off x="3208953" y="3666729"/>
                  <a:ext cx="979713" cy="1001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15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EA018FD-5EAA-4A72-A2A1-C16AE25A9F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8953" y="3666729"/>
                  <a:ext cx="979713" cy="1001813"/>
                </a:xfrm>
                <a:prstGeom prst="rect">
                  <a:avLst/>
                </a:prstGeom>
                <a:blipFill>
                  <a:blip r:embed="rId9"/>
                  <a:stretch>
                    <a:fillRect r="-27950" b="-115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2C40D5E0-CEEF-40FC-91C2-27A63E218248}"/>
              </a:ext>
            </a:extLst>
          </p:cNvPr>
          <p:cNvSpPr/>
          <p:nvPr/>
        </p:nvSpPr>
        <p:spPr>
          <a:xfrm>
            <a:off x="6930342" y="1893539"/>
            <a:ext cx="4629873" cy="1707723"/>
          </a:xfrm>
          <a:prstGeom prst="roundRect">
            <a:avLst>
              <a:gd name="adj" fmla="val 12041"/>
            </a:avLst>
          </a:prstGeom>
          <a:solidFill>
            <a:schemeClr val="bg1"/>
          </a:solidFill>
          <a:ln w="28575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FA82DAA-B7B2-4C91-8E4B-BB7F3E2786EB}"/>
                  </a:ext>
                </a:extLst>
              </p:cNvPr>
              <p:cNvSpPr txBox="1"/>
              <p:nvPr/>
            </p:nvSpPr>
            <p:spPr>
              <a:xfrm>
                <a:off x="7000182" y="2253854"/>
                <a:ext cx="936000" cy="1024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800" b="0" i="0" smtClean="0">
                            <a:solidFill>
                              <a:schemeClr val="tx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800" b="0" i="0" smtClean="0">
                            <a:solidFill>
                              <a:schemeClr val="tx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15</m:t>
                        </m:r>
                      </m:den>
                    </m:f>
                  </m:oMath>
                </a14:m>
                <a:r>
                  <a:rPr lang="th-TH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FA82DAA-B7B2-4C91-8E4B-BB7F3E278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182" y="2253854"/>
                <a:ext cx="936000" cy="1024319"/>
              </a:xfrm>
              <a:prstGeom prst="rect">
                <a:avLst/>
              </a:prstGeom>
              <a:blipFill>
                <a:blip r:embed="rId10"/>
                <a:stretch>
                  <a:fillRect r="-29870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6A8AB86-117F-4EFE-A1B6-EA7C1FB4162F}"/>
                  </a:ext>
                </a:extLst>
              </p:cNvPr>
              <p:cNvSpPr txBox="1"/>
              <p:nvPr/>
            </p:nvSpPr>
            <p:spPr>
              <a:xfrm>
                <a:off x="7886736" y="2253854"/>
                <a:ext cx="936000" cy="1024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8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80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th-TH" sz="3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6A8AB86-117F-4EFE-A1B6-EA7C1FB416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736" y="2253854"/>
                <a:ext cx="936000" cy="1024319"/>
              </a:xfrm>
              <a:prstGeom prst="rect">
                <a:avLst/>
              </a:prstGeom>
              <a:blipFill>
                <a:blip r:embed="rId11"/>
                <a:stretch>
                  <a:fillRect r="-32680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B89A5C8-6DC8-41A5-B190-17DF83AC72F0}"/>
                  </a:ext>
                </a:extLst>
              </p:cNvPr>
              <p:cNvSpPr txBox="1"/>
              <p:nvPr/>
            </p:nvSpPr>
            <p:spPr>
              <a:xfrm>
                <a:off x="8773290" y="2253854"/>
                <a:ext cx="936000" cy="1024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8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80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th-TH" sz="3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B89A5C8-6DC8-41A5-B190-17DF83AC7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3290" y="2253854"/>
                <a:ext cx="936000" cy="1024319"/>
              </a:xfrm>
              <a:prstGeom prst="rect">
                <a:avLst/>
              </a:prstGeom>
              <a:blipFill>
                <a:blip r:embed="rId12"/>
                <a:stretch>
                  <a:fillRect r="-29221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A87DC0E-BF5D-41FC-9F59-64E37EC17691}"/>
                  </a:ext>
                </a:extLst>
              </p:cNvPr>
              <p:cNvSpPr txBox="1"/>
              <p:nvPr/>
            </p:nvSpPr>
            <p:spPr>
              <a:xfrm>
                <a:off x="9659844" y="2253854"/>
                <a:ext cx="936000" cy="1036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8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80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th-TH" sz="3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A87DC0E-BF5D-41FC-9F59-64E37EC17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844" y="2253854"/>
                <a:ext cx="936000" cy="1036181"/>
              </a:xfrm>
              <a:prstGeom prst="rect">
                <a:avLst/>
              </a:prstGeom>
              <a:blipFill>
                <a:blip r:embed="rId13"/>
                <a:stretch>
                  <a:fillRect r="-30065" b="-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C722236-6FCE-4936-836E-F4F19FEF9260}"/>
                  </a:ext>
                </a:extLst>
              </p:cNvPr>
              <p:cNvSpPr txBox="1"/>
              <p:nvPr/>
            </p:nvSpPr>
            <p:spPr>
              <a:xfrm>
                <a:off x="10546398" y="2253854"/>
                <a:ext cx="936000" cy="1022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8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80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th-TH" sz="3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C722236-6FCE-4936-836E-F4F19FEF9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6398" y="2253854"/>
                <a:ext cx="936000" cy="1022139"/>
              </a:xfrm>
              <a:prstGeom prst="rect">
                <a:avLst/>
              </a:prstGeom>
              <a:blipFill>
                <a:blip r:embed="rId14"/>
                <a:stretch>
                  <a:fillRect r="-29221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Icon&#10;&#10;Description automatically generated with low confidence">
            <a:extLst>
              <a:ext uri="{FF2B5EF4-FFF2-40B4-BE49-F238E27FC236}">
                <a16:creationId xmlns:a16="http://schemas.microsoft.com/office/drawing/2014/main" id="{BEE73DDB-B0DF-4F50-B798-7A29965557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834" y="3882635"/>
            <a:ext cx="1659850" cy="1682713"/>
          </a:xfrm>
          <a:prstGeom prst="rect">
            <a:avLst/>
          </a:prstGeom>
        </p:spPr>
      </p:pic>
      <p:pic>
        <p:nvPicPr>
          <p:cNvPr id="64" name="Picture 63" descr="Shape, arrow&#10;&#10;Description automatically generated">
            <a:extLst>
              <a:ext uri="{FF2B5EF4-FFF2-40B4-BE49-F238E27FC236}">
                <a16:creationId xmlns:a16="http://schemas.microsoft.com/office/drawing/2014/main" id="{1AE349B3-BAA0-4A7E-AE9A-78C40909C88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81" y="4266438"/>
            <a:ext cx="1664423" cy="2446336"/>
          </a:xfrm>
          <a:prstGeom prst="rect">
            <a:avLst/>
          </a:prstGeom>
        </p:spPr>
      </p:pic>
      <p:pic>
        <p:nvPicPr>
          <p:cNvPr id="66" name="Picture 65" descr="Icon&#10;&#10;Description automatically generated">
            <a:extLst>
              <a:ext uri="{FF2B5EF4-FFF2-40B4-BE49-F238E27FC236}">
                <a16:creationId xmlns:a16="http://schemas.microsoft.com/office/drawing/2014/main" id="{204A1BD0-B3B9-43C1-B825-E2DCABC129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476" y="5069587"/>
            <a:ext cx="2583513" cy="1618697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FC50E19B-0852-4EF7-B107-0DF22506345B}"/>
              </a:ext>
            </a:extLst>
          </p:cNvPr>
          <p:cNvSpPr txBox="1"/>
          <p:nvPr/>
        </p:nvSpPr>
        <p:spPr>
          <a:xfrm>
            <a:off x="374667" y="311469"/>
            <a:ext cx="9797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6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r>
              <a:rPr lang="th-TH" sz="6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4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6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6B86DDF7-2613-486B-AC9E-257885A4C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DE8AB5-89EE-4FFD-A2B6-2F19ED760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51" y="212406"/>
            <a:ext cx="1401316" cy="13694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14E0DC-E484-4BBA-B415-FAD8638B212F}"/>
              </a:ext>
            </a:extLst>
          </p:cNvPr>
          <p:cNvGrpSpPr/>
          <p:nvPr/>
        </p:nvGrpSpPr>
        <p:grpSpPr>
          <a:xfrm>
            <a:off x="4073075" y="546882"/>
            <a:ext cx="7303739" cy="828749"/>
            <a:chOff x="1844049" y="372581"/>
            <a:chExt cx="3208979" cy="82874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649160-5222-4464-9D8D-2D453CBFD6B9}"/>
                </a:ext>
              </a:extLst>
            </p:cNvPr>
            <p:cNvGrpSpPr/>
            <p:nvPr/>
          </p:nvGrpSpPr>
          <p:grpSpPr>
            <a:xfrm>
              <a:off x="1844049" y="372581"/>
              <a:ext cx="2950832" cy="828749"/>
              <a:chOff x="1844049" y="372581"/>
              <a:chExt cx="2950832" cy="828749"/>
            </a:xfrm>
          </p:grpSpPr>
          <p:sp>
            <p:nvSpPr>
              <p:cNvPr id="18" name="Rectangle: Rounded Corners 18">
                <a:extLst>
                  <a:ext uri="{FF2B5EF4-FFF2-40B4-BE49-F238E27FC236}">
                    <a16:creationId xmlns:a16="http://schemas.microsoft.com/office/drawing/2014/main" id="{C002079B-9F91-4331-91AE-79F0F59434C0}"/>
                  </a:ext>
                </a:extLst>
              </p:cNvPr>
              <p:cNvSpPr/>
              <p:nvPr/>
            </p:nvSpPr>
            <p:spPr>
              <a:xfrm>
                <a:off x="2026102" y="372581"/>
                <a:ext cx="2768779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6018D889-F00F-49B6-8878-6E645FA97509}"/>
                  </a:ext>
                </a:extLst>
              </p:cNvPr>
              <p:cNvSpPr/>
              <p:nvPr/>
            </p:nvSpPr>
            <p:spPr>
              <a:xfrm rot="14513813">
                <a:off x="1797909" y="791084"/>
                <a:ext cx="456386" cy="364106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9866DF-B733-416B-850A-17BACC7A1468}"/>
                </a:ext>
              </a:extLst>
            </p:cNvPr>
            <p:cNvSpPr txBox="1"/>
            <p:nvPr/>
          </p:nvSpPr>
          <p:spPr>
            <a:xfrm>
              <a:off x="2117519" y="476812"/>
              <a:ext cx="293550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เรียงลำดับเศษส่วนจากน้อยไปมาก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4EE0AA5-763D-4640-A1B4-983EDB635E50}"/>
              </a:ext>
            </a:extLst>
          </p:cNvPr>
          <p:cNvGrpSpPr/>
          <p:nvPr/>
        </p:nvGrpSpPr>
        <p:grpSpPr>
          <a:xfrm>
            <a:off x="134114" y="750961"/>
            <a:ext cx="7314028" cy="5868157"/>
            <a:chOff x="143855" y="768148"/>
            <a:chExt cx="7314028" cy="5868157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E4C4D11D-4481-4C86-8566-797A8C0EA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55" y="768148"/>
              <a:ext cx="7314028" cy="58681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09E2602-7AD6-4B55-92EF-87B393DB6A55}"/>
                    </a:ext>
                  </a:extLst>
                </p:cNvPr>
                <p:cNvSpPr txBox="1"/>
                <p:nvPr/>
              </p:nvSpPr>
              <p:spPr>
                <a:xfrm>
                  <a:off x="4948857" y="3601262"/>
                  <a:ext cx="979713" cy="1001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0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09E2602-7AD6-4B55-92EF-87B393DB6A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8857" y="3601262"/>
                  <a:ext cx="979713" cy="1001813"/>
                </a:xfrm>
                <a:prstGeom prst="rect">
                  <a:avLst/>
                </a:prstGeom>
                <a:blipFill>
                  <a:blip r:embed="rId5"/>
                  <a:stretch>
                    <a:fillRect r="-27950" b="-115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F26F435-6F95-4CA4-8843-43027CB6237C}"/>
                    </a:ext>
                  </a:extLst>
                </p:cNvPr>
                <p:cNvSpPr txBox="1"/>
                <p:nvPr/>
              </p:nvSpPr>
              <p:spPr>
                <a:xfrm>
                  <a:off x="4087210" y="2104416"/>
                  <a:ext cx="979713" cy="1001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0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F26F435-6F95-4CA4-8843-43027CB623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7210" y="2104416"/>
                  <a:ext cx="979713" cy="1001813"/>
                </a:xfrm>
                <a:prstGeom prst="rect">
                  <a:avLst/>
                </a:prstGeom>
                <a:blipFill>
                  <a:blip r:embed="rId6"/>
                  <a:stretch>
                    <a:fillRect r="-27950" b="-1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B36F1C5-BCA7-4024-BCBE-10959B0ECBEF}"/>
                    </a:ext>
                  </a:extLst>
                </p:cNvPr>
                <p:cNvSpPr txBox="1"/>
                <p:nvPr/>
              </p:nvSpPr>
              <p:spPr>
                <a:xfrm>
                  <a:off x="2364511" y="1851702"/>
                  <a:ext cx="979713" cy="1001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0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B36F1C5-BCA7-4024-BCBE-10959B0ECB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4511" y="1851702"/>
                  <a:ext cx="979713" cy="1001813"/>
                </a:xfrm>
                <a:prstGeom prst="rect">
                  <a:avLst/>
                </a:prstGeom>
                <a:blipFill>
                  <a:blip r:embed="rId7"/>
                  <a:stretch>
                    <a:fillRect r="-27950" b="-115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139FAFD-CF23-4022-A8AC-ECE1B8511FB5}"/>
                    </a:ext>
                  </a:extLst>
                </p:cNvPr>
                <p:cNvSpPr txBox="1"/>
                <p:nvPr/>
              </p:nvSpPr>
              <p:spPr>
                <a:xfrm>
                  <a:off x="1617477" y="3323215"/>
                  <a:ext cx="979713" cy="1001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0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139FAFD-CF23-4022-A8AC-ECE1B8511F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7477" y="3323215"/>
                  <a:ext cx="979713" cy="1001813"/>
                </a:xfrm>
                <a:prstGeom prst="rect">
                  <a:avLst/>
                </a:prstGeom>
                <a:blipFill>
                  <a:blip r:embed="rId8"/>
                  <a:stretch>
                    <a:fillRect r="-28750" b="-1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EA018FD-5EAA-4A72-A2A1-C16AE25A9FA4}"/>
                    </a:ext>
                  </a:extLst>
                </p:cNvPr>
                <p:cNvSpPr txBox="1"/>
                <p:nvPr/>
              </p:nvSpPr>
              <p:spPr>
                <a:xfrm>
                  <a:off x="3208953" y="3666729"/>
                  <a:ext cx="979713" cy="1001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0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EA018FD-5EAA-4A72-A2A1-C16AE25A9F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8953" y="3666729"/>
                  <a:ext cx="979713" cy="1001813"/>
                </a:xfrm>
                <a:prstGeom prst="rect">
                  <a:avLst/>
                </a:prstGeom>
                <a:blipFill>
                  <a:blip r:embed="rId9"/>
                  <a:stretch>
                    <a:fillRect r="-27950" b="-115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2C40D5E0-CEEF-40FC-91C2-27A63E218248}"/>
              </a:ext>
            </a:extLst>
          </p:cNvPr>
          <p:cNvSpPr/>
          <p:nvPr/>
        </p:nvSpPr>
        <p:spPr>
          <a:xfrm>
            <a:off x="6930342" y="1893539"/>
            <a:ext cx="4629873" cy="1707723"/>
          </a:xfrm>
          <a:prstGeom prst="roundRect">
            <a:avLst>
              <a:gd name="adj" fmla="val 12041"/>
            </a:avLst>
          </a:prstGeom>
          <a:solidFill>
            <a:schemeClr val="bg1"/>
          </a:solidFill>
          <a:ln w="28575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FA82DAA-B7B2-4C91-8E4B-BB7F3E2786EB}"/>
                  </a:ext>
                </a:extLst>
              </p:cNvPr>
              <p:cNvSpPr txBox="1"/>
              <p:nvPr/>
            </p:nvSpPr>
            <p:spPr>
              <a:xfrm>
                <a:off x="7000182" y="2253854"/>
                <a:ext cx="936000" cy="1001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0</m:t>
                        </m:r>
                      </m:den>
                    </m:f>
                  </m:oMath>
                </a14:m>
                <a:r>
                  <a:rPr lang="th-TH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FA82DAA-B7B2-4C91-8E4B-BB7F3E278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182" y="2253854"/>
                <a:ext cx="936000" cy="1001813"/>
              </a:xfrm>
              <a:prstGeom prst="rect">
                <a:avLst/>
              </a:prstGeom>
              <a:blipFill>
                <a:blip r:embed="rId10"/>
                <a:stretch>
                  <a:fillRect r="-31818" b="-11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6A8AB86-117F-4EFE-A1B6-EA7C1FB4162F}"/>
                  </a:ext>
                </a:extLst>
              </p:cNvPr>
              <p:cNvSpPr txBox="1"/>
              <p:nvPr/>
            </p:nvSpPr>
            <p:spPr>
              <a:xfrm>
                <a:off x="7886736" y="2253854"/>
                <a:ext cx="936000" cy="1001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0</m:t>
                        </m:r>
                      </m:den>
                    </m:f>
                  </m:oMath>
                </a14:m>
                <a:r>
                  <a:rPr lang="th-TH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6A8AB86-117F-4EFE-A1B6-EA7C1FB416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736" y="2253854"/>
                <a:ext cx="936000" cy="1001813"/>
              </a:xfrm>
              <a:prstGeom prst="rect">
                <a:avLst/>
              </a:prstGeom>
              <a:blipFill>
                <a:blip r:embed="rId11"/>
                <a:stretch>
                  <a:fillRect r="-32680" b="-11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B89A5C8-6DC8-41A5-B190-17DF83AC72F0}"/>
                  </a:ext>
                </a:extLst>
              </p:cNvPr>
              <p:cNvSpPr txBox="1"/>
              <p:nvPr/>
            </p:nvSpPr>
            <p:spPr>
              <a:xfrm>
                <a:off x="8773290" y="2253854"/>
                <a:ext cx="936000" cy="1001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0</m:t>
                        </m:r>
                      </m:den>
                    </m:f>
                  </m:oMath>
                </a14:m>
                <a:r>
                  <a:rPr lang="th-TH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B89A5C8-6DC8-41A5-B190-17DF83AC7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3290" y="2253854"/>
                <a:ext cx="936000" cy="1001813"/>
              </a:xfrm>
              <a:prstGeom prst="rect">
                <a:avLst/>
              </a:prstGeom>
              <a:blipFill>
                <a:blip r:embed="rId12"/>
                <a:stretch>
                  <a:fillRect r="-31818" b="-11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A87DC0E-BF5D-41FC-9F59-64E37EC17691}"/>
                  </a:ext>
                </a:extLst>
              </p:cNvPr>
              <p:cNvSpPr txBox="1"/>
              <p:nvPr/>
            </p:nvSpPr>
            <p:spPr>
              <a:xfrm>
                <a:off x="9659844" y="2253854"/>
                <a:ext cx="936000" cy="1001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0</m:t>
                        </m:r>
                      </m:den>
                    </m:f>
                  </m:oMath>
                </a14:m>
                <a:r>
                  <a:rPr lang="th-TH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A87DC0E-BF5D-41FC-9F59-64E37EC17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844" y="2253854"/>
                <a:ext cx="936000" cy="1001813"/>
              </a:xfrm>
              <a:prstGeom prst="rect">
                <a:avLst/>
              </a:prstGeom>
              <a:blipFill>
                <a:blip r:embed="rId13"/>
                <a:stretch>
                  <a:fillRect r="-32680" b="-11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C722236-6FCE-4936-836E-F4F19FEF9260}"/>
                  </a:ext>
                </a:extLst>
              </p:cNvPr>
              <p:cNvSpPr txBox="1"/>
              <p:nvPr/>
            </p:nvSpPr>
            <p:spPr>
              <a:xfrm>
                <a:off x="10546398" y="2253854"/>
                <a:ext cx="936000" cy="1001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0</m:t>
                        </m:r>
                      </m:den>
                    </m:f>
                  </m:oMath>
                </a14:m>
                <a:r>
                  <a:rPr lang="th-TH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C722236-6FCE-4936-836E-F4F19FEF9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6398" y="2253854"/>
                <a:ext cx="936000" cy="1001813"/>
              </a:xfrm>
              <a:prstGeom prst="rect">
                <a:avLst/>
              </a:prstGeom>
              <a:blipFill>
                <a:blip r:embed="rId14"/>
                <a:stretch>
                  <a:fillRect r="-31818" b="-11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Icon&#10;&#10;Description automatically generated with low confidence">
            <a:extLst>
              <a:ext uri="{FF2B5EF4-FFF2-40B4-BE49-F238E27FC236}">
                <a16:creationId xmlns:a16="http://schemas.microsoft.com/office/drawing/2014/main" id="{BEE73DDB-B0DF-4F50-B798-7A29965557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834" y="3882635"/>
            <a:ext cx="1659850" cy="1682713"/>
          </a:xfrm>
          <a:prstGeom prst="rect">
            <a:avLst/>
          </a:prstGeom>
        </p:spPr>
      </p:pic>
      <p:pic>
        <p:nvPicPr>
          <p:cNvPr id="64" name="Picture 63" descr="Shape, arrow&#10;&#10;Description automatically generated">
            <a:extLst>
              <a:ext uri="{FF2B5EF4-FFF2-40B4-BE49-F238E27FC236}">
                <a16:creationId xmlns:a16="http://schemas.microsoft.com/office/drawing/2014/main" id="{1AE349B3-BAA0-4A7E-AE9A-78C40909C88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81" y="4266438"/>
            <a:ext cx="1664423" cy="2446336"/>
          </a:xfrm>
          <a:prstGeom prst="rect">
            <a:avLst/>
          </a:prstGeom>
        </p:spPr>
      </p:pic>
      <p:pic>
        <p:nvPicPr>
          <p:cNvPr id="66" name="Picture 65" descr="Icon&#10;&#10;Description automatically generated">
            <a:extLst>
              <a:ext uri="{FF2B5EF4-FFF2-40B4-BE49-F238E27FC236}">
                <a16:creationId xmlns:a16="http://schemas.microsoft.com/office/drawing/2014/main" id="{204A1BD0-B3B9-43C1-B825-E2DCABC129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476" y="5069587"/>
            <a:ext cx="2583513" cy="1618697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FC50E19B-0852-4EF7-B107-0DF22506345B}"/>
              </a:ext>
            </a:extLst>
          </p:cNvPr>
          <p:cNvSpPr txBox="1"/>
          <p:nvPr/>
        </p:nvSpPr>
        <p:spPr>
          <a:xfrm>
            <a:off x="374667" y="311469"/>
            <a:ext cx="9797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6600" dirty="0"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6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1144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6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6B86DDF7-2613-486B-AC9E-257885A4C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DE8AB5-89EE-4FFD-A2B6-2F19ED760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51" y="212406"/>
            <a:ext cx="1401316" cy="13694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14E0DC-E484-4BBA-B415-FAD8638B212F}"/>
              </a:ext>
            </a:extLst>
          </p:cNvPr>
          <p:cNvGrpSpPr/>
          <p:nvPr/>
        </p:nvGrpSpPr>
        <p:grpSpPr>
          <a:xfrm>
            <a:off x="4073075" y="546882"/>
            <a:ext cx="7303739" cy="828749"/>
            <a:chOff x="1844049" y="372581"/>
            <a:chExt cx="3208979" cy="82874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649160-5222-4464-9D8D-2D453CBFD6B9}"/>
                </a:ext>
              </a:extLst>
            </p:cNvPr>
            <p:cNvGrpSpPr/>
            <p:nvPr/>
          </p:nvGrpSpPr>
          <p:grpSpPr>
            <a:xfrm>
              <a:off x="1844049" y="372581"/>
              <a:ext cx="2950832" cy="828749"/>
              <a:chOff x="1844049" y="372581"/>
              <a:chExt cx="2950832" cy="828749"/>
            </a:xfrm>
          </p:grpSpPr>
          <p:sp>
            <p:nvSpPr>
              <p:cNvPr id="18" name="Rectangle: Rounded Corners 18">
                <a:extLst>
                  <a:ext uri="{FF2B5EF4-FFF2-40B4-BE49-F238E27FC236}">
                    <a16:creationId xmlns:a16="http://schemas.microsoft.com/office/drawing/2014/main" id="{C002079B-9F91-4331-91AE-79F0F59434C0}"/>
                  </a:ext>
                </a:extLst>
              </p:cNvPr>
              <p:cNvSpPr/>
              <p:nvPr/>
            </p:nvSpPr>
            <p:spPr>
              <a:xfrm>
                <a:off x="2026102" y="372581"/>
                <a:ext cx="2768779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6018D889-F00F-49B6-8878-6E645FA97509}"/>
                  </a:ext>
                </a:extLst>
              </p:cNvPr>
              <p:cNvSpPr/>
              <p:nvPr/>
            </p:nvSpPr>
            <p:spPr>
              <a:xfrm rot="14513813">
                <a:off x="1797909" y="791084"/>
                <a:ext cx="456386" cy="364106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9866DF-B733-416B-850A-17BACC7A1468}"/>
                </a:ext>
              </a:extLst>
            </p:cNvPr>
            <p:cNvSpPr txBox="1"/>
            <p:nvPr/>
          </p:nvSpPr>
          <p:spPr>
            <a:xfrm>
              <a:off x="2117519" y="476812"/>
              <a:ext cx="293550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เรียงลำดับเศษส่วนจากมากไปน้อย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4EE0AA5-763D-4640-A1B4-983EDB635E50}"/>
              </a:ext>
            </a:extLst>
          </p:cNvPr>
          <p:cNvGrpSpPr/>
          <p:nvPr/>
        </p:nvGrpSpPr>
        <p:grpSpPr>
          <a:xfrm>
            <a:off x="134114" y="750961"/>
            <a:ext cx="7314028" cy="5868157"/>
            <a:chOff x="143855" y="768148"/>
            <a:chExt cx="7314028" cy="5868157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E4C4D11D-4481-4C86-8566-797A8C0EA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55" y="768148"/>
              <a:ext cx="7314028" cy="58681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09E2602-7AD6-4B55-92EF-87B393DB6A55}"/>
                    </a:ext>
                  </a:extLst>
                </p:cNvPr>
                <p:cNvSpPr txBox="1"/>
                <p:nvPr/>
              </p:nvSpPr>
              <p:spPr>
                <a:xfrm>
                  <a:off x="4948857" y="3601262"/>
                  <a:ext cx="979713" cy="10243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20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80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27</m:t>
                          </m:r>
                        </m:den>
                      </m:f>
                    </m:oMath>
                  </a14:m>
                  <a:r>
                    <a:rPr lang="en-US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th-TH" sz="3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09E2602-7AD6-4B55-92EF-87B393DB6A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8857" y="3601262"/>
                  <a:ext cx="979713" cy="1024383"/>
                </a:xfrm>
                <a:prstGeom prst="rect">
                  <a:avLst/>
                </a:prstGeom>
                <a:blipFill>
                  <a:blip r:embed="rId5"/>
                  <a:stretch>
                    <a:fillRect r="-29814" b="-8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F26F435-6F95-4CA4-8843-43027CB6237C}"/>
                    </a:ext>
                  </a:extLst>
                </p:cNvPr>
                <p:cNvSpPr txBox="1"/>
                <p:nvPr/>
              </p:nvSpPr>
              <p:spPr>
                <a:xfrm>
                  <a:off x="4087210" y="2104416"/>
                  <a:ext cx="979713" cy="10243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24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80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27</m:t>
                          </m:r>
                        </m:den>
                      </m:f>
                    </m:oMath>
                  </a14:m>
                  <a:r>
                    <a:rPr lang="en-US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th-TH" sz="3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F26F435-6F95-4CA4-8843-43027CB623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7210" y="2104416"/>
                  <a:ext cx="979713" cy="1024383"/>
                </a:xfrm>
                <a:prstGeom prst="rect">
                  <a:avLst/>
                </a:prstGeom>
                <a:blipFill>
                  <a:blip r:embed="rId6"/>
                  <a:stretch>
                    <a:fillRect r="-29193" b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B36F1C5-BCA7-4024-BCBE-10959B0ECBEF}"/>
                    </a:ext>
                  </a:extLst>
                </p:cNvPr>
                <p:cNvSpPr txBox="1"/>
                <p:nvPr/>
              </p:nvSpPr>
              <p:spPr>
                <a:xfrm>
                  <a:off x="2364511" y="1851702"/>
                  <a:ext cx="979713" cy="10243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27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B36F1C5-BCA7-4024-BCBE-10959B0ECB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4511" y="1851702"/>
                  <a:ext cx="979713" cy="1024383"/>
                </a:xfrm>
                <a:prstGeom prst="rect">
                  <a:avLst/>
                </a:prstGeom>
                <a:blipFill>
                  <a:blip r:embed="rId7"/>
                  <a:stretch>
                    <a:fillRect r="-26708" b="-8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139FAFD-CF23-4022-A8AC-ECE1B8511FB5}"/>
                    </a:ext>
                  </a:extLst>
                </p:cNvPr>
                <p:cNvSpPr txBox="1"/>
                <p:nvPr/>
              </p:nvSpPr>
              <p:spPr>
                <a:xfrm>
                  <a:off x="1617477" y="3323215"/>
                  <a:ext cx="979713" cy="10243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80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27</m:t>
                          </m:r>
                        </m:den>
                      </m:f>
                    </m:oMath>
                  </a14:m>
                  <a:r>
                    <a:rPr lang="en-US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th-TH" sz="3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139FAFD-CF23-4022-A8AC-ECE1B8511F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7477" y="3323215"/>
                  <a:ext cx="979713" cy="1024383"/>
                </a:xfrm>
                <a:prstGeom prst="rect">
                  <a:avLst/>
                </a:prstGeom>
                <a:blipFill>
                  <a:blip r:embed="rId8"/>
                  <a:stretch>
                    <a:fillRect r="-27500" b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EA018FD-5EAA-4A72-A2A1-C16AE25A9FA4}"/>
                    </a:ext>
                  </a:extLst>
                </p:cNvPr>
                <p:cNvSpPr txBox="1"/>
                <p:nvPr/>
              </p:nvSpPr>
              <p:spPr>
                <a:xfrm>
                  <a:off x="3208953" y="3666729"/>
                  <a:ext cx="979713" cy="10243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80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27</m:t>
                          </m:r>
                        </m:den>
                      </m:f>
                    </m:oMath>
                  </a14:m>
                  <a:r>
                    <a:rPr lang="en-US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th-TH" sz="38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EA018FD-5EAA-4A72-A2A1-C16AE25A9F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8953" y="3666729"/>
                  <a:ext cx="979713" cy="1024383"/>
                </a:xfrm>
                <a:prstGeom prst="rect">
                  <a:avLst/>
                </a:prstGeom>
                <a:blipFill>
                  <a:blip r:embed="rId9"/>
                  <a:stretch>
                    <a:fillRect r="-27950" b="-8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2C40D5E0-CEEF-40FC-91C2-27A63E218248}"/>
              </a:ext>
            </a:extLst>
          </p:cNvPr>
          <p:cNvSpPr/>
          <p:nvPr/>
        </p:nvSpPr>
        <p:spPr>
          <a:xfrm>
            <a:off x="6930342" y="1893539"/>
            <a:ext cx="4629873" cy="1707723"/>
          </a:xfrm>
          <a:prstGeom prst="roundRect">
            <a:avLst>
              <a:gd name="adj" fmla="val 12041"/>
            </a:avLst>
          </a:prstGeom>
          <a:solidFill>
            <a:schemeClr val="bg1"/>
          </a:solidFill>
          <a:ln w="28575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FA82DAA-B7B2-4C91-8E4B-BB7F3E2786EB}"/>
                  </a:ext>
                </a:extLst>
              </p:cNvPr>
              <p:cNvSpPr txBox="1"/>
              <p:nvPr/>
            </p:nvSpPr>
            <p:spPr>
              <a:xfrm>
                <a:off x="7000182" y="2253854"/>
                <a:ext cx="936000" cy="1003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800">
                            <a:solidFill>
                              <a:schemeClr val="tx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800">
                            <a:solidFill>
                              <a:schemeClr val="tx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th-TH" sz="3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FA82DAA-B7B2-4C91-8E4B-BB7F3E278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182" y="2253854"/>
                <a:ext cx="936000" cy="1003288"/>
              </a:xfrm>
              <a:prstGeom prst="rect">
                <a:avLst/>
              </a:prstGeom>
              <a:blipFill>
                <a:blip r:embed="rId10"/>
                <a:stretch>
                  <a:fillRect r="-33117" b="-11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6A8AB86-117F-4EFE-A1B6-EA7C1FB4162F}"/>
                  </a:ext>
                </a:extLst>
              </p:cNvPr>
              <p:cNvSpPr txBox="1"/>
              <p:nvPr/>
            </p:nvSpPr>
            <p:spPr>
              <a:xfrm>
                <a:off x="7886736" y="2253854"/>
                <a:ext cx="936000" cy="1024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800" b="0" i="0" smtClean="0">
                            <a:solidFill>
                              <a:schemeClr val="tx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800" b="0" i="0" smtClean="0">
                            <a:solidFill>
                              <a:schemeClr val="tx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27</m:t>
                        </m:r>
                      </m:den>
                    </m:f>
                  </m:oMath>
                </a14:m>
                <a:r>
                  <a:rPr lang="th-TH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6A8AB86-117F-4EFE-A1B6-EA7C1FB416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736" y="2253854"/>
                <a:ext cx="936000" cy="1024576"/>
              </a:xfrm>
              <a:prstGeom prst="rect">
                <a:avLst/>
              </a:prstGeom>
              <a:blipFill>
                <a:blip r:embed="rId11"/>
                <a:stretch>
                  <a:fillRect r="-33987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B89A5C8-6DC8-41A5-B190-17DF83AC72F0}"/>
                  </a:ext>
                </a:extLst>
              </p:cNvPr>
              <p:cNvSpPr txBox="1"/>
              <p:nvPr/>
            </p:nvSpPr>
            <p:spPr>
              <a:xfrm>
                <a:off x="8773290" y="2253854"/>
                <a:ext cx="936000" cy="1024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800" b="0" i="0" smtClean="0">
                            <a:solidFill>
                              <a:schemeClr val="tx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800" b="0" i="0" smtClean="0">
                            <a:solidFill>
                              <a:schemeClr val="tx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27</m:t>
                        </m:r>
                      </m:den>
                    </m:f>
                  </m:oMath>
                </a14:m>
                <a:r>
                  <a:rPr lang="th-TH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B89A5C8-6DC8-41A5-B190-17DF83AC7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3290" y="2253854"/>
                <a:ext cx="936000" cy="1024576"/>
              </a:xfrm>
              <a:prstGeom prst="rect">
                <a:avLst/>
              </a:prstGeom>
              <a:blipFill>
                <a:blip r:embed="rId12"/>
                <a:stretch>
                  <a:fillRect r="-30519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A87DC0E-BF5D-41FC-9F59-64E37EC17691}"/>
                  </a:ext>
                </a:extLst>
              </p:cNvPr>
              <p:cNvSpPr txBox="1"/>
              <p:nvPr/>
            </p:nvSpPr>
            <p:spPr>
              <a:xfrm>
                <a:off x="9659844" y="2253854"/>
                <a:ext cx="936000" cy="1024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800" b="0" i="0" smtClean="0">
                            <a:solidFill>
                              <a:schemeClr val="tx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800" b="0" i="0" smtClean="0">
                            <a:solidFill>
                              <a:schemeClr val="tx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27</m:t>
                        </m:r>
                      </m:den>
                    </m:f>
                  </m:oMath>
                </a14:m>
                <a:r>
                  <a:rPr lang="th-TH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A87DC0E-BF5D-41FC-9F59-64E37EC17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844" y="2253854"/>
                <a:ext cx="936000" cy="1024383"/>
              </a:xfrm>
              <a:prstGeom prst="rect">
                <a:avLst/>
              </a:prstGeom>
              <a:blipFill>
                <a:blip r:embed="rId13"/>
                <a:stretch>
                  <a:fillRect r="-32026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C722236-6FCE-4936-836E-F4F19FEF9260}"/>
                  </a:ext>
                </a:extLst>
              </p:cNvPr>
              <p:cNvSpPr txBox="1"/>
              <p:nvPr/>
            </p:nvSpPr>
            <p:spPr>
              <a:xfrm>
                <a:off x="10546398" y="2253854"/>
                <a:ext cx="936000" cy="1024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800" b="0" i="0" smtClean="0">
                            <a:solidFill>
                              <a:schemeClr val="tx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800" b="0" i="0" smtClean="0">
                            <a:solidFill>
                              <a:schemeClr val="tx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27</m:t>
                        </m:r>
                      </m:den>
                    </m:f>
                  </m:oMath>
                </a14:m>
                <a:r>
                  <a:rPr lang="th-TH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C722236-6FCE-4936-836E-F4F19FEF9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6398" y="2253854"/>
                <a:ext cx="936000" cy="1024383"/>
              </a:xfrm>
              <a:prstGeom prst="rect">
                <a:avLst/>
              </a:prstGeom>
              <a:blipFill>
                <a:blip r:embed="rId14"/>
                <a:stretch>
                  <a:fillRect r="-30519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Icon&#10;&#10;Description automatically generated with low confidence">
            <a:extLst>
              <a:ext uri="{FF2B5EF4-FFF2-40B4-BE49-F238E27FC236}">
                <a16:creationId xmlns:a16="http://schemas.microsoft.com/office/drawing/2014/main" id="{BEE73DDB-B0DF-4F50-B798-7A29965557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834" y="3882635"/>
            <a:ext cx="1659850" cy="1682713"/>
          </a:xfrm>
          <a:prstGeom prst="rect">
            <a:avLst/>
          </a:prstGeom>
        </p:spPr>
      </p:pic>
      <p:pic>
        <p:nvPicPr>
          <p:cNvPr id="64" name="Picture 63" descr="Shape, arrow&#10;&#10;Description automatically generated">
            <a:extLst>
              <a:ext uri="{FF2B5EF4-FFF2-40B4-BE49-F238E27FC236}">
                <a16:creationId xmlns:a16="http://schemas.microsoft.com/office/drawing/2014/main" id="{1AE349B3-BAA0-4A7E-AE9A-78C40909C88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81" y="4266438"/>
            <a:ext cx="1664423" cy="2446336"/>
          </a:xfrm>
          <a:prstGeom prst="rect">
            <a:avLst/>
          </a:prstGeom>
        </p:spPr>
      </p:pic>
      <p:pic>
        <p:nvPicPr>
          <p:cNvPr id="66" name="Picture 65" descr="Icon&#10;&#10;Description automatically generated">
            <a:extLst>
              <a:ext uri="{FF2B5EF4-FFF2-40B4-BE49-F238E27FC236}">
                <a16:creationId xmlns:a16="http://schemas.microsoft.com/office/drawing/2014/main" id="{204A1BD0-B3B9-43C1-B825-E2DCABC129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476" y="5069587"/>
            <a:ext cx="2583513" cy="1618697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FC50E19B-0852-4EF7-B107-0DF22506345B}"/>
              </a:ext>
            </a:extLst>
          </p:cNvPr>
          <p:cNvSpPr txBox="1"/>
          <p:nvPr/>
        </p:nvSpPr>
        <p:spPr>
          <a:xfrm>
            <a:off x="374667" y="311469"/>
            <a:ext cx="9797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6600" dirty="0"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r>
              <a:rPr lang="th-TH" sz="6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0738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6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6B86DDF7-2613-486B-AC9E-257885A4C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DE8AB5-89EE-4FFD-A2B6-2F19ED760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51" y="212406"/>
            <a:ext cx="1401316" cy="13694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14E0DC-E484-4BBA-B415-FAD8638B212F}"/>
              </a:ext>
            </a:extLst>
          </p:cNvPr>
          <p:cNvGrpSpPr/>
          <p:nvPr/>
        </p:nvGrpSpPr>
        <p:grpSpPr>
          <a:xfrm>
            <a:off x="4073075" y="546882"/>
            <a:ext cx="7303739" cy="828749"/>
            <a:chOff x="1844049" y="372581"/>
            <a:chExt cx="3208979" cy="82874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649160-5222-4464-9D8D-2D453CBFD6B9}"/>
                </a:ext>
              </a:extLst>
            </p:cNvPr>
            <p:cNvGrpSpPr/>
            <p:nvPr/>
          </p:nvGrpSpPr>
          <p:grpSpPr>
            <a:xfrm>
              <a:off x="1844049" y="372581"/>
              <a:ext cx="2950832" cy="828749"/>
              <a:chOff x="1844049" y="372581"/>
              <a:chExt cx="2950832" cy="828749"/>
            </a:xfrm>
          </p:grpSpPr>
          <p:sp>
            <p:nvSpPr>
              <p:cNvPr id="18" name="Rectangle: Rounded Corners 18">
                <a:extLst>
                  <a:ext uri="{FF2B5EF4-FFF2-40B4-BE49-F238E27FC236}">
                    <a16:creationId xmlns:a16="http://schemas.microsoft.com/office/drawing/2014/main" id="{C002079B-9F91-4331-91AE-79F0F59434C0}"/>
                  </a:ext>
                </a:extLst>
              </p:cNvPr>
              <p:cNvSpPr/>
              <p:nvPr/>
            </p:nvSpPr>
            <p:spPr>
              <a:xfrm>
                <a:off x="2026102" y="372581"/>
                <a:ext cx="2768779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6018D889-F00F-49B6-8878-6E645FA97509}"/>
                  </a:ext>
                </a:extLst>
              </p:cNvPr>
              <p:cNvSpPr/>
              <p:nvPr/>
            </p:nvSpPr>
            <p:spPr>
              <a:xfrm rot="14513813">
                <a:off x="1797909" y="791084"/>
                <a:ext cx="456386" cy="364106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9866DF-B733-416B-850A-17BACC7A1468}"/>
                </a:ext>
              </a:extLst>
            </p:cNvPr>
            <p:cNvSpPr txBox="1"/>
            <p:nvPr/>
          </p:nvSpPr>
          <p:spPr>
            <a:xfrm>
              <a:off x="2117519" y="476812"/>
              <a:ext cx="293550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เรียงลำดับเศษส่วนจากน้อยไปมาก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4EE0AA5-763D-4640-A1B4-983EDB635E50}"/>
              </a:ext>
            </a:extLst>
          </p:cNvPr>
          <p:cNvGrpSpPr/>
          <p:nvPr/>
        </p:nvGrpSpPr>
        <p:grpSpPr>
          <a:xfrm>
            <a:off x="134114" y="750961"/>
            <a:ext cx="7314028" cy="5868157"/>
            <a:chOff x="143855" y="768148"/>
            <a:chExt cx="7314028" cy="5868157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E4C4D11D-4481-4C86-8566-797A8C0EA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55" y="768148"/>
              <a:ext cx="7314028" cy="58681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09E2602-7AD6-4B55-92EF-87B393DB6A55}"/>
                    </a:ext>
                  </a:extLst>
                </p:cNvPr>
                <p:cNvSpPr txBox="1"/>
                <p:nvPr/>
              </p:nvSpPr>
              <p:spPr>
                <a:xfrm>
                  <a:off x="4948857" y="3601262"/>
                  <a:ext cx="979713" cy="1001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24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09E2602-7AD6-4B55-92EF-87B393DB6A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8857" y="3601262"/>
                  <a:ext cx="979713" cy="1001813"/>
                </a:xfrm>
                <a:prstGeom prst="rect">
                  <a:avLst/>
                </a:prstGeom>
                <a:blipFill>
                  <a:blip r:embed="rId5"/>
                  <a:stretch>
                    <a:fillRect r="-29193" b="-109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F26F435-6F95-4CA4-8843-43027CB6237C}"/>
                    </a:ext>
                  </a:extLst>
                </p:cNvPr>
                <p:cNvSpPr txBox="1"/>
                <p:nvPr/>
              </p:nvSpPr>
              <p:spPr>
                <a:xfrm>
                  <a:off x="4087210" y="2104416"/>
                  <a:ext cx="979713" cy="1001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24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F26F435-6F95-4CA4-8843-43027CB623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7210" y="2104416"/>
                  <a:ext cx="979713" cy="1001813"/>
                </a:xfrm>
                <a:prstGeom prst="rect">
                  <a:avLst/>
                </a:prstGeom>
                <a:blipFill>
                  <a:blip r:embed="rId6"/>
                  <a:stretch>
                    <a:fillRect r="-29193" b="-1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B36F1C5-BCA7-4024-BCBE-10959B0ECBEF}"/>
                    </a:ext>
                  </a:extLst>
                </p:cNvPr>
                <p:cNvSpPr txBox="1"/>
                <p:nvPr/>
              </p:nvSpPr>
              <p:spPr>
                <a:xfrm>
                  <a:off x="2364511" y="1851702"/>
                  <a:ext cx="979713" cy="1001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24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B36F1C5-BCA7-4024-BCBE-10959B0ECB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4511" y="1851702"/>
                  <a:ext cx="979713" cy="1001813"/>
                </a:xfrm>
                <a:prstGeom prst="rect">
                  <a:avLst/>
                </a:prstGeom>
                <a:blipFill>
                  <a:blip r:embed="rId7"/>
                  <a:stretch>
                    <a:fillRect r="-29193" b="-115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139FAFD-CF23-4022-A8AC-ECE1B8511FB5}"/>
                    </a:ext>
                  </a:extLst>
                </p:cNvPr>
                <p:cNvSpPr txBox="1"/>
                <p:nvPr/>
              </p:nvSpPr>
              <p:spPr>
                <a:xfrm>
                  <a:off x="1617477" y="3323215"/>
                  <a:ext cx="979713" cy="1001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24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139FAFD-CF23-4022-A8AC-ECE1B8511F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7477" y="3323215"/>
                  <a:ext cx="979713" cy="1001813"/>
                </a:xfrm>
                <a:prstGeom prst="rect">
                  <a:avLst/>
                </a:prstGeom>
                <a:blipFill>
                  <a:blip r:embed="rId8"/>
                  <a:stretch>
                    <a:fillRect r="-30000" b="-1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EA018FD-5EAA-4A72-A2A1-C16AE25A9FA4}"/>
                    </a:ext>
                  </a:extLst>
                </p:cNvPr>
                <p:cNvSpPr txBox="1"/>
                <p:nvPr/>
              </p:nvSpPr>
              <p:spPr>
                <a:xfrm>
                  <a:off x="3208953" y="3666729"/>
                  <a:ext cx="979713" cy="1001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24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EA018FD-5EAA-4A72-A2A1-C16AE25A9F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8953" y="3666729"/>
                  <a:ext cx="979713" cy="1001813"/>
                </a:xfrm>
                <a:prstGeom prst="rect">
                  <a:avLst/>
                </a:prstGeom>
                <a:blipFill>
                  <a:blip r:embed="rId9"/>
                  <a:stretch>
                    <a:fillRect r="-29193" b="-115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2C40D5E0-CEEF-40FC-91C2-27A63E218248}"/>
              </a:ext>
            </a:extLst>
          </p:cNvPr>
          <p:cNvSpPr/>
          <p:nvPr/>
        </p:nvSpPr>
        <p:spPr>
          <a:xfrm>
            <a:off x="6930342" y="1893539"/>
            <a:ext cx="4629873" cy="1707723"/>
          </a:xfrm>
          <a:prstGeom prst="roundRect">
            <a:avLst>
              <a:gd name="adj" fmla="val 12041"/>
            </a:avLst>
          </a:prstGeom>
          <a:solidFill>
            <a:schemeClr val="bg1"/>
          </a:solidFill>
          <a:ln w="28575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FA82DAA-B7B2-4C91-8E4B-BB7F3E2786EB}"/>
                  </a:ext>
                </a:extLst>
              </p:cNvPr>
              <p:cNvSpPr txBox="1"/>
              <p:nvPr/>
            </p:nvSpPr>
            <p:spPr>
              <a:xfrm>
                <a:off x="7000182" y="2253854"/>
                <a:ext cx="936000" cy="1001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24</m:t>
                        </m:r>
                      </m:den>
                    </m:f>
                  </m:oMath>
                </a14:m>
                <a:r>
                  <a:rPr lang="th-TH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FA82DAA-B7B2-4C91-8E4B-BB7F3E278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182" y="2253854"/>
                <a:ext cx="936000" cy="1001813"/>
              </a:xfrm>
              <a:prstGeom prst="rect">
                <a:avLst/>
              </a:prstGeom>
              <a:blipFill>
                <a:blip r:embed="rId10"/>
                <a:stretch>
                  <a:fillRect r="-33117" b="-10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6A8AB86-117F-4EFE-A1B6-EA7C1FB4162F}"/>
                  </a:ext>
                </a:extLst>
              </p:cNvPr>
              <p:cNvSpPr txBox="1"/>
              <p:nvPr/>
            </p:nvSpPr>
            <p:spPr>
              <a:xfrm>
                <a:off x="7886736" y="2253854"/>
                <a:ext cx="936000" cy="1001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24</m:t>
                        </m:r>
                      </m:den>
                    </m:f>
                  </m:oMath>
                </a14:m>
                <a:r>
                  <a:rPr lang="th-TH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6A8AB86-117F-4EFE-A1B6-EA7C1FB416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736" y="2253854"/>
                <a:ext cx="936000" cy="1001813"/>
              </a:xfrm>
              <a:prstGeom prst="rect">
                <a:avLst/>
              </a:prstGeom>
              <a:blipFill>
                <a:blip r:embed="rId11"/>
                <a:stretch>
                  <a:fillRect r="-33987" b="-11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B89A5C8-6DC8-41A5-B190-17DF83AC72F0}"/>
                  </a:ext>
                </a:extLst>
              </p:cNvPr>
              <p:cNvSpPr txBox="1"/>
              <p:nvPr/>
            </p:nvSpPr>
            <p:spPr>
              <a:xfrm>
                <a:off x="8773290" y="2253854"/>
                <a:ext cx="936000" cy="1001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24</m:t>
                        </m:r>
                      </m:den>
                    </m:f>
                  </m:oMath>
                </a14:m>
                <a:r>
                  <a:rPr lang="th-TH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B89A5C8-6DC8-41A5-B190-17DF83AC7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3290" y="2253854"/>
                <a:ext cx="936000" cy="1001813"/>
              </a:xfrm>
              <a:prstGeom prst="rect">
                <a:avLst/>
              </a:prstGeom>
              <a:blipFill>
                <a:blip r:embed="rId12"/>
                <a:stretch>
                  <a:fillRect r="-33117" b="-11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A87DC0E-BF5D-41FC-9F59-64E37EC17691}"/>
                  </a:ext>
                </a:extLst>
              </p:cNvPr>
              <p:cNvSpPr txBox="1"/>
              <p:nvPr/>
            </p:nvSpPr>
            <p:spPr>
              <a:xfrm>
                <a:off x="9659844" y="2253854"/>
                <a:ext cx="936000" cy="1001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24</m:t>
                        </m:r>
                      </m:den>
                    </m:f>
                  </m:oMath>
                </a14:m>
                <a:r>
                  <a:rPr lang="th-TH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A87DC0E-BF5D-41FC-9F59-64E37EC17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844" y="2253854"/>
                <a:ext cx="936000" cy="1001813"/>
              </a:xfrm>
              <a:prstGeom prst="rect">
                <a:avLst/>
              </a:prstGeom>
              <a:blipFill>
                <a:blip r:embed="rId13"/>
                <a:stretch>
                  <a:fillRect r="-33987" b="-11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C722236-6FCE-4936-836E-F4F19FEF9260}"/>
                  </a:ext>
                </a:extLst>
              </p:cNvPr>
              <p:cNvSpPr txBox="1"/>
              <p:nvPr/>
            </p:nvSpPr>
            <p:spPr>
              <a:xfrm>
                <a:off x="10546398" y="2253854"/>
                <a:ext cx="936000" cy="1001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21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24</m:t>
                        </m:r>
                      </m:den>
                    </m:f>
                  </m:oMath>
                </a14:m>
                <a:r>
                  <a:rPr lang="th-TH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C722236-6FCE-4936-836E-F4F19FEF9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6398" y="2253854"/>
                <a:ext cx="936000" cy="1001813"/>
              </a:xfrm>
              <a:prstGeom prst="rect">
                <a:avLst/>
              </a:prstGeom>
              <a:blipFill>
                <a:blip r:embed="rId14"/>
                <a:stretch>
                  <a:fillRect r="-33117" b="-11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Icon&#10;&#10;Description automatically generated with low confidence">
            <a:extLst>
              <a:ext uri="{FF2B5EF4-FFF2-40B4-BE49-F238E27FC236}">
                <a16:creationId xmlns:a16="http://schemas.microsoft.com/office/drawing/2014/main" id="{BEE73DDB-B0DF-4F50-B798-7A29965557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834" y="3882635"/>
            <a:ext cx="1659850" cy="1682713"/>
          </a:xfrm>
          <a:prstGeom prst="rect">
            <a:avLst/>
          </a:prstGeom>
        </p:spPr>
      </p:pic>
      <p:pic>
        <p:nvPicPr>
          <p:cNvPr id="64" name="Picture 63" descr="Shape, arrow&#10;&#10;Description automatically generated">
            <a:extLst>
              <a:ext uri="{FF2B5EF4-FFF2-40B4-BE49-F238E27FC236}">
                <a16:creationId xmlns:a16="http://schemas.microsoft.com/office/drawing/2014/main" id="{1AE349B3-BAA0-4A7E-AE9A-78C40909C88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81" y="4266438"/>
            <a:ext cx="1664423" cy="2446336"/>
          </a:xfrm>
          <a:prstGeom prst="rect">
            <a:avLst/>
          </a:prstGeom>
        </p:spPr>
      </p:pic>
      <p:pic>
        <p:nvPicPr>
          <p:cNvPr id="66" name="Picture 65" descr="Icon&#10;&#10;Description automatically generated">
            <a:extLst>
              <a:ext uri="{FF2B5EF4-FFF2-40B4-BE49-F238E27FC236}">
                <a16:creationId xmlns:a16="http://schemas.microsoft.com/office/drawing/2014/main" id="{204A1BD0-B3B9-43C1-B825-E2DCABC129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476" y="5069587"/>
            <a:ext cx="2583513" cy="1618697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FC50E19B-0852-4EF7-B107-0DF22506345B}"/>
              </a:ext>
            </a:extLst>
          </p:cNvPr>
          <p:cNvSpPr txBox="1"/>
          <p:nvPr/>
        </p:nvSpPr>
        <p:spPr>
          <a:xfrm>
            <a:off x="374667" y="311469"/>
            <a:ext cx="9797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6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th-TH" sz="6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4821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28D8753B-55C0-47B2-A7CD-55B87BFEC13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11097" y="-57059"/>
            <a:ext cx="12184602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C9B9D79-9CE2-4A1E-95A4-83264F078E17}"/>
              </a:ext>
            </a:extLst>
          </p:cNvPr>
          <p:cNvSpPr/>
          <p:nvPr/>
        </p:nvSpPr>
        <p:spPr>
          <a:xfrm>
            <a:off x="483015" y="377606"/>
            <a:ext cx="11240767" cy="6155273"/>
          </a:xfrm>
          <a:prstGeom prst="roundRect">
            <a:avLst>
              <a:gd name="adj" fmla="val 5612"/>
            </a:avLst>
          </a:prstGeom>
          <a:solidFill>
            <a:schemeClr val="bg1"/>
          </a:solidFill>
          <a:ln w="38100">
            <a:solidFill>
              <a:srgbClr val="FF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CEEACC8-771A-4A72-8C7C-FF0E8165D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353" y="5891739"/>
            <a:ext cx="12254052" cy="10196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2E2C123-FCC1-4CAA-84B8-16A6ED550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5095" y="5632725"/>
            <a:ext cx="7305545" cy="17032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985BA7B-FA92-4C67-BCC3-72952FEA4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433" y="5102064"/>
            <a:ext cx="1244981" cy="1900235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8388AFB9-E947-485D-A949-43EFDA7B83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940253" y="5102064"/>
            <a:ext cx="817461" cy="8972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D449A16-1536-43B3-ACAC-2F8AB5811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454" y="5512967"/>
            <a:ext cx="1135536" cy="1733187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E865BBF4-E27F-480E-A4A9-A2E4BE44AFD3}"/>
              </a:ext>
            </a:extLst>
          </p:cNvPr>
          <p:cNvSpPr/>
          <p:nvPr/>
        </p:nvSpPr>
        <p:spPr>
          <a:xfrm>
            <a:off x="4506444" y="1169131"/>
            <a:ext cx="1024088" cy="57192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C433FA26-6471-4649-8F40-22B209F3DC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47" y="3835935"/>
            <a:ext cx="1579880" cy="163122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3D3CF5C-909C-42FA-B711-6C31D20886FA}"/>
              </a:ext>
            </a:extLst>
          </p:cNvPr>
          <p:cNvGrpSpPr/>
          <p:nvPr/>
        </p:nvGrpSpPr>
        <p:grpSpPr>
          <a:xfrm>
            <a:off x="915251" y="834021"/>
            <a:ext cx="2602887" cy="1977950"/>
            <a:chOff x="1027011" y="834021"/>
            <a:chExt cx="2602887" cy="197795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FACA99-A745-452C-B892-C698D59AF017}"/>
                </a:ext>
              </a:extLst>
            </p:cNvPr>
            <p:cNvSpPr txBox="1"/>
            <p:nvPr/>
          </p:nvSpPr>
          <p:spPr>
            <a:xfrm>
              <a:off x="1027011" y="2257973"/>
              <a:ext cx="26028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รูปสี่เหลี่ยม 1 รูป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8CDAA0-5A5B-4245-B95D-E84CAD2827C0}"/>
                </a:ext>
              </a:extLst>
            </p:cNvPr>
            <p:cNvSpPr/>
            <p:nvPr/>
          </p:nvSpPr>
          <p:spPr>
            <a:xfrm>
              <a:off x="1707381" y="834021"/>
              <a:ext cx="1242146" cy="1242146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C59F7CB-D091-4FE9-8F89-783577D607E9}"/>
              </a:ext>
            </a:extLst>
          </p:cNvPr>
          <p:cNvGrpSpPr/>
          <p:nvPr/>
        </p:nvGrpSpPr>
        <p:grpSpPr>
          <a:xfrm>
            <a:off x="7185499" y="845880"/>
            <a:ext cx="1242146" cy="1242146"/>
            <a:chOff x="6821199" y="855114"/>
            <a:chExt cx="1242146" cy="124214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F6E5648-87FA-4AAE-85C6-09F9FD11411D}"/>
                </a:ext>
              </a:extLst>
            </p:cNvPr>
            <p:cNvSpPr/>
            <p:nvPr/>
          </p:nvSpPr>
          <p:spPr>
            <a:xfrm>
              <a:off x="6821199" y="855114"/>
              <a:ext cx="1242146" cy="1242146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56FD05C-8351-4D3F-B4B6-66B449C4CEA5}"/>
                </a:ext>
              </a:extLst>
            </p:cNvPr>
            <p:cNvCxnSpPr/>
            <p:nvPr/>
          </p:nvCxnSpPr>
          <p:spPr>
            <a:xfrm flipH="1" flipV="1">
              <a:off x="6834909" y="855114"/>
              <a:ext cx="1219200" cy="124214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6D80952-564A-421F-A543-3FC2DF88EF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21199" y="855114"/>
              <a:ext cx="1242146" cy="124214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80EF3A5-4DA9-4871-B369-4626B71A982E}"/>
              </a:ext>
            </a:extLst>
          </p:cNvPr>
          <p:cNvGrpSpPr/>
          <p:nvPr/>
        </p:nvGrpSpPr>
        <p:grpSpPr>
          <a:xfrm>
            <a:off x="4238513" y="2257973"/>
            <a:ext cx="7136119" cy="1660595"/>
            <a:chOff x="4572866" y="2257973"/>
            <a:chExt cx="7136119" cy="166059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64363DD-80F7-4975-A121-7D8A4D961DE4}"/>
                </a:ext>
              </a:extLst>
            </p:cNvPr>
            <p:cNvSpPr txBox="1"/>
            <p:nvPr/>
          </p:nvSpPr>
          <p:spPr>
            <a:xfrm>
              <a:off x="4572866" y="2257973"/>
              <a:ext cx="7136119" cy="155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แบ่งรูปสี่เหลี่ยม 1 รูป เป็น 4 ส่วน เท่า ๆ กัน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แต่ละส่วนเป็น 1 ใน 4 ของรูปสี่เหลี่ยม 1 รูป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เขียนเศษส่วนแสดงจำนวนของแต่ละส่วนเป็น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D57C4BB-254B-4354-BE32-AD5C655DC555}"/>
                    </a:ext>
                  </a:extLst>
                </p:cNvPr>
                <p:cNvSpPr txBox="1"/>
                <p:nvPr/>
              </p:nvSpPr>
              <p:spPr>
                <a:xfrm>
                  <a:off x="11236003" y="3060256"/>
                  <a:ext cx="463746" cy="8583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2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2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th-TH" sz="32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en-US" sz="30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D57C4BB-254B-4354-BE32-AD5C655DC5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36003" y="3060256"/>
                  <a:ext cx="463746" cy="858312"/>
                </a:xfrm>
                <a:prstGeom prst="rect">
                  <a:avLst/>
                </a:prstGeom>
                <a:blipFill>
                  <a:blip r:embed="rId9"/>
                  <a:stretch>
                    <a:fillRect r="-46053" b="-106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EDBA1240-35C2-49E5-B53D-F230821D53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7249" y="5298365"/>
            <a:ext cx="1126209" cy="17189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51A67A8-D954-493C-B76D-578E45578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4058" y="4711315"/>
            <a:ext cx="1458564" cy="222623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EC8E6E4-4F74-462F-9D96-E4A8B213A5C9}"/>
              </a:ext>
            </a:extLst>
          </p:cNvPr>
          <p:cNvGrpSpPr/>
          <p:nvPr/>
        </p:nvGrpSpPr>
        <p:grpSpPr>
          <a:xfrm>
            <a:off x="3256700" y="3968393"/>
            <a:ext cx="6560549" cy="1770655"/>
            <a:chOff x="3256700" y="3968393"/>
            <a:chExt cx="6560549" cy="177065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3C7065D-56A2-452E-A190-5B8F701D4161}"/>
                </a:ext>
              </a:extLst>
            </p:cNvPr>
            <p:cNvGrpSpPr/>
            <p:nvPr/>
          </p:nvGrpSpPr>
          <p:grpSpPr>
            <a:xfrm>
              <a:off x="3256700" y="3968393"/>
              <a:ext cx="6560549" cy="1770655"/>
              <a:chOff x="2100291" y="713106"/>
              <a:chExt cx="6124064" cy="1770655"/>
            </a:xfrm>
          </p:grpSpPr>
          <p:sp>
            <p:nvSpPr>
              <p:cNvPr id="31" name="Rectangle: Rounded Corners 18">
                <a:extLst>
                  <a:ext uri="{FF2B5EF4-FFF2-40B4-BE49-F238E27FC236}">
                    <a16:creationId xmlns:a16="http://schemas.microsoft.com/office/drawing/2014/main" id="{68A4096B-67E2-4B3B-B208-D8CD70B6A464}"/>
                  </a:ext>
                </a:extLst>
              </p:cNvPr>
              <p:cNvSpPr/>
              <p:nvPr/>
            </p:nvSpPr>
            <p:spPr>
              <a:xfrm>
                <a:off x="2545152" y="713106"/>
                <a:ext cx="5679203" cy="1770655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99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50"/>
              </a:p>
            </p:txBody>
          </p:sp>
          <p:sp>
            <p:nvSpPr>
              <p:cNvPr id="32" name="Isosceles Triangle 31">
                <a:extLst>
                  <a:ext uri="{FF2B5EF4-FFF2-40B4-BE49-F238E27FC236}">
                    <a16:creationId xmlns:a16="http://schemas.microsoft.com/office/drawing/2014/main" id="{976E0679-3B98-4A2B-ACCC-8ADDB2DC572F}"/>
                  </a:ext>
                </a:extLst>
              </p:cNvPr>
              <p:cNvSpPr/>
              <p:nvPr/>
            </p:nvSpPr>
            <p:spPr>
              <a:xfrm rot="15091128">
                <a:off x="2153426" y="1212845"/>
                <a:ext cx="557767" cy="664037"/>
              </a:xfrm>
              <a:prstGeom prst="triangle">
                <a:avLst/>
              </a:prstGeom>
              <a:solidFill>
                <a:srgbClr val="99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50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50983BB-1311-43B9-A0B6-7713C3450675}"/>
                </a:ext>
              </a:extLst>
            </p:cNvPr>
            <p:cNvGrpSpPr/>
            <p:nvPr/>
          </p:nvGrpSpPr>
          <p:grpSpPr>
            <a:xfrm>
              <a:off x="5060408" y="4103990"/>
              <a:ext cx="3866784" cy="858312"/>
              <a:chOff x="5204678" y="4145713"/>
              <a:chExt cx="3866784" cy="85831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16CFDDAB-030A-4B84-8AC0-037FC48CB266}"/>
                      </a:ext>
                    </a:extLst>
                  </p:cNvPr>
                  <p:cNvSpPr txBox="1"/>
                  <p:nvPr/>
                </p:nvSpPr>
                <p:spPr>
                  <a:xfrm>
                    <a:off x="5204678" y="4145713"/>
                    <a:ext cx="463746" cy="85831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Bef>
                        <a:spcPts val="300"/>
                      </a:spcBef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th-TH" sz="3200" b="0" i="0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th-TH" sz="3200" b="0" i="0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  <m:t>4</m:t>
                            </m:r>
                          </m:den>
                        </m:f>
                      </m:oMath>
                    </a14:m>
                    <a:r>
                      <a:rPr lang="th-TH" sz="3200" dirty="0">
                        <a:latin typeface="Itim" panose="00000500000000000000" pitchFamily="2" charset="-34"/>
                        <a:cs typeface="Itim" panose="00000500000000000000" pitchFamily="2" charset="-34"/>
                      </a:rPr>
                      <a:t> </a:t>
                    </a:r>
                    <a:endParaRPr lang="en-US" sz="3000" dirty="0">
                      <a:latin typeface="Itim" panose="00000500000000000000" pitchFamily="2" charset="-34"/>
                      <a:cs typeface="Itim" panose="00000500000000000000" pitchFamily="2" charset="-34"/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16CFDDAB-030A-4B84-8AC0-037FC48CB26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04678" y="4145713"/>
                    <a:ext cx="463746" cy="85831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r="-46053" b="-1063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0666E65-27AB-4A59-89EC-5D23BD0B7314}"/>
                  </a:ext>
                </a:extLst>
              </p:cNvPr>
              <p:cNvSpPr txBox="1"/>
              <p:nvPr/>
            </p:nvSpPr>
            <p:spPr>
              <a:xfrm>
                <a:off x="5649357" y="4301506"/>
                <a:ext cx="118182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อ่านว่า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278D25A-BD76-48D9-A23D-CDDA7873B4FE}"/>
                  </a:ext>
                </a:extLst>
              </p:cNvPr>
              <p:cNvSpPr txBox="1"/>
              <p:nvPr/>
            </p:nvSpPr>
            <p:spPr>
              <a:xfrm>
                <a:off x="6660469" y="4301506"/>
                <a:ext cx="241099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เศษหนึ่งส่วนสี่</a:t>
                </a:r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328019C-5013-4526-83EC-BF4F0D12538D}"/>
              </a:ext>
            </a:extLst>
          </p:cNvPr>
          <p:cNvSpPr txBox="1"/>
          <p:nvPr/>
        </p:nvSpPr>
        <p:spPr>
          <a:xfrm>
            <a:off x="4464750" y="5025817"/>
            <a:ext cx="1721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1 เป็น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DC52AA5-6BB0-4C52-8526-D153D42F59B5}"/>
              </a:ext>
            </a:extLst>
          </p:cNvPr>
          <p:cNvSpPr txBox="1"/>
          <p:nvPr/>
        </p:nvSpPr>
        <p:spPr>
          <a:xfrm>
            <a:off x="5416771" y="5025817"/>
            <a:ext cx="1721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ตัวเศษ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0FCB235-6E90-44A5-9FB6-B6DB3F542E39}"/>
              </a:ext>
            </a:extLst>
          </p:cNvPr>
          <p:cNvSpPr txBox="1"/>
          <p:nvPr/>
        </p:nvSpPr>
        <p:spPr>
          <a:xfrm>
            <a:off x="6964611" y="5025817"/>
            <a:ext cx="1721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4 เป็น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62DE234-1817-4CCF-A1A5-C675D3251D63}"/>
              </a:ext>
            </a:extLst>
          </p:cNvPr>
          <p:cNvSpPr txBox="1"/>
          <p:nvPr/>
        </p:nvSpPr>
        <p:spPr>
          <a:xfrm>
            <a:off x="8023312" y="5025817"/>
            <a:ext cx="1721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ตัวส่วน</a:t>
            </a:r>
          </a:p>
        </p:txBody>
      </p:sp>
    </p:spTree>
    <p:extLst>
      <p:ext uri="{BB962C8B-B14F-4D97-AF65-F5344CB8AC3E}">
        <p14:creationId xmlns:p14="http://schemas.microsoft.com/office/powerpoint/2010/main" val="226343609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1852 L -0.00156 0.01875 C 0.003 0.01551 0.00729 0.01204 0.01185 0.00972 C 0.01458 0.0081 0.01771 0.00764 0.02096 0.00648 C 0.02331 0.00579 0.02565 0.00486 0.02813 0.0037 L 0.09675 0.00509 C 0.10156 0.00532 0.10625 0.00602 0.1112 0.00648 C 0.13438 0.00972 0.12526 0.00856 0.14076 0.01111 L 0.15039 0.0125 C 0.17018 0.0162 0.13971 0.01157 0.16758 0.01551 C 0.18828 0.02268 0.17162 0.01782 0.2125 0.01991 C 0.21914 0.02037 0.22578 0.02106 0.23242 0.0213 C 0.24297 0.02106 0.25352 0.02153 0.26393 0.01991 C 0.26667 0.01968 0.26914 0.01643 0.27175 0.01551 C 0.275 0.01412 0.27878 0.01343 0.28216 0.0125 C 0.28685 0.00972 0.29154 0.00648 0.29635 0.0037 C 0.30287 0.00023 0.3194 -0.00741 0.32617 -0.00972 C 0.32865 -0.01042 0.33112 -0.01065 0.33372 -0.01111 C 0.33737 -0.01273 0.34076 -0.01458 0.3444 -0.01551 C 0.34883 -0.0169 0.35339 -0.01736 0.35781 -0.01852 C 0.38164 -0.02431 0.35573 -0.01875 0.38451 -0.02454 L 0.47813 -0.02153 C 0.48438 -0.0213 0.49023 -0.02107 0.49635 -0.01991 C 0.50143 -0.01898 0.50651 -0.01667 0.51159 -0.01551 C 0.51823 -0.01389 0.52513 -0.01273 0.53177 -0.01111 L 0.56133 -0.0037 L 0.58516 0.00208 L 0.60156 0.0037 C 0.62383 0.00949 0.60156 0.0044 0.6293 0.0081 C 0.63464 0.0088 0.6401 0.01042 0.64544 0.01111 C 0.66328 0.01343 0.69518 0.01366 0.70781 0.01412 C 0.73958 0.01204 0.77135 0.01227 0.80326 0.0081 C 0.84023 0.00324 0.82747 -0.00695 0.86445 -0.02153 C 0.87643 -0.02616 0.8888 -0.0257 0.90078 -0.02894 C 0.92409 -0.03495 0.91693 -0.03634 0.93906 -0.04514 C 0.94271 -0.04653 0.94662 -0.04722 0.95052 -0.04792 C 0.96966 -0.03542 0.93906 -0.05648 0.96966 -0.03032 C 0.97721 -0.02361 0.98542 -0.01829 0.99362 -0.0125 C 1.05638 0.03009 1.02396 0.00486 1.04128 0.01852 L 1.04232 0.02315 " pathEditMode="relative" rAng="0" ptsTypes="AAAAAAAAAAAAAAAAAAAAAAAAAAAAAAAAAAAAAAAA">
                                      <p:cBhvr>
                                        <p:cTn id="6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88" y="-31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2" grpId="0"/>
      <p:bldP spid="43" grpId="0"/>
      <p:bldP spid="44" grpId="0"/>
      <p:bldP spid="4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6B86DDF7-2613-486B-AC9E-257885A4C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DE8AB5-89EE-4FFD-A2B6-2F19ED760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51" y="212406"/>
            <a:ext cx="1401316" cy="13694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14E0DC-E484-4BBA-B415-FAD8638B212F}"/>
              </a:ext>
            </a:extLst>
          </p:cNvPr>
          <p:cNvGrpSpPr/>
          <p:nvPr/>
        </p:nvGrpSpPr>
        <p:grpSpPr>
          <a:xfrm>
            <a:off x="4073075" y="546882"/>
            <a:ext cx="7303739" cy="828749"/>
            <a:chOff x="1844049" y="372581"/>
            <a:chExt cx="3208979" cy="82874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649160-5222-4464-9D8D-2D453CBFD6B9}"/>
                </a:ext>
              </a:extLst>
            </p:cNvPr>
            <p:cNvGrpSpPr/>
            <p:nvPr/>
          </p:nvGrpSpPr>
          <p:grpSpPr>
            <a:xfrm>
              <a:off x="1844049" y="372581"/>
              <a:ext cx="2950832" cy="828749"/>
              <a:chOff x="1844049" y="372581"/>
              <a:chExt cx="2950832" cy="828749"/>
            </a:xfrm>
          </p:grpSpPr>
          <p:sp>
            <p:nvSpPr>
              <p:cNvPr id="18" name="Rectangle: Rounded Corners 18">
                <a:extLst>
                  <a:ext uri="{FF2B5EF4-FFF2-40B4-BE49-F238E27FC236}">
                    <a16:creationId xmlns:a16="http://schemas.microsoft.com/office/drawing/2014/main" id="{C002079B-9F91-4331-91AE-79F0F59434C0}"/>
                  </a:ext>
                </a:extLst>
              </p:cNvPr>
              <p:cNvSpPr/>
              <p:nvPr/>
            </p:nvSpPr>
            <p:spPr>
              <a:xfrm>
                <a:off x="2026102" y="372581"/>
                <a:ext cx="2768779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6018D889-F00F-49B6-8878-6E645FA97509}"/>
                  </a:ext>
                </a:extLst>
              </p:cNvPr>
              <p:cNvSpPr/>
              <p:nvPr/>
            </p:nvSpPr>
            <p:spPr>
              <a:xfrm rot="14513813">
                <a:off x="1797909" y="791084"/>
                <a:ext cx="456386" cy="364106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9866DF-B733-416B-850A-17BACC7A1468}"/>
                </a:ext>
              </a:extLst>
            </p:cNvPr>
            <p:cNvSpPr txBox="1"/>
            <p:nvPr/>
          </p:nvSpPr>
          <p:spPr>
            <a:xfrm>
              <a:off x="2117519" y="476812"/>
              <a:ext cx="293550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เรียงลำดับเศษส่วนจากมากไปน้อย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4EE0AA5-763D-4640-A1B4-983EDB635E50}"/>
              </a:ext>
            </a:extLst>
          </p:cNvPr>
          <p:cNvGrpSpPr/>
          <p:nvPr/>
        </p:nvGrpSpPr>
        <p:grpSpPr>
          <a:xfrm>
            <a:off x="134114" y="750961"/>
            <a:ext cx="7314028" cy="5868157"/>
            <a:chOff x="143855" y="768148"/>
            <a:chExt cx="7314028" cy="5868157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E4C4D11D-4481-4C86-8566-797A8C0EA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55" y="768148"/>
              <a:ext cx="7314028" cy="58681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09E2602-7AD6-4B55-92EF-87B393DB6A55}"/>
                    </a:ext>
                  </a:extLst>
                </p:cNvPr>
                <p:cNvSpPr txBox="1"/>
                <p:nvPr/>
              </p:nvSpPr>
              <p:spPr>
                <a:xfrm>
                  <a:off x="4948857" y="3601262"/>
                  <a:ext cx="979713" cy="1001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12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09E2602-7AD6-4B55-92EF-87B393DB6A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8857" y="3601262"/>
                  <a:ext cx="979713" cy="1001813"/>
                </a:xfrm>
                <a:prstGeom prst="rect">
                  <a:avLst/>
                </a:prstGeom>
                <a:blipFill>
                  <a:blip r:embed="rId5"/>
                  <a:stretch>
                    <a:fillRect r="-26087" b="-115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F26F435-6F95-4CA4-8843-43027CB6237C}"/>
                    </a:ext>
                  </a:extLst>
                </p:cNvPr>
                <p:cNvSpPr txBox="1"/>
                <p:nvPr/>
              </p:nvSpPr>
              <p:spPr>
                <a:xfrm>
                  <a:off x="4087210" y="2104416"/>
                  <a:ext cx="979713" cy="1001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12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F26F435-6F95-4CA4-8843-43027CB623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7210" y="2104416"/>
                  <a:ext cx="979713" cy="1001813"/>
                </a:xfrm>
                <a:prstGeom prst="rect">
                  <a:avLst/>
                </a:prstGeom>
                <a:blipFill>
                  <a:blip r:embed="rId6"/>
                  <a:stretch>
                    <a:fillRect r="-26087" b="-1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B36F1C5-BCA7-4024-BCBE-10959B0ECBEF}"/>
                    </a:ext>
                  </a:extLst>
                </p:cNvPr>
                <p:cNvSpPr txBox="1"/>
                <p:nvPr/>
              </p:nvSpPr>
              <p:spPr>
                <a:xfrm>
                  <a:off x="2364511" y="1851702"/>
                  <a:ext cx="979713" cy="1001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12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B36F1C5-BCA7-4024-BCBE-10959B0ECB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4511" y="1851702"/>
                  <a:ext cx="979713" cy="1001813"/>
                </a:xfrm>
                <a:prstGeom prst="rect">
                  <a:avLst/>
                </a:prstGeom>
                <a:blipFill>
                  <a:blip r:embed="rId7"/>
                  <a:stretch>
                    <a:fillRect r="-26087" b="-115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139FAFD-CF23-4022-A8AC-ECE1B8511FB5}"/>
                    </a:ext>
                  </a:extLst>
                </p:cNvPr>
                <p:cNvSpPr txBox="1"/>
                <p:nvPr/>
              </p:nvSpPr>
              <p:spPr>
                <a:xfrm>
                  <a:off x="1617477" y="3323215"/>
                  <a:ext cx="979713" cy="1001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12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139FAFD-CF23-4022-A8AC-ECE1B8511F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7477" y="3323215"/>
                  <a:ext cx="979713" cy="1001813"/>
                </a:xfrm>
                <a:prstGeom prst="rect">
                  <a:avLst/>
                </a:prstGeom>
                <a:blipFill>
                  <a:blip r:embed="rId8"/>
                  <a:stretch>
                    <a:fillRect r="-26875" b="-1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EA018FD-5EAA-4A72-A2A1-C16AE25A9FA4}"/>
                    </a:ext>
                  </a:extLst>
                </p:cNvPr>
                <p:cNvSpPr txBox="1"/>
                <p:nvPr/>
              </p:nvSpPr>
              <p:spPr>
                <a:xfrm>
                  <a:off x="3208953" y="3666729"/>
                  <a:ext cx="979713" cy="1001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12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EA018FD-5EAA-4A72-A2A1-C16AE25A9F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8953" y="3666729"/>
                  <a:ext cx="979713" cy="1001813"/>
                </a:xfrm>
                <a:prstGeom prst="rect">
                  <a:avLst/>
                </a:prstGeom>
                <a:blipFill>
                  <a:blip r:embed="rId9"/>
                  <a:stretch>
                    <a:fillRect r="-26087" b="-115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2C40D5E0-CEEF-40FC-91C2-27A63E218248}"/>
              </a:ext>
            </a:extLst>
          </p:cNvPr>
          <p:cNvSpPr/>
          <p:nvPr/>
        </p:nvSpPr>
        <p:spPr>
          <a:xfrm>
            <a:off x="6930342" y="1893539"/>
            <a:ext cx="4629873" cy="1707723"/>
          </a:xfrm>
          <a:prstGeom prst="roundRect">
            <a:avLst>
              <a:gd name="adj" fmla="val 12041"/>
            </a:avLst>
          </a:prstGeom>
          <a:solidFill>
            <a:schemeClr val="bg1"/>
          </a:solidFill>
          <a:ln w="28575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FA82DAA-B7B2-4C91-8E4B-BB7F3E2786EB}"/>
                  </a:ext>
                </a:extLst>
              </p:cNvPr>
              <p:cNvSpPr txBox="1"/>
              <p:nvPr/>
            </p:nvSpPr>
            <p:spPr>
              <a:xfrm>
                <a:off x="7000182" y="2253854"/>
                <a:ext cx="936000" cy="1001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den>
                    </m:f>
                  </m:oMath>
                </a14:m>
                <a:r>
                  <a:rPr lang="th-TH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FA82DAA-B7B2-4C91-8E4B-BB7F3E278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182" y="2253854"/>
                <a:ext cx="936000" cy="1001813"/>
              </a:xfrm>
              <a:prstGeom prst="rect">
                <a:avLst/>
              </a:prstGeom>
              <a:blipFill>
                <a:blip r:embed="rId10"/>
                <a:stretch>
                  <a:fillRect r="-29221" b="-11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6A8AB86-117F-4EFE-A1B6-EA7C1FB4162F}"/>
                  </a:ext>
                </a:extLst>
              </p:cNvPr>
              <p:cNvSpPr txBox="1"/>
              <p:nvPr/>
            </p:nvSpPr>
            <p:spPr>
              <a:xfrm>
                <a:off x="7886736" y="2253854"/>
                <a:ext cx="936000" cy="1001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11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den>
                    </m:f>
                  </m:oMath>
                </a14:m>
                <a:r>
                  <a:rPr lang="th-TH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6A8AB86-117F-4EFE-A1B6-EA7C1FB416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736" y="2253854"/>
                <a:ext cx="936000" cy="1001813"/>
              </a:xfrm>
              <a:prstGeom prst="rect">
                <a:avLst/>
              </a:prstGeom>
              <a:blipFill>
                <a:blip r:embed="rId11"/>
                <a:stretch>
                  <a:fillRect r="-30065" b="-11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B89A5C8-6DC8-41A5-B190-17DF83AC72F0}"/>
                  </a:ext>
                </a:extLst>
              </p:cNvPr>
              <p:cNvSpPr txBox="1"/>
              <p:nvPr/>
            </p:nvSpPr>
            <p:spPr>
              <a:xfrm>
                <a:off x="8773290" y="2253854"/>
                <a:ext cx="936000" cy="1001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den>
                    </m:f>
                  </m:oMath>
                </a14:m>
                <a:r>
                  <a:rPr lang="th-TH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B89A5C8-6DC8-41A5-B190-17DF83AC7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3290" y="2253854"/>
                <a:ext cx="936000" cy="1001813"/>
              </a:xfrm>
              <a:prstGeom prst="rect">
                <a:avLst/>
              </a:prstGeom>
              <a:blipFill>
                <a:blip r:embed="rId12"/>
                <a:stretch>
                  <a:fillRect r="-29221" b="-11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A87DC0E-BF5D-41FC-9F59-64E37EC17691}"/>
                  </a:ext>
                </a:extLst>
              </p:cNvPr>
              <p:cNvSpPr txBox="1"/>
              <p:nvPr/>
            </p:nvSpPr>
            <p:spPr>
              <a:xfrm>
                <a:off x="9659844" y="2253854"/>
                <a:ext cx="936000" cy="1001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den>
                    </m:f>
                  </m:oMath>
                </a14:m>
                <a:r>
                  <a:rPr lang="th-TH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A87DC0E-BF5D-41FC-9F59-64E37EC17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844" y="2253854"/>
                <a:ext cx="936000" cy="1001813"/>
              </a:xfrm>
              <a:prstGeom prst="rect">
                <a:avLst/>
              </a:prstGeom>
              <a:blipFill>
                <a:blip r:embed="rId13"/>
                <a:stretch>
                  <a:fillRect r="-30065" b="-11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C722236-6FCE-4936-836E-F4F19FEF9260}"/>
                  </a:ext>
                </a:extLst>
              </p:cNvPr>
              <p:cNvSpPr txBox="1"/>
              <p:nvPr/>
            </p:nvSpPr>
            <p:spPr>
              <a:xfrm>
                <a:off x="10546398" y="2253854"/>
                <a:ext cx="936000" cy="1001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den>
                    </m:f>
                  </m:oMath>
                </a14:m>
                <a:r>
                  <a:rPr lang="th-TH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C722236-6FCE-4936-836E-F4F19FEF9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6398" y="2253854"/>
                <a:ext cx="936000" cy="1001813"/>
              </a:xfrm>
              <a:prstGeom prst="rect">
                <a:avLst/>
              </a:prstGeom>
              <a:blipFill>
                <a:blip r:embed="rId14"/>
                <a:stretch>
                  <a:fillRect r="-29221" b="-11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Icon&#10;&#10;Description automatically generated with low confidence">
            <a:extLst>
              <a:ext uri="{FF2B5EF4-FFF2-40B4-BE49-F238E27FC236}">
                <a16:creationId xmlns:a16="http://schemas.microsoft.com/office/drawing/2014/main" id="{BEE73DDB-B0DF-4F50-B798-7A29965557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834" y="3882635"/>
            <a:ext cx="1659850" cy="1682713"/>
          </a:xfrm>
          <a:prstGeom prst="rect">
            <a:avLst/>
          </a:prstGeom>
        </p:spPr>
      </p:pic>
      <p:pic>
        <p:nvPicPr>
          <p:cNvPr id="64" name="Picture 63" descr="Shape, arrow&#10;&#10;Description automatically generated">
            <a:extLst>
              <a:ext uri="{FF2B5EF4-FFF2-40B4-BE49-F238E27FC236}">
                <a16:creationId xmlns:a16="http://schemas.microsoft.com/office/drawing/2014/main" id="{1AE349B3-BAA0-4A7E-AE9A-78C40909C88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81" y="4266438"/>
            <a:ext cx="1664423" cy="2446336"/>
          </a:xfrm>
          <a:prstGeom prst="rect">
            <a:avLst/>
          </a:prstGeom>
        </p:spPr>
      </p:pic>
      <p:pic>
        <p:nvPicPr>
          <p:cNvPr id="66" name="Picture 65" descr="Icon&#10;&#10;Description automatically generated">
            <a:extLst>
              <a:ext uri="{FF2B5EF4-FFF2-40B4-BE49-F238E27FC236}">
                <a16:creationId xmlns:a16="http://schemas.microsoft.com/office/drawing/2014/main" id="{204A1BD0-B3B9-43C1-B825-E2DCABC129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476" y="5069587"/>
            <a:ext cx="2583513" cy="1618697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FC50E19B-0852-4EF7-B107-0DF22506345B}"/>
              </a:ext>
            </a:extLst>
          </p:cNvPr>
          <p:cNvSpPr txBox="1"/>
          <p:nvPr/>
        </p:nvSpPr>
        <p:spPr>
          <a:xfrm>
            <a:off x="374667" y="311469"/>
            <a:ext cx="9797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6600" dirty="0"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r>
              <a:rPr lang="th-TH" sz="6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0282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6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AD25DE9-1004-46B9-A3EE-4388A4EC368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8454" y="0"/>
            <a:ext cx="12200455" cy="685800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8B6C035D-25FF-48A8-8E6E-9F69DC5F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2685" y="140311"/>
            <a:ext cx="1711152" cy="661499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EDE61260-6E2B-4A31-A972-896F1846E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81986" y="1342721"/>
            <a:ext cx="1711152" cy="66149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9FD0880-EF64-4EFE-9B54-0294C754A020}"/>
              </a:ext>
            </a:extLst>
          </p:cNvPr>
          <p:cNvSpPr/>
          <p:nvPr/>
        </p:nvSpPr>
        <p:spPr>
          <a:xfrm>
            <a:off x="1209021" y="1127760"/>
            <a:ext cx="9799320" cy="5044440"/>
          </a:xfrm>
          <a:prstGeom prst="roundRect">
            <a:avLst>
              <a:gd name="adj" fmla="val 90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63820AE-80EE-4EBC-85C7-F9F505418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6" y="1043143"/>
            <a:ext cx="12200455" cy="5814857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A1DD8B69-2C1F-4001-8482-9AC68037F6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213" y="204470"/>
            <a:ext cx="1743959" cy="1654810"/>
          </a:xfrm>
          <a:prstGeom prst="rect">
            <a:avLst/>
          </a:prstGeom>
        </p:spPr>
      </p:pic>
      <p:pic>
        <p:nvPicPr>
          <p:cNvPr id="23" name="Picture 22" descr="Icon&#10;&#10;Description automatically generated with medium confidence">
            <a:extLst>
              <a:ext uri="{FF2B5EF4-FFF2-40B4-BE49-F238E27FC236}">
                <a16:creationId xmlns:a16="http://schemas.microsoft.com/office/drawing/2014/main" id="{65478A21-ED0D-40D0-81F8-AC7F1C592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680" y="4431242"/>
            <a:ext cx="987679" cy="1440366"/>
          </a:xfrm>
          <a:prstGeom prst="rect">
            <a:avLst/>
          </a:prstGeom>
        </p:spPr>
      </p:pic>
      <p:pic>
        <p:nvPicPr>
          <p:cNvPr id="25" name="Picture 2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6F275A-7671-4AA1-8EDD-50ED453051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6" y="4406839"/>
            <a:ext cx="1316906" cy="1586689"/>
          </a:xfrm>
          <a:prstGeom prst="rect">
            <a:avLst/>
          </a:prstGeom>
        </p:spPr>
      </p:pic>
      <p:pic>
        <p:nvPicPr>
          <p:cNvPr id="27" name="Picture 26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102F56E2-367A-4EBB-9927-B10B4885FC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54" y="4342483"/>
            <a:ext cx="1572971" cy="1472374"/>
          </a:xfrm>
          <a:prstGeom prst="rect">
            <a:avLst/>
          </a:prstGeom>
        </p:spPr>
      </p:pic>
      <p:pic>
        <p:nvPicPr>
          <p:cNvPr id="29" name="Picture 28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A46AF44C-90FF-420F-9DC4-B29C41ADD0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382" y="4625105"/>
            <a:ext cx="1330624" cy="154553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91D4F6C-A9A9-45EB-B7A1-E9E5C4ACC1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10120" y="5302611"/>
            <a:ext cx="1054607" cy="113799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BBE5D98-2B76-4A6D-9296-0212A4DCEF20}"/>
              </a:ext>
            </a:extLst>
          </p:cNvPr>
          <p:cNvSpPr txBox="1"/>
          <p:nvPr/>
        </p:nvSpPr>
        <p:spPr>
          <a:xfrm>
            <a:off x="980460" y="282193"/>
            <a:ext cx="9799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  <a:endParaRPr lang="en-US" sz="44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AAE6ED-A387-440C-B72C-42F50A3869A5}"/>
              </a:ext>
            </a:extLst>
          </p:cNvPr>
          <p:cNvSpPr txBox="1"/>
          <p:nvPr/>
        </p:nvSpPr>
        <p:spPr>
          <a:xfrm>
            <a:off x="1445319" y="1865168"/>
            <a:ext cx="9528346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1)  การเปรียบเทียบเศษส่วนที่ตัวส่วนเท่ากัน ให้ดูที่ตัวเศษ </a:t>
            </a:r>
          </a:p>
          <a:p>
            <a:pPr>
              <a:spcBef>
                <a:spcPts val="300"/>
              </a:spcBef>
            </a:pP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      ถ้าตัวเศษของเศษส่วนใดมากกว่าเศษส่วนนั้นจะมากกว่า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>
              <a:spcBef>
                <a:spcPts val="300"/>
              </a:spcBef>
            </a:pP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2948144-627D-4802-8A72-89DB83BB5E3A}"/>
              </a:ext>
            </a:extLst>
          </p:cNvPr>
          <p:cNvGrpSpPr/>
          <p:nvPr/>
        </p:nvGrpSpPr>
        <p:grpSpPr>
          <a:xfrm>
            <a:off x="3199912" y="3279174"/>
            <a:ext cx="2533788" cy="1342794"/>
            <a:chOff x="4824877" y="3049815"/>
            <a:chExt cx="2533788" cy="13427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639C53C-6E73-4CE2-81C3-3D9A703118B9}"/>
                    </a:ext>
                  </a:extLst>
                </p:cNvPr>
                <p:cNvSpPr txBox="1"/>
                <p:nvPr/>
              </p:nvSpPr>
              <p:spPr>
                <a:xfrm>
                  <a:off x="4824877" y="3171056"/>
                  <a:ext cx="2533788" cy="12215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th-TH" sz="4000" b="0" i="0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th-TH" sz="4000" b="0" i="0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th-TH" sz="4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        </m:t>
                        </m:r>
                        <m:r>
                          <m:rPr>
                            <m:nor/>
                          </m:rPr>
                          <a:rPr lang="en-US" sz="40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 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th-TH" sz="4000" b="0" i="0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th-TH" sz="4000" b="0" i="0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0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 </m:t>
                        </m:r>
                      </m:oMath>
                    </m:oMathPara>
                  </a14:m>
                  <a:endParaRPr lang="en-US" sz="40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639C53C-6E73-4CE2-81C3-3D9A703118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4877" y="3171056"/>
                  <a:ext cx="2533788" cy="122155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FDCB5BA-8449-4F9A-9238-8E861439347E}"/>
                </a:ext>
              </a:extLst>
            </p:cNvPr>
            <p:cNvSpPr txBox="1"/>
            <p:nvPr/>
          </p:nvSpPr>
          <p:spPr>
            <a:xfrm>
              <a:off x="5697569" y="3049815"/>
              <a:ext cx="6393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7200" dirty="0">
                  <a:latin typeface="Itim" panose="00000500000000000000" pitchFamily="2" charset="-34"/>
                  <a:cs typeface="Itim" panose="00000500000000000000" pitchFamily="2" charset="-34"/>
                </a:rPr>
                <a:t>&gt;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DB0C958-682D-4DA0-9843-23A60AE2FFF2}"/>
              </a:ext>
            </a:extLst>
          </p:cNvPr>
          <p:cNvGrpSpPr/>
          <p:nvPr/>
        </p:nvGrpSpPr>
        <p:grpSpPr>
          <a:xfrm>
            <a:off x="6279123" y="3300169"/>
            <a:ext cx="2890936" cy="1300804"/>
            <a:chOff x="6575912" y="3336200"/>
            <a:chExt cx="2890936" cy="13008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13DF642-F703-4F57-90F1-58DC685EC7E7}"/>
                    </a:ext>
                  </a:extLst>
                </p:cNvPr>
                <p:cNvSpPr txBox="1"/>
                <p:nvPr/>
              </p:nvSpPr>
              <p:spPr>
                <a:xfrm>
                  <a:off x="6575912" y="3392176"/>
                  <a:ext cx="2890936" cy="12448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000" b="0" i="0" smtClean="0">
                                <a:latin typeface="Itim" panose="00000500000000000000" pitchFamily="2" charset="-34"/>
                                <a:cs typeface="Itim" panose="00000500000000000000" pitchFamily="2" charset="-34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000" b="0" i="0" smtClean="0">
                                <a:latin typeface="Itim" panose="00000500000000000000" pitchFamily="2" charset="-34"/>
                                <a:cs typeface="Itim" panose="00000500000000000000" pitchFamily="2" charset="-34"/>
                              </a:rPr>
                              <m:t>12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th-TH" sz="40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       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000" b="0" i="0" smtClean="0">
                                <a:latin typeface="Itim" panose="00000500000000000000" pitchFamily="2" charset="-34"/>
                                <a:cs typeface="Itim" panose="00000500000000000000" pitchFamily="2" charset="-34"/>
                              </a:rPr>
                              <m:t>10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000" b="0" i="0" smtClean="0">
                                <a:latin typeface="Itim" panose="00000500000000000000" pitchFamily="2" charset="-34"/>
                                <a:cs typeface="Itim" panose="00000500000000000000" pitchFamily="2" charset="-34"/>
                              </a:rPr>
                              <m:t>12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00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 </m:t>
                        </m:r>
                      </m:oMath>
                    </m:oMathPara>
                  </a14:m>
                  <a:endParaRPr lang="en-US" sz="40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13DF642-F703-4F57-90F1-58DC685EC7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5912" y="3392176"/>
                  <a:ext cx="2890936" cy="124482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AD88C49-F5D5-4B94-8AB8-7187020CFA1A}"/>
                </a:ext>
              </a:extLst>
            </p:cNvPr>
            <p:cNvSpPr txBox="1"/>
            <p:nvPr/>
          </p:nvSpPr>
          <p:spPr>
            <a:xfrm>
              <a:off x="7575443" y="3336200"/>
              <a:ext cx="6393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7200" dirty="0">
                  <a:latin typeface="Itim" panose="00000500000000000000" pitchFamily="2" charset="-34"/>
                  <a:cs typeface="Itim" panose="00000500000000000000" pitchFamily="2" charset="-34"/>
                </a:rPr>
                <a:t>&lt;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8770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1.18971 0.00926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479" y="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1.19792 -0.00301 " pathEditMode="relative" rAng="0" ptsTypes="AA">
                                      <p:cBhvr>
                                        <p:cTn id="10" dur="8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896" y="-1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80" fill="hold">
                                          <p:stCondLst>
                                            <p:cond delay="2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8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8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8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26 0.04467 L 0.02526 0.04491 C 0.05573 0.00231 0.02474 0.04375 0.05508 0.00764 C 0.06784 -0.00741 0.07461 -0.02408 0.09089 -0.03403 C 0.09909 -0.03889 0.10677 -0.0456 0.11524 -0.04884 C 0.12318 -0.05185 0.13112 -0.05533 0.1392 -0.05764 C 0.14493 -0.05926 0.15039 -0.05949 0.15599 -0.06065 C 0.16042 -0.06158 0.16498 -0.06273 0.1694 -0.06366 C 0.17552 -0.0632 0.18164 -0.06343 0.18763 -0.06204 C 0.18972 -0.06158 0.19961 -0.05463 0.20183 -0.05324 C 0.21016 -0.04815 0.21029 -0.04977 0.21836 -0.04283 C 0.2211 -0.04051 0.2267 -0.03426 0.22917 -0.03102 C 0.2319 -0.02755 0.23412 -0.02361 0.23672 -0.0206 C 0.23828 -0.01921 0.23985 -0.01806 0.24089 -0.01621 C 0.24375 -0.01204 0.24597 -0.00718 0.24844 -0.00278 L 0.25599 0.01042 L 0.26016 0.01782 C 0.26146 0.02037 0.26302 0.02268 0.26433 0.02546 C 0.26537 0.02778 0.26654 0.03032 0.26758 0.03287 C 0.26862 0.03495 0.26993 0.03634 0.27084 0.03866 C 0.27162 0.04051 0.27188 0.04282 0.27266 0.04467 C 0.27474 0.04977 0.27696 0.0544 0.27917 0.05949 C 0.2836 0.06898 0.28125 0.06458 0.28594 0.07268 C 0.28685 0.07222 0.28776 0.07222 0.28855 0.07129 C 0.29453 0.06273 0.29271 0.06227 0.29766 0.05208 C 0.29935 0.04838 0.3017 0.04514 0.30339 0.04167 C 0.30912 0.03102 0.30964 0.02847 0.31511 0.01944 C 0.3168 0.0169 0.31849 0.01458 0.32019 0.01204 C 0.32188 0.00926 0.32318 0.00555 0.32513 0.00301 C 0.32657 0.00116 0.32865 0.00046 0.33021 -0.00139 C 0.33256 -0.00394 0.33438 -0.00764 0.33685 -0.01019 C 0.3418 -0.01597 0.35144 -0.02639 0.35769 -0.03102 C 0.36003 -0.03287 0.36263 -0.0338 0.36524 -0.03542 C 0.36784 -0.03727 0.37071 -0.03958 0.37357 -0.04144 C 0.37592 -0.04306 0.37852 -0.04421 0.38099 -0.04583 C 0.38972 -0.05116 0.38633 -0.05 0.39584 -0.05463 C 0.40026 -0.05695 0.40469 -0.05972 0.40925 -0.06065 L 0.41771 -0.06204 C 0.42214 -0.06158 0.42657 -0.06134 0.43099 -0.06065 C 0.43308 -0.06042 0.43542 -0.06019 0.4375 -0.05926 C 0.43933 -0.05833 0.44076 -0.05579 0.44271 -0.05463 C 0.4444 -0.05347 0.44662 -0.05301 0.44844 -0.05185 C 0.45144 -0.04954 0.45391 -0.04676 0.45677 -0.04445 C 0.45782 -0.04329 0.45925 -0.04283 0.46003 -0.04144 C 0.46146 -0.03935 0.46289 -0.03727 0.4642 -0.03542 C 0.46732 -0.03171 0.47097 -0.02963 0.47344 -0.025 L 0.48269 -0.0088 C 0.48399 -0.00625 0.48542 -0.00394 0.48685 -0.00139 C 0.49323 0.01227 0.48998 0.00579 0.49675 0.01782 C 0.49727 0.02037 0.49753 0.02315 0.49844 0.02546 C 0.50013 0.03009 0.50248 0.03403 0.50417 0.03866 C 0.50482 0.04028 0.50534 0.04167 0.50586 0.04305 C 0.50664 0.04514 0.50782 0.04699 0.50834 0.04907 C 0.51381 0.0662 0.50495 0.0456 0.5142 0.06528 C 0.51446 0.0669 0.51446 0.06852 0.51524 0.06991 C 0.52006 0.08055 0.52214 0.05926 0.52422 0.05347 C 0.52657 0.04699 0.5293 0.04074 0.5319 0.03426 C 0.53373 0.02893 0.53568 0.02338 0.5375 0.01782 C 0.54167 0.00625 0.54427 -0.0007 0.54844 -0.01181 C 0.54987 -0.01551 0.55703 -0.03333 0.55834 -0.03542 C 0.57331 -0.05833 0.55456 -0.02986 0.57084 -0.05324 C 0.57696 -0.06181 0.58021 -0.06968 0.58842 -0.07408 C 0.59128 -0.07546 0.59414 -0.07662 0.59675 -0.07847 C 0.59961 -0.08009 0.60235 -0.08241 0.60508 -0.08426 C 0.62162 -0.09537 0.61133 -0.08866 0.62253 -0.09468 C 0.62435 -0.0956 0.62592 -0.09722 0.62761 -0.09769 C 0.63203 -0.09884 0.63646 -0.09861 0.64102 -0.09908 L 0.65769 -0.0963 C 0.65912 -0.09583 0.66042 -0.09537 0.66172 -0.09468 C 0.66745 -0.09167 0.66459 -0.09259 0.66927 -0.08727 C 0.67032 -0.08611 0.67162 -0.08565 0.67266 -0.08426 C 0.67552 -0.08079 0.67813 -0.07639 0.68099 -0.07246 C 0.68503 -0.06667 0.68855 -0.06366 0.6918 -0.05463 C 0.69232 -0.05324 0.69271 -0.05162 0.69336 -0.05023 C 0.6944 -0.04861 0.69571 -0.04746 0.69688 -0.04583 C 0.69909 -0.04167 0.7 -0.03727 0.7017 -0.03241 C 0.71016 -0.01111 0.69987 -0.04028 0.70834 -0.01621 C 0.71784 0.01018 0.70469 -0.02685 0.71263 -0.00139 C 0.71342 0.00092 0.71446 0.00254 0.71524 0.00463 C 0.7168 0.00949 0.71888 0.01412 0.72006 0.01944 C 0.72071 0.02199 0.7211 0.02454 0.72188 0.02685 C 0.72279 0.02986 0.72422 0.03264 0.725 0.03565 C 0.72578 0.03796 0.72605 0.04074 0.7267 0.04305 C 0.72774 0.04629 0.72917 0.04884 0.73021 0.05208 C 0.73412 0.06551 0.73034 0.05972 0.73503 0.06528 C 0.73594 0.05787 0.73633 0.05046 0.73763 0.04305 C 0.73842 0.03889 0.73972 0.03518 0.74089 0.03125 C 0.74414 0.02129 0.74844 0.0118 0.75261 0.00301 C 0.76003 -0.0125 0.76589 -0.02292 0.77592 -0.03542 C 0.77878 -0.03889 0.78125 -0.04283 0.78425 -0.04583 C 0.79336 -0.05509 0.79571 -0.0544 0.80508 -0.06065 C 0.80782 -0.0625 0.81055 -0.06551 0.81342 -0.06667 C 0.81771 -0.06806 0.82227 -0.06759 0.82683 -0.06806 C 0.83946 -0.06713 0.85248 -0.06736 0.86511 -0.06505 C 0.86706 -0.06482 0.86849 -0.06181 0.87006 -0.06065 C 0.87162 -0.05949 0.87344 -0.05857 0.87513 -0.05764 C 0.87865 -0.05278 0.88256 -0.04838 0.88594 -0.04283 C 0.89935 -0.02153 0.89167 -0.03426 0.90847 -0.0044 C 0.91003 -0.00139 0.91237 0.00092 0.91342 0.00463 C 0.91563 0.01227 0.91628 0.01528 0.91927 0.02245 C 0.91993 0.02407 0.92097 0.02523 0.92175 0.02685 C 0.9224 0.0287 0.92266 0.03079 0.92344 0.03287 C 0.92422 0.03495 0.92513 0.0368 0.92605 0.03866 C 0.92618 0.04028 0.92631 0.04167 0.9267 0.04305 C 0.92774 0.04629 0.93008 0.05208 0.93008 0.05231 C 0.93112 0.05949 0.93073 0.05879 0.93347 0.0669 C 0.93438 0.06991 0.93555 0.07268 0.93672 0.07569 L 0.93842 0.08032 C 0.95144 0.05116 0.93295 0.09329 0.94427 0.06528 C 0.94545 0.06227 0.94714 0.05972 0.94857 0.05648 C 0.94974 0.05324 0.95039 0.0493 0.9517 0.04606 C 0.95313 0.04282 0.95521 0.04051 0.9569 0.03727 C 0.97123 0.0044 0.94714 0.05069 0.96836 0.01042 C 0.97266 0.00278 0.98008 -0.00972 0.98425 -0.01458 C 0.98594 -0.01667 0.98763 -0.01852 0.98933 -0.0206 C 0.99089 -0.02292 0.99245 -0.02593 0.99427 -0.02801 C 0.99571 -0.02986 0.99766 -0.03079 0.99922 -0.03241 C 1.00261 -0.03588 1.00599 -0.03935 1.00925 -0.04283 C 1.0112 -0.04491 1.01315 -0.04722 1.01511 -0.04884 C 1.01888 -0.05185 1.02279 -0.05533 1.0267 -0.05764 C 1.03021 -0.05972 1.03373 -0.06042 1.03672 -0.06366 C 1.03828 -0.06505 1.03933 -0.0669 1.04089 -0.06806 C 1.04219 -0.06898 1.04362 -0.06898 1.04506 -0.06945 C 1.05547 -0.07408 1.03633 -0.06713 1.0517 -0.07246 C 1.06094 -0.07176 1.06602 -0.07384 1.07344 -0.06806 C 1.07435 -0.06736 1.075 -0.06574 1.07592 -0.06505 C 1.0862 -0.05695 1.07539 -0.06921 1.08763 -0.05463 L 1.09011 -0.05185 " pathEditMode="relative" rAng="0" ptsTypes="AAAAAAAAAAAAAAAAAAAAAAAAAAAAAAAAAAAAAAAAAAAAAAAAAAAAAAAAAAAAAAAAAAAAAAAAAAAAAAAAAAAAAAAAAAAAAAAAAAAAAAAAAAAAAAAAAAAAAAAAAAAAAAAA">
                                      <p:cBhvr>
                                        <p:cTn id="36" dur="8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42" y="-541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AD25DE9-1004-46B9-A3EE-4388A4EC368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8454" y="0"/>
            <a:ext cx="12200455" cy="685800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8B6C035D-25FF-48A8-8E6E-9F69DC5F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2685" y="140311"/>
            <a:ext cx="1711152" cy="661499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EDE61260-6E2B-4A31-A972-896F1846E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81986" y="1342721"/>
            <a:ext cx="1711152" cy="66149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9FD0880-EF64-4EFE-9B54-0294C754A020}"/>
              </a:ext>
            </a:extLst>
          </p:cNvPr>
          <p:cNvSpPr/>
          <p:nvPr/>
        </p:nvSpPr>
        <p:spPr>
          <a:xfrm>
            <a:off x="1209021" y="1127760"/>
            <a:ext cx="9799320" cy="5044440"/>
          </a:xfrm>
          <a:prstGeom prst="roundRect">
            <a:avLst>
              <a:gd name="adj" fmla="val 90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63820AE-80EE-4EBC-85C7-F9F505418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6" y="1043143"/>
            <a:ext cx="12200455" cy="5814857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A1DD8B69-2C1F-4001-8482-9AC68037F6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213" y="204470"/>
            <a:ext cx="1743959" cy="1654810"/>
          </a:xfrm>
          <a:prstGeom prst="rect">
            <a:avLst/>
          </a:prstGeom>
        </p:spPr>
      </p:pic>
      <p:pic>
        <p:nvPicPr>
          <p:cNvPr id="23" name="Picture 22" descr="Icon&#10;&#10;Description automatically generated with medium confidence">
            <a:extLst>
              <a:ext uri="{FF2B5EF4-FFF2-40B4-BE49-F238E27FC236}">
                <a16:creationId xmlns:a16="http://schemas.microsoft.com/office/drawing/2014/main" id="{65478A21-ED0D-40D0-81F8-AC7F1C592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680" y="4431242"/>
            <a:ext cx="987679" cy="1440366"/>
          </a:xfrm>
          <a:prstGeom prst="rect">
            <a:avLst/>
          </a:prstGeom>
        </p:spPr>
      </p:pic>
      <p:pic>
        <p:nvPicPr>
          <p:cNvPr id="25" name="Picture 2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6F275A-7671-4AA1-8EDD-50ED453051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6" y="4406839"/>
            <a:ext cx="1316906" cy="1586689"/>
          </a:xfrm>
          <a:prstGeom prst="rect">
            <a:avLst/>
          </a:prstGeom>
        </p:spPr>
      </p:pic>
      <p:pic>
        <p:nvPicPr>
          <p:cNvPr id="27" name="Picture 26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102F56E2-367A-4EBB-9927-B10B4885FC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54" y="4342483"/>
            <a:ext cx="1572971" cy="1472374"/>
          </a:xfrm>
          <a:prstGeom prst="rect">
            <a:avLst/>
          </a:prstGeom>
        </p:spPr>
      </p:pic>
      <p:pic>
        <p:nvPicPr>
          <p:cNvPr id="29" name="Picture 28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A46AF44C-90FF-420F-9DC4-B29C41ADD0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382" y="4625105"/>
            <a:ext cx="1330624" cy="154553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91D4F6C-A9A9-45EB-B7A1-E9E5C4ACC1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10120" y="5302611"/>
            <a:ext cx="1054607" cy="113799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BBE5D98-2B76-4A6D-9296-0212A4DCEF20}"/>
              </a:ext>
            </a:extLst>
          </p:cNvPr>
          <p:cNvSpPr txBox="1"/>
          <p:nvPr/>
        </p:nvSpPr>
        <p:spPr>
          <a:xfrm>
            <a:off x="980460" y="282193"/>
            <a:ext cx="9799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  <a:endParaRPr lang="en-US" sz="44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AAE6ED-A387-440C-B72C-42F50A3869A5}"/>
              </a:ext>
            </a:extLst>
          </p:cNvPr>
          <p:cNvSpPr txBox="1"/>
          <p:nvPr/>
        </p:nvSpPr>
        <p:spPr>
          <a:xfrm>
            <a:off x="1354846" y="1674390"/>
            <a:ext cx="101894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3000" dirty="0"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)</a:t>
            </a:r>
            <a:r>
              <a:rPr lang="en-US" sz="30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การเรียงลำดับเศษส่วนที่ตัวส่วนเท่ากัน ให้พิจารณาตัวเศษ</a:t>
            </a:r>
          </a:p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     - ถ้าเรียงลำดับเศษส่วนจาก</a:t>
            </a: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มากไปน้อย</a:t>
            </a:r>
          </a:p>
          <a:p>
            <a:pPr>
              <a:spcBef>
                <a:spcPts val="300"/>
              </a:spcBef>
            </a:pP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       </a:t>
            </a: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ให้เขียนเศษส่วนเรียงลำดับจากเศษส่วนที่ตัวเศษมากไปน้อย</a:t>
            </a:r>
          </a:p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     - ถ้าเรียงลำดับเศษส่วนจาก</a:t>
            </a: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น้อยไปมาก</a:t>
            </a:r>
          </a:p>
          <a:p>
            <a:pPr>
              <a:spcBef>
                <a:spcPts val="300"/>
              </a:spcBef>
            </a:pP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       </a:t>
            </a: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ให้เขียนเศษส่วนเรียงลำดับจากเศษส่วนที่ตัวเศษน้อยไปมาก</a:t>
            </a:r>
            <a:endParaRPr lang="en-US" sz="3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4242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1.18971 0.00926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479" y="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1.19792 -0.00301 " pathEditMode="relative" rAng="0" ptsTypes="AA">
                                      <p:cBhvr>
                                        <p:cTn id="10" dur="8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896" y="-1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80" fill="hold">
                                          <p:stCondLst>
                                            <p:cond delay="2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8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8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8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26 0.04467 L 0.02526 0.04491 C 0.05573 0.00231 0.02474 0.04375 0.05508 0.00764 C 0.06784 -0.00741 0.07461 -0.02408 0.09089 -0.03403 C 0.09909 -0.03889 0.10677 -0.0456 0.11524 -0.04884 C 0.12318 -0.05185 0.13112 -0.05533 0.1392 -0.05764 C 0.14493 -0.05926 0.15039 -0.05949 0.15599 -0.06065 C 0.16042 -0.06158 0.16498 -0.06273 0.1694 -0.06366 C 0.17552 -0.0632 0.18164 -0.06343 0.18763 -0.06204 C 0.18972 -0.06158 0.19961 -0.05463 0.20183 -0.05324 C 0.21016 -0.04815 0.21029 -0.04977 0.21836 -0.04283 C 0.2211 -0.04051 0.2267 -0.03426 0.22917 -0.03102 C 0.2319 -0.02755 0.23412 -0.02361 0.23672 -0.0206 C 0.23828 -0.01921 0.23985 -0.01806 0.24089 -0.01621 C 0.24375 -0.01204 0.24597 -0.00718 0.24844 -0.00278 L 0.25599 0.01042 L 0.26016 0.01782 C 0.26146 0.02037 0.26302 0.02268 0.26433 0.02546 C 0.26537 0.02778 0.26654 0.03032 0.26758 0.03287 C 0.26862 0.03495 0.26993 0.03634 0.27084 0.03866 C 0.27162 0.04051 0.27188 0.04282 0.27266 0.04467 C 0.27474 0.04977 0.27696 0.0544 0.27917 0.05949 C 0.2836 0.06898 0.28125 0.06458 0.28594 0.07268 C 0.28685 0.07222 0.28776 0.07222 0.28855 0.07129 C 0.29453 0.06273 0.29271 0.06227 0.29766 0.05208 C 0.29935 0.04838 0.3017 0.04514 0.30339 0.04167 C 0.30912 0.03102 0.30964 0.02847 0.31511 0.01944 C 0.3168 0.0169 0.31849 0.01458 0.32019 0.01204 C 0.32188 0.00926 0.32318 0.00555 0.32513 0.00301 C 0.32657 0.00116 0.32865 0.00046 0.33021 -0.00139 C 0.33256 -0.00394 0.33438 -0.00764 0.33685 -0.01019 C 0.3418 -0.01597 0.35144 -0.02639 0.35769 -0.03102 C 0.36003 -0.03287 0.36263 -0.0338 0.36524 -0.03542 C 0.36784 -0.03727 0.37071 -0.03958 0.37357 -0.04144 C 0.37592 -0.04306 0.37852 -0.04421 0.38099 -0.04583 C 0.38972 -0.05116 0.38633 -0.05 0.39584 -0.05463 C 0.40026 -0.05695 0.40469 -0.05972 0.40925 -0.06065 L 0.41771 -0.06204 C 0.42214 -0.06158 0.42657 -0.06134 0.43099 -0.06065 C 0.43308 -0.06042 0.43542 -0.06019 0.4375 -0.05926 C 0.43933 -0.05833 0.44076 -0.05579 0.44271 -0.05463 C 0.4444 -0.05347 0.44662 -0.05301 0.44844 -0.05185 C 0.45144 -0.04954 0.45391 -0.04676 0.45677 -0.04445 C 0.45782 -0.04329 0.45925 -0.04283 0.46003 -0.04144 C 0.46146 -0.03935 0.46289 -0.03727 0.4642 -0.03542 C 0.46732 -0.03171 0.47097 -0.02963 0.47344 -0.025 L 0.48269 -0.0088 C 0.48399 -0.00625 0.48542 -0.00394 0.48685 -0.00139 C 0.49323 0.01227 0.48998 0.00579 0.49675 0.01782 C 0.49727 0.02037 0.49753 0.02315 0.49844 0.02546 C 0.50013 0.03009 0.50248 0.03403 0.50417 0.03866 C 0.50482 0.04028 0.50534 0.04167 0.50586 0.04305 C 0.50664 0.04514 0.50782 0.04699 0.50834 0.04907 C 0.51381 0.0662 0.50495 0.0456 0.5142 0.06528 C 0.51446 0.0669 0.51446 0.06852 0.51524 0.06991 C 0.52006 0.08055 0.52214 0.05926 0.52422 0.05347 C 0.52657 0.04699 0.5293 0.04074 0.5319 0.03426 C 0.53373 0.02893 0.53568 0.02338 0.5375 0.01782 C 0.54167 0.00625 0.54427 -0.0007 0.54844 -0.01181 C 0.54987 -0.01551 0.55703 -0.03333 0.55834 -0.03542 C 0.57331 -0.05833 0.55456 -0.02986 0.57084 -0.05324 C 0.57696 -0.06181 0.58021 -0.06968 0.58842 -0.07408 C 0.59128 -0.07546 0.59414 -0.07662 0.59675 -0.07847 C 0.59961 -0.08009 0.60235 -0.08241 0.60508 -0.08426 C 0.62162 -0.09537 0.61133 -0.08866 0.62253 -0.09468 C 0.62435 -0.0956 0.62592 -0.09722 0.62761 -0.09769 C 0.63203 -0.09884 0.63646 -0.09861 0.64102 -0.09908 L 0.65769 -0.0963 C 0.65912 -0.09583 0.66042 -0.09537 0.66172 -0.09468 C 0.66745 -0.09167 0.66459 -0.09259 0.66927 -0.08727 C 0.67032 -0.08611 0.67162 -0.08565 0.67266 -0.08426 C 0.67552 -0.08079 0.67813 -0.07639 0.68099 -0.07246 C 0.68503 -0.06667 0.68855 -0.06366 0.6918 -0.05463 C 0.69232 -0.05324 0.69271 -0.05162 0.69336 -0.05023 C 0.6944 -0.04861 0.69571 -0.04746 0.69688 -0.04583 C 0.69909 -0.04167 0.7 -0.03727 0.7017 -0.03241 C 0.71016 -0.01111 0.69987 -0.04028 0.70834 -0.01621 C 0.71784 0.01018 0.70469 -0.02685 0.71263 -0.00139 C 0.71342 0.00092 0.71446 0.00254 0.71524 0.00463 C 0.7168 0.00949 0.71888 0.01412 0.72006 0.01944 C 0.72071 0.02199 0.7211 0.02454 0.72188 0.02685 C 0.72279 0.02986 0.72422 0.03264 0.725 0.03565 C 0.72578 0.03796 0.72605 0.04074 0.7267 0.04305 C 0.72774 0.04629 0.72917 0.04884 0.73021 0.05208 C 0.73412 0.06551 0.73034 0.05972 0.73503 0.06528 C 0.73594 0.05787 0.73633 0.05046 0.73763 0.04305 C 0.73842 0.03889 0.73972 0.03518 0.74089 0.03125 C 0.74414 0.02129 0.74844 0.0118 0.75261 0.00301 C 0.76003 -0.0125 0.76589 -0.02292 0.77592 -0.03542 C 0.77878 -0.03889 0.78125 -0.04283 0.78425 -0.04583 C 0.79336 -0.05509 0.79571 -0.0544 0.80508 -0.06065 C 0.80782 -0.0625 0.81055 -0.06551 0.81342 -0.06667 C 0.81771 -0.06806 0.82227 -0.06759 0.82683 -0.06806 C 0.83946 -0.06713 0.85248 -0.06736 0.86511 -0.06505 C 0.86706 -0.06482 0.86849 -0.06181 0.87006 -0.06065 C 0.87162 -0.05949 0.87344 -0.05857 0.87513 -0.05764 C 0.87865 -0.05278 0.88256 -0.04838 0.88594 -0.04283 C 0.89935 -0.02153 0.89167 -0.03426 0.90847 -0.0044 C 0.91003 -0.00139 0.91237 0.00092 0.91342 0.00463 C 0.91563 0.01227 0.91628 0.01528 0.91927 0.02245 C 0.91993 0.02407 0.92097 0.02523 0.92175 0.02685 C 0.9224 0.0287 0.92266 0.03079 0.92344 0.03287 C 0.92422 0.03495 0.92513 0.0368 0.92605 0.03866 C 0.92618 0.04028 0.92631 0.04167 0.9267 0.04305 C 0.92774 0.04629 0.93008 0.05208 0.93008 0.05231 C 0.93112 0.05949 0.93073 0.05879 0.93347 0.0669 C 0.93438 0.06991 0.93555 0.07268 0.93672 0.07569 L 0.93842 0.08032 C 0.95144 0.05116 0.93295 0.09329 0.94427 0.06528 C 0.94545 0.06227 0.94714 0.05972 0.94857 0.05648 C 0.94974 0.05324 0.95039 0.0493 0.9517 0.04606 C 0.95313 0.04282 0.95521 0.04051 0.9569 0.03727 C 0.97123 0.0044 0.94714 0.05069 0.96836 0.01042 C 0.97266 0.00278 0.98008 -0.00972 0.98425 -0.01458 C 0.98594 -0.01667 0.98763 -0.01852 0.98933 -0.0206 C 0.99089 -0.02292 0.99245 -0.02593 0.99427 -0.02801 C 0.99571 -0.02986 0.99766 -0.03079 0.99922 -0.03241 C 1.00261 -0.03588 1.00599 -0.03935 1.00925 -0.04283 C 1.0112 -0.04491 1.01315 -0.04722 1.01511 -0.04884 C 1.01888 -0.05185 1.02279 -0.05533 1.0267 -0.05764 C 1.03021 -0.05972 1.03373 -0.06042 1.03672 -0.06366 C 1.03828 -0.06505 1.03933 -0.0669 1.04089 -0.06806 C 1.04219 -0.06898 1.04362 -0.06898 1.04506 -0.06945 C 1.05547 -0.07408 1.03633 -0.06713 1.0517 -0.07246 C 1.06094 -0.07176 1.06602 -0.07384 1.07344 -0.06806 C 1.07435 -0.06736 1.075 -0.06574 1.07592 -0.06505 C 1.0862 -0.05695 1.07539 -0.06921 1.08763 -0.05463 L 1.09011 -0.05185 " pathEditMode="relative" rAng="0" ptsTypes="AAAAAAAAAAAAAAAAAAAAAAAAAAAAAAAAAAAAAAAAAAAAAAAAAAAAAAAAAAAAAAAAAAAAAAAAAAAAAAAAAAAAAAAAAAAAAAAAAAAAAAAAAAAAAAAAAAAAAAAAAAAAAAAA">
                                      <p:cBhvr>
                                        <p:cTn id="36" dur="8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42" y="-541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83257C1-984F-471C-BEB8-EC693E0A76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4" t="1188" r="1456" b="93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-1" y="756146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000" dirty="0">
                <a:latin typeface="Itim" panose="00000500000000000000" pitchFamily="2" charset="-34"/>
                <a:cs typeface="Itim" panose="00000500000000000000" pitchFamily="2" charset="-34"/>
              </a:rPr>
              <a:t>การเปรียบเทียบ</a:t>
            </a:r>
          </a:p>
          <a:p>
            <a:pPr algn="ctr"/>
            <a:r>
              <a:rPr lang="th-TH" sz="5000" dirty="0">
                <a:latin typeface="Itim" panose="00000500000000000000" pitchFamily="2" charset="-34"/>
                <a:cs typeface="Itim" panose="00000500000000000000" pitchFamily="2" charset="-34"/>
              </a:rPr>
              <a:t>และเรียงลำดับเศษส่วนที่ตัวเศษเท่ากัน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802DE9-0740-4B04-9B2D-E8CE8FCCA6FF}"/>
              </a:ext>
            </a:extLst>
          </p:cNvPr>
          <p:cNvSpPr txBox="1"/>
          <p:nvPr/>
        </p:nvSpPr>
        <p:spPr>
          <a:xfrm>
            <a:off x="1221837" y="4701407"/>
            <a:ext cx="1013258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2) เรียงลำดับเศษส่วนที่ตัวเศษเท่ากันโดยที่ตัวเศษ</a:t>
            </a:r>
          </a:p>
          <a:p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     น้อยกว่าหรือเท่ากับตัวส่วน</a:t>
            </a:r>
            <a:endParaRPr lang="en-US" sz="3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4B79D5-3374-4107-8A4A-72F52BA9F270}"/>
              </a:ext>
            </a:extLst>
          </p:cNvPr>
          <p:cNvSpPr txBox="1"/>
          <p:nvPr/>
        </p:nvSpPr>
        <p:spPr>
          <a:xfrm>
            <a:off x="1221836" y="3345234"/>
            <a:ext cx="1007100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1) เปรียบเทียบเศษส่วนที่ตัวเศษเท่ากันโดยที่ตัวเศษ</a:t>
            </a:r>
          </a:p>
          <a:p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     น้อยกว่าหรือเท่ากับตัวส่วน</a:t>
            </a:r>
            <a:endParaRPr lang="en-US" sz="3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E167BF-0D1A-48CA-8CDD-690B0495B598}"/>
              </a:ext>
            </a:extLst>
          </p:cNvPr>
          <p:cNvSpPr txBox="1"/>
          <p:nvPr/>
        </p:nvSpPr>
        <p:spPr>
          <a:xfrm>
            <a:off x="1221836" y="2582180"/>
            <a:ext cx="31942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3800" dirty="0">
                <a:latin typeface="Itim" panose="00000500000000000000" pitchFamily="2" charset="-34"/>
                <a:cs typeface="Itim" panose="00000500000000000000" pitchFamily="2" charset="-34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7719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3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10" grpId="0"/>
      <p:bldP spid="20" grpId="0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พื้นหลังสี">
            <a:extLst>
              <a:ext uri="{FF2B5EF4-FFF2-40B4-BE49-F238E27FC236}">
                <a16:creationId xmlns:a16="http://schemas.microsoft.com/office/drawing/2014/main" id="{2F2D3A7B-5889-48E4-8E10-DD381C97A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พื้นหลังสีขาว">
            <a:extLst>
              <a:ext uri="{FF2B5EF4-FFF2-40B4-BE49-F238E27FC236}">
                <a16:creationId xmlns:a16="http://schemas.microsoft.com/office/drawing/2014/main" id="{9B78CC3B-7E72-4CE4-B837-D7D947E4E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8479"/>
          <a:stretch/>
        </p:blipFill>
        <p:spPr>
          <a:xfrm>
            <a:off x="173223" y="150470"/>
            <a:ext cx="11845555" cy="670753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BA4DE5D-E609-4CC5-8889-935284E4C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2108" y="2206448"/>
            <a:ext cx="2227822" cy="20805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5D3EA62-6CE1-4F9C-B907-7929DC08CC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575" y="2206448"/>
            <a:ext cx="2241630" cy="208052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5833471-E6FC-43E7-87EC-9849991B99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9698" y="2206448"/>
            <a:ext cx="2255439" cy="208052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B221AEC2-5BD8-46B8-9677-4D4EB05F4FDB}"/>
              </a:ext>
            </a:extLst>
          </p:cNvPr>
          <p:cNvSpPr txBox="1"/>
          <p:nvPr/>
        </p:nvSpPr>
        <p:spPr>
          <a:xfrm>
            <a:off x="1609380" y="4541026"/>
            <a:ext cx="12980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น้ำลิ้นจี่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0FCDBA-3D71-4123-A05D-B46DCB753274}"/>
                  </a:ext>
                </a:extLst>
              </p:cNvPr>
              <p:cNvSpPr txBox="1"/>
              <p:nvPr/>
            </p:nvSpPr>
            <p:spPr>
              <a:xfrm>
                <a:off x="2775973" y="4366173"/>
                <a:ext cx="1296000" cy="8107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ลิตร</a:t>
                </a:r>
                <a:endParaRPr lang="en-US" sz="3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0FCDBA-3D71-4123-A05D-B46DCB753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5973" y="4366173"/>
                <a:ext cx="1296000" cy="810799"/>
              </a:xfrm>
              <a:prstGeom prst="rect">
                <a:avLst/>
              </a:prstGeom>
              <a:blipFill>
                <a:blip r:embed="rId7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73E13789-151E-41EB-A316-68042F67B6DA}"/>
              </a:ext>
            </a:extLst>
          </p:cNvPr>
          <p:cNvSpPr txBox="1"/>
          <p:nvPr/>
        </p:nvSpPr>
        <p:spPr>
          <a:xfrm>
            <a:off x="5027700" y="4539102"/>
            <a:ext cx="12980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น้ำองุ่น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7D2C147-0811-4C78-A5CC-B5E83613DFEA}"/>
                  </a:ext>
                </a:extLst>
              </p:cNvPr>
              <p:cNvSpPr txBox="1"/>
              <p:nvPr/>
            </p:nvSpPr>
            <p:spPr>
              <a:xfrm>
                <a:off x="6133333" y="4364249"/>
                <a:ext cx="1152000" cy="8104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ลิตร</a:t>
                </a:r>
                <a:endParaRPr lang="en-US" sz="3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7D2C147-0811-4C78-A5CC-B5E83613D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3333" y="4364249"/>
                <a:ext cx="1152000" cy="810415"/>
              </a:xfrm>
              <a:prstGeom prst="rect">
                <a:avLst/>
              </a:prstGeom>
              <a:blipFill>
                <a:blip r:embed="rId8"/>
                <a:stretch>
                  <a:fillRect r="-10053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>
            <a:extLst>
              <a:ext uri="{FF2B5EF4-FFF2-40B4-BE49-F238E27FC236}">
                <a16:creationId xmlns:a16="http://schemas.microsoft.com/office/drawing/2014/main" id="{E864084A-1147-44A4-87F8-EA975BFE2A2F}"/>
              </a:ext>
            </a:extLst>
          </p:cNvPr>
          <p:cNvSpPr txBox="1"/>
          <p:nvPr/>
        </p:nvSpPr>
        <p:spPr>
          <a:xfrm>
            <a:off x="8696058" y="4543334"/>
            <a:ext cx="12980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น้ำส้ม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07B0E6B3-9306-4951-A590-61F0FA5B6A8C}"/>
                  </a:ext>
                </a:extLst>
              </p:cNvPr>
              <p:cNvSpPr txBox="1"/>
              <p:nvPr/>
            </p:nvSpPr>
            <p:spPr>
              <a:xfrm>
                <a:off x="9618811" y="4368481"/>
                <a:ext cx="1152000" cy="8092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ลิตร</a:t>
                </a:r>
                <a:endParaRPr lang="en-US" sz="3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07B0E6B3-9306-4951-A590-61F0FA5B6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8811" y="4368481"/>
                <a:ext cx="1152000" cy="809261"/>
              </a:xfrm>
              <a:prstGeom prst="rect">
                <a:avLst/>
              </a:prstGeom>
              <a:blipFill>
                <a:blip r:embed="rId9"/>
                <a:stretch>
                  <a:fillRect r="-9524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6F7A8484-FB31-44AE-A229-23524DBA7744}"/>
              </a:ext>
            </a:extLst>
          </p:cNvPr>
          <p:cNvSpPr txBox="1"/>
          <p:nvPr/>
        </p:nvSpPr>
        <p:spPr>
          <a:xfrm>
            <a:off x="-1" y="388678"/>
            <a:ext cx="1219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ขวดแก้ว 3 ใบ แต่ละใบมีความจุ 1 ลิตร </a:t>
            </a:r>
            <a:endParaRPr lang="en-US" sz="3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1A09267-C944-448E-B2FF-B23E0B1E6530}"/>
              </a:ext>
            </a:extLst>
          </p:cNvPr>
          <p:cNvGrpSpPr/>
          <p:nvPr/>
        </p:nvGrpSpPr>
        <p:grpSpPr>
          <a:xfrm>
            <a:off x="2166375" y="5426790"/>
            <a:ext cx="9756215" cy="756669"/>
            <a:chOff x="1808680" y="879360"/>
            <a:chExt cx="4286502" cy="756669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6F20E48-D0B4-4E99-B444-E32941B1DAFC}"/>
                </a:ext>
              </a:extLst>
            </p:cNvPr>
            <p:cNvGrpSpPr/>
            <p:nvPr/>
          </p:nvGrpSpPr>
          <p:grpSpPr>
            <a:xfrm>
              <a:off x="1808680" y="879360"/>
              <a:ext cx="4178332" cy="756669"/>
              <a:chOff x="1808680" y="879360"/>
              <a:chExt cx="4178332" cy="756669"/>
            </a:xfrm>
          </p:grpSpPr>
          <p:sp>
            <p:nvSpPr>
              <p:cNvPr id="67" name="Rectangle: Rounded Corners 18">
                <a:extLst>
                  <a:ext uri="{FF2B5EF4-FFF2-40B4-BE49-F238E27FC236}">
                    <a16:creationId xmlns:a16="http://schemas.microsoft.com/office/drawing/2014/main" id="{7DFEE60F-A45F-4EB2-AD62-A1B160A66FE0}"/>
                  </a:ext>
                </a:extLst>
              </p:cNvPr>
              <p:cNvSpPr/>
              <p:nvPr/>
            </p:nvSpPr>
            <p:spPr>
              <a:xfrm>
                <a:off x="2026101" y="879360"/>
                <a:ext cx="3960911" cy="756669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Isosceles Triangle 67">
                <a:extLst>
                  <a:ext uri="{FF2B5EF4-FFF2-40B4-BE49-F238E27FC236}">
                    <a16:creationId xmlns:a16="http://schemas.microsoft.com/office/drawing/2014/main" id="{C0A6717A-182C-4B68-80AF-FD722B3888CC}"/>
                  </a:ext>
                </a:extLst>
              </p:cNvPr>
              <p:cNvSpPr/>
              <p:nvPr/>
            </p:nvSpPr>
            <p:spPr>
              <a:xfrm rot="15157866">
                <a:off x="1779103" y="1197899"/>
                <a:ext cx="427141" cy="367987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554BB55-39F0-4162-93FF-F8048B584C9E}"/>
                </a:ext>
              </a:extLst>
            </p:cNvPr>
            <p:cNvSpPr txBox="1"/>
            <p:nvPr/>
          </p:nvSpPr>
          <p:spPr>
            <a:xfrm>
              <a:off x="2134271" y="1043124"/>
              <a:ext cx="396091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700" dirty="0">
                  <a:latin typeface="Itim" panose="00000500000000000000" pitchFamily="2" charset="-34"/>
                  <a:cs typeface="Itim" panose="00000500000000000000" pitchFamily="2" charset="-34"/>
                </a:rPr>
                <a:t>โหลแก้วทุกใบมีรูปร่างและขนาดเดียวกัน แต่ละใบมีความจุ 1 ลิตร</a:t>
              </a:r>
            </a:p>
          </p:txBody>
        </p:sp>
      </p:grpSp>
      <p:pic>
        <p:nvPicPr>
          <p:cNvPr id="70" name="Picture 69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BBA19C4F-8640-4C91-9028-A53EB7DEFA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70" y="5047302"/>
            <a:ext cx="1462759" cy="1517612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D49A5940-1137-4061-A90A-4D28B0501748}"/>
              </a:ext>
            </a:extLst>
          </p:cNvPr>
          <p:cNvGrpSpPr/>
          <p:nvPr/>
        </p:nvGrpSpPr>
        <p:grpSpPr>
          <a:xfrm>
            <a:off x="2262303" y="5314091"/>
            <a:ext cx="9621963" cy="1267408"/>
            <a:chOff x="1418233" y="7136040"/>
            <a:chExt cx="9621963" cy="1267408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AA1AE584-4DB0-43AE-A566-129EA902533B}"/>
                </a:ext>
              </a:extLst>
            </p:cNvPr>
            <p:cNvGrpSpPr/>
            <p:nvPr/>
          </p:nvGrpSpPr>
          <p:grpSpPr>
            <a:xfrm>
              <a:off x="1418233" y="7136040"/>
              <a:ext cx="9621963" cy="1267408"/>
              <a:chOff x="1850827" y="615092"/>
              <a:chExt cx="4227517" cy="126740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187A76D0-341D-48F8-96D1-484BDAED3DB5}"/>
                  </a:ext>
                </a:extLst>
              </p:cNvPr>
              <p:cNvGrpSpPr/>
              <p:nvPr/>
            </p:nvGrpSpPr>
            <p:grpSpPr>
              <a:xfrm>
                <a:off x="1850827" y="615092"/>
                <a:ext cx="3963604" cy="1267408"/>
                <a:chOff x="1850827" y="615092"/>
                <a:chExt cx="3963604" cy="1267408"/>
              </a:xfrm>
            </p:grpSpPr>
            <p:sp>
              <p:nvSpPr>
                <p:cNvPr id="74" name="Rectangle: Rounded Corners 18">
                  <a:extLst>
                    <a:ext uri="{FF2B5EF4-FFF2-40B4-BE49-F238E27FC236}">
                      <a16:creationId xmlns:a16="http://schemas.microsoft.com/office/drawing/2014/main" id="{D5F8CCCB-947D-48DA-ABF6-657B9A33E636}"/>
                    </a:ext>
                  </a:extLst>
                </p:cNvPr>
                <p:cNvSpPr/>
                <p:nvPr/>
              </p:nvSpPr>
              <p:spPr>
                <a:xfrm>
                  <a:off x="2026101" y="615092"/>
                  <a:ext cx="3788330" cy="1267408"/>
                </a:xfrm>
                <a:custGeom>
                  <a:avLst/>
                  <a:gdLst>
                    <a:gd name="connsiteX0" fmla="*/ 0 w 9681911"/>
                    <a:gd name="connsiteY0" fmla="*/ 624877 h 1249754"/>
                    <a:gd name="connsiteX1" fmla="*/ 624877 w 9681911"/>
                    <a:gd name="connsiteY1" fmla="*/ 0 h 1249754"/>
                    <a:gd name="connsiteX2" fmla="*/ 9057034 w 9681911"/>
                    <a:gd name="connsiteY2" fmla="*/ 0 h 1249754"/>
                    <a:gd name="connsiteX3" fmla="*/ 9681911 w 9681911"/>
                    <a:gd name="connsiteY3" fmla="*/ 624877 h 1249754"/>
                    <a:gd name="connsiteX4" fmla="*/ 9681911 w 9681911"/>
                    <a:gd name="connsiteY4" fmla="*/ 624877 h 1249754"/>
                    <a:gd name="connsiteX5" fmla="*/ 9057034 w 9681911"/>
                    <a:gd name="connsiteY5" fmla="*/ 1249754 h 1249754"/>
                    <a:gd name="connsiteX6" fmla="*/ 624877 w 9681911"/>
                    <a:gd name="connsiteY6" fmla="*/ 1249754 h 1249754"/>
                    <a:gd name="connsiteX7" fmla="*/ 0 w 9681911"/>
                    <a:gd name="connsiteY7" fmla="*/ 624877 h 1249754"/>
                    <a:gd name="connsiteX0" fmla="*/ 47 w 9681958"/>
                    <a:gd name="connsiteY0" fmla="*/ 649261 h 1274138"/>
                    <a:gd name="connsiteX1" fmla="*/ 600540 w 9681958"/>
                    <a:gd name="connsiteY1" fmla="*/ 0 h 1274138"/>
                    <a:gd name="connsiteX2" fmla="*/ 9057081 w 9681958"/>
                    <a:gd name="connsiteY2" fmla="*/ 24384 h 1274138"/>
                    <a:gd name="connsiteX3" fmla="*/ 9681958 w 9681958"/>
                    <a:gd name="connsiteY3" fmla="*/ 649261 h 1274138"/>
                    <a:gd name="connsiteX4" fmla="*/ 9681958 w 9681958"/>
                    <a:gd name="connsiteY4" fmla="*/ 649261 h 1274138"/>
                    <a:gd name="connsiteX5" fmla="*/ 9057081 w 9681958"/>
                    <a:gd name="connsiteY5" fmla="*/ 1274138 h 1274138"/>
                    <a:gd name="connsiteX6" fmla="*/ 624924 w 9681958"/>
                    <a:gd name="connsiteY6" fmla="*/ 1274138 h 1274138"/>
                    <a:gd name="connsiteX7" fmla="*/ 47 w 9681958"/>
                    <a:gd name="connsiteY7" fmla="*/ 649261 h 1274138"/>
                    <a:gd name="connsiteX0" fmla="*/ 47 w 9681958"/>
                    <a:gd name="connsiteY0" fmla="*/ 649261 h 1274138"/>
                    <a:gd name="connsiteX1" fmla="*/ 600540 w 9681958"/>
                    <a:gd name="connsiteY1" fmla="*/ 0 h 1274138"/>
                    <a:gd name="connsiteX2" fmla="*/ 9038793 w 9681958"/>
                    <a:gd name="connsiteY2" fmla="*/ 6096 h 1274138"/>
                    <a:gd name="connsiteX3" fmla="*/ 9681958 w 9681958"/>
                    <a:gd name="connsiteY3" fmla="*/ 649261 h 1274138"/>
                    <a:gd name="connsiteX4" fmla="*/ 9681958 w 9681958"/>
                    <a:gd name="connsiteY4" fmla="*/ 649261 h 1274138"/>
                    <a:gd name="connsiteX5" fmla="*/ 9057081 w 9681958"/>
                    <a:gd name="connsiteY5" fmla="*/ 1274138 h 1274138"/>
                    <a:gd name="connsiteX6" fmla="*/ 624924 w 9681958"/>
                    <a:gd name="connsiteY6" fmla="*/ 1274138 h 1274138"/>
                    <a:gd name="connsiteX7" fmla="*/ 47 w 9681958"/>
                    <a:gd name="connsiteY7" fmla="*/ 649261 h 1274138"/>
                    <a:gd name="connsiteX0" fmla="*/ 47 w 9681958"/>
                    <a:gd name="connsiteY0" fmla="*/ 704825 h 1329702"/>
                    <a:gd name="connsiteX1" fmla="*/ 600540 w 9681958"/>
                    <a:gd name="connsiteY1" fmla="*/ 55564 h 1329702"/>
                    <a:gd name="connsiteX2" fmla="*/ 9038793 w 9681958"/>
                    <a:gd name="connsiteY2" fmla="*/ 61660 h 1329702"/>
                    <a:gd name="connsiteX3" fmla="*/ 9681958 w 9681958"/>
                    <a:gd name="connsiteY3" fmla="*/ 704825 h 1329702"/>
                    <a:gd name="connsiteX4" fmla="*/ 9681958 w 9681958"/>
                    <a:gd name="connsiteY4" fmla="*/ 704825 h 1329702"/>
                    <a:gd name="connsiteX5" fmla="*/ 9057081 w 9681958"/>
                    <a:gd name="connsiteY5" fmla="*/ 1329702 h 1329702"/>
                    <a:gd name="connsiteX6" fmla="*/ 624924 w 9681958"/>
                    <a:gd name="connsiteY6" fmla="*/ 1329702 h 1329702"/>
                    <a:gd name="connsiteX7" fmla="*/ 47 w 9681958"/>
                    <a:gd name="connsiteY7" fmla="*/ 704825 h 1329702"/>
                    <a:gd name="connsiteX0" fmla="*/ 62 w 9621013"/>
                    <a:gd name="connsiteY0" fmla="*/ 704825 h 1329702"/>
                    <a:gd name="connsiteX1" fmla="*/ 539595 w 9621013"/>
                    <a:gd name="connsiteY1" fmla="*/ 55564 h 1329702"/>
                    <a:gd name="connsiteX2" fmla="*/ 8977848 w 9621013"/>
                    <a:gd name="connsiteY2" fmla="*/ 61660 h 1329702"/>
                    <a:gd name="connsiteX3" fmla="*/ 9621013 w 9621013"/>
                    <a:gd name="connsiteY3" fmla="*/ 704825 h 1329702"/>
                    <a:gd name="connsiteX4" fmla="*/ 9621013 w 9621013"/>
                    <a:gd name="connsiteY4" fmla="*/ 704825 h 1329702"/>
                    <a:gd name="connsiteX5" fmla="*/ 8996136 w 9621013"/>
                    <a:gd name="connsiteY5" fmla="*/ 1329702 h 1329702"/>
                    <a:gd name="connsiteX6" fmla="*/ 563979 w 9621013"/>
                    <a:gd name="connsiteY6" fmla="*/ 1329702 h 1329702"/>
                    <a:gd name="connsiteX7" fmla="*/ 62 w 9621013"/>
                    <a:gd name="connsiteY7" fmla="*/ 704825 h 1329702"/>
                    <a:gd name="connsiteX0" fmla="*/ 0 w 9620951"/>
                    <a:gd name="connsiteY0" fmla="*/ 704825 h 1341894"/>
                    <a:gd name="connsiteX1" fmla="*/ 539533 w 9620951"/>
                    <a:gd name="connsiteY1" fmla="*/ 55564 h 1341894"/>
                    <a:gd name="connsiteX2" fmla="*/ 8977786 w 9620951"/>
                    <a:gd name="connsiteY2" fmla="*/ 61660 h 1341894"/>
                    <a:gd name="connsiteX3" fmla="*/ 9620951 w 9620951"/>
                    <a:gd name="connsiteY3" fmla="*/ 704825 h 1341894"/>
                    <a:gd name="connsiteX4" fmla="*/ 9620951 w 9620951"/>
                    <a:gd name="connsiteY4" fmla="*/ 704825 h 1341894"/>
                    <a:gd name="connsiteX5" fmla="*/ 8996074 w 9620951"/>
                    <a:gd name="connsiteY5" fmla="*/ 1329702 h 1341894"/>
                    <a:gd name="connsiteX6" fmla="*/ 539533 w 9620951"/>
                    <a:gd name="connsiteY6" fmla="*/ 1341894 h 1341894"/>
                    <a:gd name="connsiteX7" fmla="*/ 0 w 9620951"/>
                    <a:gd name="connsiteY7" fmla="*/ 704825 h 1341894"/>
                    <a:gd name="connsiteX0" fmla="*/ 0 w 9620951"/>
                    <a:gd name="connsiteY0" fmla="*/ 704825 h 1370506"/>
                    <a:gd name="connsiteX1" fmla="*/ 539533 w 9620951"/>
                    <a:gd name="connsiteY1" fmla="*/ 55564 h 1370506"/>
                    <a:gd name="connsiteX2" fmla="*/ 8977786 w 9620951"/>
                    <a:gd name="connsiteY2" fmla="*/ 61660 h 1370506"/>
                    <a:gd name="connsiteX3" fmla="*/ 9620951 w 9620951"/>
                    <a:gd name="connsiteY3" fmla="*/ 704825 h 1370506"/>
                    <a:gd name="connsiteX4" fmla="*/ 9620951 w 9620951"/>
                    <a:gd name="connsiteY4" fmla="*/ 704825 h 1370506"/>
                    <a:gd name="connsiteX5" fmla="*/ 8996074 w 9620951"/>
                    <a:gd name="connsiteY5" fmla="*/ 1329702 h 1370506"/>
                    <a:gd name="connsiteX6" fmla="*/ 539533 w 9620951"/>
                    <a:gd name="connsiteY6" fmla="*/ 1341894 h 1370506"/>
                    <a:gd name="connsiteX7" fmla="*/ 0 w 9620951"/>
                    <a:gd name="connsiteY7" fmla="*/ 704825 h 1370506"/>
                    <a:gd name="connsiteX0" fmla="*/ 0 w 9620951"/>
                    <a:gd name="connsiteY0" fmla="*/ 704825 h 1384005"/>
                    <a:gd name="connsiteX1" fmla="*/ 539533 w 9620951"/>
                    <a:gd name="connsiteY1" fmla="*/ 55564 h 1384005"/>
                    <a:gd name="connsiteX2" fmla="*/ 8977786 w 9620951"/>
                    <a:gd name="connsiteY2" fmla="*/ 61660 h 1384005"/>
                    <a:gd name="connsiteX3" fmla="*/ 9620951 w 9620951"/>
                    <a:gd name="connsiteY3" fmla="*/ 704825 h 1384005"/>
                    <a:gd name="connsiteX4" fmla="*/ 9620951 w 9620951"/>
                    <a:gd name="connsiteY4" fmla="*/ 704825 h 1384005"/>
                    <a:gd name="connsiteX5" fmla="*/ 8996074 w 9620951"/>
                    <a:gd name="connsiteY5" fmla="*/ 1329702 h 1384005"/>
                    <a:gd name="connsiteX6" fmla="*/ 539533 w 9620951"/>
                    <a:gd name="connsiteY6" fmla="*/ 1341894 h 1384005"/>
                    <a:gd name="connsiteX7" fmla="*/ 0 w 9620951"/>
                    <a:gd name="connsiteY7" fmla="*/ 704825 h 1384005"/>
                    <a:gd name="connsiteX0" fmla="*/ 0 w 9620951"/>
                    <a:gd name="connsiteY0" fmla="*/ 704825 h 1392548"/>
                    <a:gd name="connsiteX1" fmla="*/ 539533 w 9620951"/>
                    <a:gd name="connsiteY1" fmla="*/ 55564 h 1392548"/>
                    <a:gd name="connsiteX2" fmla="*/ 8977786 w 9620951"/>
                    <a:gd name="connsiteY2" fmla="*/ 61660 h 1392548"/>
                    <a:gd name="connsiteX3" fmla="*/ 9620951 w 9620951"/>
                    <a:gd name="connsiteY3" fmla="*/ 704825 h 1392548"/>
                    <a:gd name="connsiteX4" fmla="*/ 9620951 w 9620951"/>
                    <a:gd name="connsiteY4" fmla="*/ 704825 h 1392548"/>
                    <a:gd name="connsiteX5" fmla="*/ 8904634 w 9620951"/>
                    <a:gd name="connsiteY5" fmla="*/ 1360182 h 1392548"/>
                    <a:gd name="connsiteX6" fmla="*/ 539533 w 9620951"/>
                    <a:gd name="connsiteY6" fmla="*/ 1341894 h 1392548"/>
                    <a:gd name="connsiteX7" fmla="*/ 0 w 9620951"/>
                    <a:gd name="connsiteY7" fmla="*/ 704825 h 1392548"/>
                    <a:gd name="connsiteX0" fmla="*/ 0 w 9620951"/>
                    <a:gd name="connsiteY0" fmla="*/ 687780 h 1375503"/>
                    <a:gd name="connsiteX1" fmla="*/ 539533 w 9620951"/>
                    <a:gd name="connsiteY1" fmla="*/ 38519 h 1375503"/>
                    <a:gd name="connsiteX2" fmla="*/ 8996074 w 9620951"/>
                    <a:gd name="connsiteY2" fmla="*/ 68999 h 1375503"/>
                    <a:gd name="connsiteX3" fmla="*/ 9620951 w 9620951"/>
                    <a:gd name="connsiteY3" fmla="*/ 687780 h 1375503"/>
                    <a:gd name="connsiteX4" fmla="*/ 9620951 w 9620951"/>
                    <a:gd name="connsiteY4" fmla="*/ 687780 h 1375503"/>
                    <a:gd name="connsiteX5" fmla="*/ 8904634 w 9620951"/>
                    <a:gd name="connsiteY5" fmla="*/ 1343137 h 1375503"/>
                    <a:gd name="connsiteX6" fmla="*/ 539533 w 9620951"/>
                    <a:gd name="connsiteY6" fmla="*/ 1324849 h 1375503"/>
                    <a:gd name="connsiteX7" fmla="*/ 0 w 9620951"/>
                    <a:gd name="connsiteY7" fmla="*/ 687780 h 1375503"/>
                    <a:gd name="connsiteX0" fmla="*/ 0 w 9620951"/>
                    <a:gd name="connsiteY0" fmla="*/ 700416 h 1388139"/>
                    <a:gd name="connsiteX1" fmla="*/ 539533 w 9620951"/>
                    <a:gd name="connsiteY1" fmla="*/ 51155 h 1388139"/>
                    <a:gd name="connsiteX2" fmla="*/ 8959498 w 9620951"/>
                    <a:gd name="connsiteY2" fmla="*/ 63347 h 1388139"/>
                    <a:gd name="connsiteX3" fmla="*/ 9620951 w 9620951"/>
                    <a:gd name="connsiteY3" fmla="*/ 700416 h 1388139"/>
                    <a:gd name="connsiteX4" fmla="*/ 9620951 w 9620951"/>
                    <a:gd name="connsiteY4" fmla="*/ 700416 h 1388139"/>
                    <a:gd name="connsiteX5" fmla="*/ 8904634 w 9620951"/>
                    <a:gd name="connsiteY5" fmla="*/ 1355773 h 1388139"/>
                    <a:gd name="connsiteX6" fmla="*/ 539533 w 9620951"/>
                    <a:gd name="connsiteY6" fmla="*/ 1337485 h 1388139"/>
                    <a:gd name="connsiteX7" fmla="*/ 0 w 9620951"/>
                    <a:gd name="connsiteY7" fmla="*/ 700416 h 1388139"/>
                    <a:gd name="connsiteX0" fmla="*/ 228 w 9621179"/>
                    <a:gd name="connsiteY0" fmla="*/ 700416 h 1392364"/>
                    <a:gd name="connsiteX1" fmla="*/ 539761 w 9621179"/>
                    <a:gd name="connsiteY1" fmla="*/ 51155 h 1392364"/>
                    <a:gd name="connsiteX2" fmla="*/ 8959726 w 9621179"/>
                    <a:gd name="connsiteY2" fmla="*/ 63347 h 1392364"/>
                    <a:gd name="connsiteX3" fmla="*/ 9621179 w 9621179"/>
                    <a:gd name="connsiteY3" fmla="*/ 700416 h 1392364"/>
                    <a:gd name="connsiteX4" fmla="*/ 9621179 w 9621179"/>
                    <a:gd name="connsiteY4" fmla="*/ 700416 h 1392364"/>
                    <a:gd name="connsiteX5" fmla="*/ 8904862 w 9621179"/>
                    <a:gd name="connsiteY5" fmla="*/ 1355773 h 1392364"/>
                    <a:gd name="connsiteX6" fmla="*/ 497089 w 9621179"/>
                    <a:gd name="connsiteY6" fmla="*/ 1343719 h 1392364"/>
                    <a:gd name="connsiteX7" fmla="*/ 228 w 9621179"/>
                    <a:gd name="connsiteY7" fmla="*/ 700416 h 1392364"/>
                    <a:gd name="connsiteX0" fmla="*/ 228 w 9621179"/>
                    <a:gd name="connsiteY0" fmla="*/ 700416 h 1422686"/>
                    <a:gd name="connsiteX1" fmla="*/ 539761 w 9621179"/>
                    <a:gd name="connsiteY1" fmla="*/ 51155 h 1422686"/>
                    <a:gd name="connsiteX2" fmla="*/ 8959726 w 9621179"/>
                    <a:gd name="connsiteY2" fmla="*/ 63347 h 1422686"/>
                    <a:gd name="connsiteX3" fmla="*/ 9621179 w 9621179"/>
                    <a:gd name="connsiteY3" fmla="*/ 700416 h 1422686"/>
                    <a:gd name="connsiteX4" fmla="*/ 9621179 w 9621179"/>
                    <a:gd name="connsiteY4" fmla="*/ 700416 h 1422686"/>
                    <a:gd name="connsiteX5" fmla="*/ 8904862 w 9621179"/>
                    <a:gd name="connsiteY5" fmla="*/ 1355773 h 1422686"/>
                    <a:gd name="connsiteX6" fmla="*/ 497089 w 9621179"/>
                    <a:gd name="connsiteY6" fmla="*/ 1343719 h 1422686"/>
                    <a:gd name="connsiteX7" fmla="*/ 228 w 9621179"/>
                    <a:gd name="connsiteY7" fmla="*/ 700416 h 1422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621179" h="1422686">
                      <a:moveTo>
                        <a:pt x="228" y="700416"/>
                      </a:moveTo>
                      <a:cubicBezTo>
                        <a:pt x="7340" y="484989"/>
                        <a:pt x="194651" y="51155"/>
                        <a:pt x="539761" y="51155"/>
                      </a:cubicBezTo>
                      <a:cubicBezTo>
                        <a:pt x="3352512" y="53187"/>
                        <a:pt x="4525439" y="-72797"/>
                        <a:pt x="8959726" y="63347"/>
                      </a:cubicBezTo>
                      <a:cubicBezTo>
                        <a:pt x="9304836" y="63347"/>
                        <a:pt x="9621179" y="355306"/>
                        <a:pt x="9621179" y="700416"/>
                      </a:cubicBezTo>
                      <a:lnTo>
                        <a:pt x="9621179" y="700416"/>
                      </a:lnTo>
                      <a:cubicBezTo>
                        <a:pt x="9621179" y="1045526"/>
                        <a:pt x="9249972" y="1355773"/>
                        <a:pt x="8904862" y="1355773"/>
                      </a:cubicBezTo>
                      <a:cubicBezTo>
                        <a:pt x="6086015" y="1359837"/>
                        <a:pt x="6437088" y="1511860"/>
                        <a:pt x="497089" y="1343719"/>
                      </a:cubicBezTo>
                      <a:cubicBezTo>
                        <a:pt x="151979" y="1343719"/>
                        <a:pt x="-6884" y="915843"/>
                        <a:pt x="228" y="700416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Isosceles Triangle 74">
                  <a:extLst>
                    <a:ext uri="{FF2B5EF4-FFF2-40B4-BE49-F238E27FC236}">
                      <a16:creationId xmlns:a16="http://schemas.microsoft.com/office/drawing/2014/main" id="{739CCE53-BB06-4CD7-8E15-4F7245B47393}"/>
                    </a:ext>
                  </a:extLst>
                </p:cNvPr>
                <p:cNvSpPr/>
                <p:nvPr/>
              </p:nvSpPr>
              <p:spPr>
                <a:xfrm rot="14513813">
                  <a:off x="1788860" y="987394"/>
                  <a:ext cx="534865" cy="410931"/>
                </a:xfrm>
                <a:prstGeom prst="triangl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3E2D9969-AD4C-45E6-9321-601AD9227FA2}"/>
                      </a:ext>
                    </a:extLst>
                  </p:cNvPr>
                  <p:cNvSpPr txBox="1"/>
                  <p:nvPr/>
                </p:nvSpPr>
                <p:spPr>
                  <a:xfrm>
                    <a:off x="2117433" y="765134"/>
                    <a:ext cx="3960911" cy="7616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Bef>
                        <a:spcPts val="300"/>
                      </a:spcBef>
                    </a:pPr>
                    <a:r>
                      <a:rPr lang="th-TH" sz="2700" dirty="0">
                        <a:latin typeface="Itim" panose="00000500000000000000" pitchFamily="2" charset="-34"/>
                        <a:cs typeface="Itim" panose="00000500000000000000" pitchFamily="2" charset="-34"/>
                      </a:rPr>
                      <a:t>น้ำลิ้นจี่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th-TH" sz="2800" b="0" i="0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th-TH" sz="2800" b="0" i="0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  <m:t>3</m:t>
                            </m:r>
                          </m:den>
                        </m:f>
                      </m:oMath>
                    </a14:m>
                    <a:r>
                      <a:rPr lang="en-US" sz="2800" dirty="0">
                        <a:latin typeface="Itim" panose="00000500000000000000" pitchFamily="2" charset="-34"/>
                        <a:cs typeface="Itim" panose="00000500000000000000" pitchFamily="2" charset="-34"/>
                      </a:rPr>
                      <a:t> </a:t>
                    </a:r>
                    <a:r>
                      <a:rPr lang="th-TH" sz="2800" dirty="0">
                        <a:latin typeface="Itim" panose="00000500000000000000" pitchFamily="2" charset="-34"/>
                        <a:cs typeface="Itim" panose="00000500000000000000" pitchFamily="2" charset="-34"/>
                      </a:rPr>
                      <a:t>ลิตร มีปริมาตร .............................. น้ำองุ่น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th-TH" sz="2800" b="0" i="0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th-TH" sz="2800">
                                <a:latin typeface="Itim" panose="00000500000000000000" pitchFamily="2" charset="-34"/>
                                <a:cs typeface="Itim" panose="00000500000000000000" pitchFamily="2" charset="-34"/>
                              </a:rPr>
                              <m:t>5</m:t>
                            </m:r>
                          </m:den>
                        </m:f>
                      </m:oMath>
                    </a14:m>
                    <a:r>
                      <a:rPr lang="en-US" sz="2800" dirty="0">
                        <a:latin typeface="Itim" panose="00000500000000000000" pitchFamily="2" charset="-34"/>
                        <a:cs typeface="Itim" panose="00000500000000000000" pitchFamily="2" charset="-34"/>
                      </a:rPr>
                      <a:t> </a:t>
                    </a:r>
                    <a:r>
                      <a:rPr lang="th-TH" sz="2800" dirty="0">
                        <a:latin typeface="Itim" panose="00000500000000000000" pitchFamily="2" charset="-34"/>
                        <a:cs typeface="Itim" panose="00000500000000000000" pitchFamily="2" charset="-34"/>
                      </a:rPr>
                      <a:t>ลิตร </a:t>
                    </a:r>
                    <a:endParaRPr lang="th-TH" sz="2700" dirty="0">
                      <a:latin typeface="Itim" panose="00000500000000000000" pitchFamily="2" charset="-34"/>
                      <a:cs typeface="Itim" panose="00000500000000000000" pitchFamily="2" charset="-34"/>
                    </a:endParaRPr>
                  </a:p>
                </p:txBody>
              </p:sp>
            </mc:Choice>
            <mc:Fallback xmlns="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3E2D9969-AD4C-45E6-9321-601AD9227FA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17433" y="765134"/>
                    <a:ext cx="3960911" cy="761683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285" b="-96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1D3C9D0-C9C4-443A-8622-1EE479446B79}"/>
                </a:ext>
              </a:extLst>
            </p:cNvPr>
            <p:cNvSpPr txBox="1"/>
            <p:nvPr/>
          </p:nvSpPr>
          <p:spPr>
            <a:xfrm>
              <a:off x="5395276" y="7854967"/>
              <a:ext cx="293765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27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(มากกว่า / น้อยกว่า)</a:t>
              </a: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A18CF38E-4AB5-4BE4-A4F8-CACD53F6BD4B}"/>
              </a:ext>
            </a:extLst>
          </p:cNvPr>
          <p:cNvSpPr txBox="1"/>
          <p:nvPr/>
        </p:nvSpPr>
        <p:spPr>
          <a:xfrm>
            <a:off x="6239346" y="5322180"/>
            <a:ext cx="2688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มากกว่า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08C5002-0287-4FE5-BC9C-83BBAEE6E259}"/>
              </a:ext>
            </a:extLst>
          </p:cNvPr>
          <p:cNvGrpSpPr/>
          <p:nvPr/>
        </p:nvGrpSpPr>
        <p:grpSpPr>
          <a:xfrm>
            <a:off x="2248258" y="5345226"/>
            <a:ext cx="9615813" cy="1270029"/>
            <a:chOff x="1424383" y="7190664"/>
            <a:chExt cx="9615813" cy="1270029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9FF57D3F-8036-4492-B1B6-0AED8952EC51}"/>
                </a:ext>
              </a:extLst>
            </p:cNvPr>
            <p:cNvGrpSpPr/>
            <p:nvPr/>
          </p:nvGrpSpPr>
          <p:grpSpPr>
            <a:xfrm>
              <a:off x="1424383" y="7190664"/>
              <a:ext cx="9615813" cy="1270029"/>
              <a:chOff x="1853529" y="669716"/>
              <a:chExt cx="4224815" cy="1270029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213A393-AC6B-41F1-8F15-331DA3585E3E}"/>
                  </a:ext>
                </a:extLst>
              </p:cNvPr>
              <p:cNvGrpSpPr/>
              <p:nvPr/>
            </p:nvGrpSpPr>
            <p:grpSpPr>
              <a:xfrm>
                <a:off x="1853529" y="669716"/>
                <a:ext cx="3960902" cy="1270029"/>
                <a:chOff x="1853529" y="669716"/>
                <a:chExt cx="3960902" cy="1270029"/>
              </a:xfrm>
            </p:grpSpPr>
            <p:sp>
              <p:nvSpPr>
                <p:cNvPr id="84" name="Rectangle: Rounded Corners 18">
                  <a:extLst>
                    <a:ext uri="{FF2B5EF4-FFF2-40B4-BE49-F238E27FC236}">
                      <a16:creationId xmlns:a16="http://schemas.microsoft.com/office/drawing/2014/main" id="{2E3584FC-CC08-4D49-99C8-BBC78ABC9ED1}"/>
                    </a:ext>
                  </a:extLst>
                </p:cNvPr>
                <p:cNvSpPr/>
                <p:nvPr/>
              </p:nvSpPr>
              <p:spPr>
                <a:xfrm>
                  <a:off x="2026101" y="669716"/>
                  <a:ext cx="3788330" cy="1270029"/>
                </a:xfrm>
                <a:custGeom>
                  <a:avLst/>
                  <a:gdLst>
                    <a:gd name="connsiteX0" fmla="*/ 0 w 9681911"/>
                    <a:gd name="connsiteY0" fmla="*/ 624877 h 1249754"/>
                    <a:gd name="connsiteX1" fmla="*/ 624877 w 9681911"/>
                    <a:gd name="connsiteY1" fmla="*/ 0 h 1249754"/>
                    <a:gd name="connsiteX2" fmla="*/ 9057034 w 9681911"/>
                    <a:gd name="connsiteY2" fmla="*/ 0 h 1249754"/>
                    <a:gd name="connsiteX3" fmla="*/ 9681911 w 9681911"/>
                    <a:gd name="connsiteY3" fmla="*/ 624877 h 1249754"/>
                    <a:gd name="connsiteX4" fmla="*/ 9681911 w 9681911"/>
                    <a:gd name="connsiteY4" fmla="*/ 624877 h 1249754"/>
                    <a:gd name="connsiteX5" fmla="*/ 9057034 w 9681911"/>
                    <a:gd name="connsiteY5" fmla="*/ 1249754 h 1249754"/>
                    <a:gd name="connsiteX6" fmla="*/ 624877 w 9681911"/>
                    <a:gd name="connsiteY6" fmla="*/ 1249754 h 1249754"/>
                    <a:gd name="connsiteX7" fmla="*/ 0 w 9681911"/>
                    <a:gd name="connsiteY7" fmla="*/ 624877 h 1249754"/>
                    <a:gd name="connsiteX0" fmla="*/ 47 w 9681958"/>
                    <a:gd name="connsiteY0" fmla="*/ 649261 h 1274138"/>
                    <a:gd name="connsiteX1" fmla="*/ 600540 w 9681958"/>
                    <a:gd name="connsiteY1" fmla="*/ 0 h 1274138"/>
                    <a:gd name="connsiteX2" fmla="*/ 9057081 w 9681958"/>
                    <a:gd name="connsiteY2" fmla="*/ 24384 h 1274138"/>
                    <a:gd name="connsiteX3" fmla="*/ 9681958 w 9681958"/>
                    <a:gd name="connsiteY3" fmla="*/ 649261 h 1274138"/>
                    <a:gd name="connsiteX4" fmla="*/ 9681958 w 9681958"/>
                    <a:gd name="connsiteY4" fmla="*/ 649261 h 1274138"/>
                    <a:gd name="connsiteX5" fmla="*/ 9057081 w 9681958"/>
                    <a:gd name="connsiteY5" fmla="*/ 1274138 h 1274138"/>
                    <a:gd name="connsiteX6" fmla="*/ 624924 w 9681958"/>
                    <a:gd name="connsiteY6" fmla="*/ 1274138 h 1274138"/>
                    <a:gd name="connsiteX7" fmla="*/ 47 w 9681958"/>
                    <a:gd name="connsiteY7" fmla="*/ 649261 h 1274138"/>
                    <a:gd name="connsiteX0" fmla="*/ 47 w 9681958"/>
                    <a:gd name="connsiteY0" fmla="*/ 649261 h 1274138"/>
                    <a:gd name="connsiteX1" fmla="*/ 600540 w 9681958"/>
                    <a:gd name="connsiteY1" fmla="*/ 0 h 1274138"/>
                    <a:gd name="connsiteX2" fmla="*/ 9038793 w 9681958"/>
                    <a:gd name="connsiteY2" fmla="*/ 6096 h 1274138"/>
                    <a:gd name="connsiteX3" fmla="*/ 9681958 w 9681958"/>
                    <a:gd name="connsiteY3" fmla="*/ 649261 h 1274138"/>
                    <a:gd name="connsiteX4" fmla="*/ 9681958 w 9681958"/>
                    <a:gd name="connsiteY4" fmla="*/ 649261 h 1274138"/>
                    <a:gd name="connsiteX5" fmla="*/ 9057081 w 9681958"/>
                    <a:gd name="connsiteY5" fmla="*/ 1274138 h 1274138"/>
                    <a:gd name="connsiteX6" fmla="*/ 624924 w 9681958"/>
                    <a:gd name="connsiteY6" fmla="*/ 1274138 h 1274138"/>
                    <a:gd name="connsiteX7" fmla="*/ 47 w 9681958"/>
                    <a:gd name="connsiteY7" fmla="*/ 649261 h 1274138"/>
                    <a:gd name="connsiteX0" fmla="*/ 47 w 9681958"/>
                    <a:gd name="connsiteY0" fmla="*/ 704825 h 1329702"/>
                    <a:gd name="connsiteX1" fmla="*/ 600540 w 9681958"/>
                    <a:gd name="connsiteY1" fmla="*/ 55564 h 1329702"/>
                    <a:gd name="connsiteX2" fmla="*/ 9038793 w 9681958"/>
                    <a:gd name="connsiteY2" fmla="*/ 61660 h 1329702"/>
                    <a:gd name="connsiteX3" fmla="*/ 9681958 w 9681958"/>
                    <a:gd name="connsiteY3" fmla="*/ 704825 h 1329702"/>
                    <a:gd name="connsiteX4" fmla="*/ 9681958 w 9681958"/>
                    <a:gd name="connsiteY4" fmla="*/ 704825 h 1329702"/>
                    <a:gd name="connsiteX5" fmla="*/ 9057081 w 9681958"/>
                    <a:gd name="connsiteY5" fmla="*/ 1329702 h 1329702"/>
                    <a:gd name="connsiteX6" fmla="*/ 624924 w 9681958"/>
                    <a:gd name="connsiteY6" fmla="*/ 1329702 h 1329702"/>
                    <a:gd name="connsiteX7" fmla="*/ 47 w 9681958"/>
                    <a:gd name="connsiteY7" fmla="*/ 704825 h 1329702"/>
                    <a:gd name="connsiteX0" fmla="*/ 62 w 9621013"/>
                    <a:gd name="connsiteY0" fmla="*/ 704825 h 1329702"/>
                    <a:gd name="connsiteX1" fmla="*/ 539595 w 9621013"/>
                    <a:gd name="connsiteY1" fmla="*/ 55564 h 1329702"/>
                    <a:gd name="connsiteX2" fmla="*/ 8977848 w 9621013"/>
                    <a:gd name="connsiteY2" fmla="*/ 61660 h 1329702"/>
                    <a:gd name="connsiteX3" fmla="*/ 9621013 w 9621013"/>
                    <a:gd name="connsiteY3" fmla="*/ 704825 h 1329702"/>
                    <a:gd name="connsiteX4" fmla="*/ 9621013 w 9621013"/>
                    <a:gd name="connsiteY4" fmla="*/ 704825 h 1329702"/>
                    <a:gd name="connsiteX5" fmla="*/ 8996136 w 9621013"/>
                    <a:gd name="connsiteY5" fmla="*/ 1329702 h 1329702"/>
                    <a:gd name="connsiteX6" fmla="*/ 563979 w 9621013"/>
                    <a:gd name="connsiteY6" fmla="*/ 1329702 h 1329702"/>
                    <a:gd name="connsiteX7" fmla="*/ 62 w 9621013"/>
                    <a:gd name="connsiteY7" fmla="*/ 704825 h 1329702"/>
                    <a:gd name="connsiteX0" fmla="*/ 0 w 9620951"/>
                    <a:gd name="connsiteY0" fmla="*/ 704825 h 1341894"/>
                    <a:gd name="connsiteX1" fmla="*/ 539533 w 9620951"/>
                    <a:gd name="connsiteY1" fmla="*/ 55564 h 1341894"/>
                    <a:gd name="connsiteX2" fmla="*/ 8977786 w 9620951"/>
                    <a:gd name="connsiteY2" fmla="*/ 61660 h 1341894"/>
                    <a:gd name="connsiteX3" fmla="*/ 9620951 w 9620951"/>
                    <a:gd name="connsiteY3" fmla="*/ 704825 h 1341894"/>
                    <a:gd name="connsiteX4" fmla="*/ 9620951 w 9620951"/>
                    <a:gd name="connsiteY4" fmla="*/ 704825 h 1341894"/>
                    <a:gd name="connsiteX5" fmla="*/ 8996074 w 9620951"/>
                    <a:gd name="connsiteY5" fmla="*/ 1329702 h 1341894"/>
                    <a:gd name="connsiteX6" fmla="*/ 539533 w 9620951"/>
                    <a:gd name="connsiteY6" fmla="*/ 1341894 h 1341894"/>
                    <a:gd name="connsiteX7" fmla="*/ 0 w 9620951"/>
                    <a:gd name="connsiteY7" fmla="*/ 704825 h 1341894"/>
                    <a:gd name="connsiteX0" fmla="*/ 0 w 9620951"/>
                    <a:gd name="connsiteY0" fmla="*/ 704825 h 1370506"/>
                    <a:gd name="connsiteX1" fmla="*/ 539533 w 9620951"/>
                    <a:gd name="connsiteY1" fmla="*/ 55564 h 1370506"/>
                    <a:gd name="connsiteX2" fmla="*/ 8977786 w 9620951"/>
                    <a:gd name="connsiteY2" fmla="*/ 61660 h 1370506"/>
                    <a:gd name="connsiteX3" fmla="*/ 9620951 w 9620951"/>
                    <a:gd name="connsiteY3" fmla="*/ 704825 h 1370506"/>
                    <a:gd name="connsiteX4" fmla="*/ 9620951 w 9620951"/>
                    <a:gd name="connsiteY4" fmla="*/ 704825 h 1370506"/>
                    <a:gd name="connsiteX5" fmla="*/ 8996074 w 9620951"/>
                    <a:gd name="connsiteY5" fmla="*/ 1329702 h 1370506"/>
                    <a:gd name="connsiteX6" fmla="*/ 539533 w 9620951"/>
                    <a:gd name="connsiteY6" fmla="*/ 1341894 h 1370506"/>
                    <a:gd name="connsiteX7" fmla="*/ 0 w 9620951"/>
                    <a:gd name="connsiteY7" fmla="*/ 704825 h 1370506"/>
                    <a:gd name="connsiteX0" fmla="*/ 0 w 9620951"/>
                    <a:gd name="connsiteY0" fmla="*/ 704825 h 1384005"/>
                    <a:gd name="connsiteX1" fmla="*/ 539533 w 9620951"/>
                    <a:gd name="connsiteY1" fmla="*/ 55564 h 1384005"/>
                    <a:gd name="connsiteX2" fmla="*/ 8977786 w 9620951"/>
                    <a:gd name="connsiteY2" fmla="*/ 61660 h 1384005"/>
                    <a:gd name="connsiteX3" fmla="*/ 9620951 w 9620951"/>
                    <a:gd name="connsiteY3" fmla="*/ 704825 h 1384005"/>
                    <a:gd name="connsiteX4" fmla="*/ 9620951 w 9620951"/>
                    <a:gd name="connsiteY4" fmla="*/ 704825 h 1384005"/>
                    <a:gd name="connsiteX5" fmla="*/ 8996074 w 9620951"/>
                    <a:gd name="connsiteY5" fmla="*/ 1329702 h 1384005"/>
                    <a:gd name="connsiteX6" fmla="*/ 539533 w 9620951"/>
                    <a:gd name="connsiteY6" fmla="*/ 1341894 h 1384005"/>
                    <a:gd name="connsiteX7" fmla="*/ 0 w 9620951"/>
                    <a:gd name="connsiteY7" fmla="*/ 704825 h 1384005"/>
                    <a:gd name="connsiteX0" fmla="*/ 0 w 9620951"/>
                    <a:gd name="connsiteY0" fmla="*/ 704825 h 1392548"/>
                    <a:gd name="connsiteX1" fmla="*/ 539533 w 9620951"/>
                    <a:gd name="connsiteY1" fmla="*/ 55564 h 1392548"/>
                    <a:gd name="connsiteX2" fmla="*/ 8977786 w 9620951"/>
                    <a:gd name="connsiteY2" fmla="*/ 61660 h 1392548"/>
                    <a:gd name="connsiteX3" fmla="*/ 9620951 w 9620951"/>
                    <a:gd name="connsiteY3" fmla="*/ 704825 h 1392548"/>
                    <a:gd name="connsiteX4" fmla="*/ 9620951 w 9620951"/>
                    <a:gd name="connsiteY4" fmla="*/ 704825 h 1392548"/>
                    <a:gd name="connsiteX5" fmla="*/ 8904634 w 9620951"/>
                    <a:gd name="connsiteY5" fmla="*/ 1360182 h 1392548"/>
                    <a:gd name="connsiteX6" fmla="*/ 539533 w 9620951"/>
                    <a:gd name="connsiteY6" fmla="*/ 1341894 h 1392548"/>
                    <a:gd name="connsiteX7" fmla="*/ 0 w 9620951"/>
                    <a:gd name="connsiteY7" fmla="*/ 704825 h 1392548"/>
                    <a:gd name="connsiteX0" fmla="*/ 0 w 9620951"/>
                    <a:gd name="connsiteY0" fmla="*/ 687780 h 1375503"/>
                    <a:gd name="connsiteX1" fmla="*/ 539533 w 9620951"/>
                    <a:gd name="connsiteY1" fmla="*/ 38519 h 1375503"/>
                    <a:gd name="connsiteX2" fmla="*/ 8996074 w 9620951"/>
                    <a:gd name="connsiteY2" fmla="*/ 68999 h 1375503"/>
                    <a:gd name="connsiteX3" fmla="*/ 9620951 w 9620951"/>
                    <a:gd name="connsiteY3" fmla="*/ 687780 h 1375503"/>
                    <a:gd name="connsiteX4" fmla="*/ 9620951 w 9620951"/>
                    <a:gd name="connsiteY4" fmla="*/ 687780 h 1375503"/>
                    <a:gd name="connsiteX5" fmla="*/ 8904634 w 9620951"/>
                    <a:gd name="connsiteY5" fmla="*/ 1343137 h 1375503"/>
                    <a:gd name="connsiteX6" fmla="*/ 539533 w 9620951"/>
                    <a:gd name="connsiteY6" fmla="*/ 1324849 h 1375503"/>
                    <a:gd name="connsiteX7" fmla="*/ 0 w 9620951"/>
                    <a:gd name="connsiteY7" fmla="*/ 687780 h 1375503"/>
                    <a:gd name="connsiteX0" fmla="*/ 0 w 9620951"/>
                    <a:gd name="connsiteY0" fmla="*/ 700416 h 1388139"/>
                    <a:gd name="connsiteX1" fmla="*/ 539533 w 9620951"/>
                    <a:gd name="connsiteY1" fmla="*/ 51155 h 1388139"/>
                    <a:gd name="connsiteX2" fmla="*/ 8959498 w 9620951"/>
                    <a:gd name="connsiteY2" fmla="*/ 63347 h 1388139"/>
                    <a:gd name="connsiteX3" fmla="*/ 9620951 w 9620951"/>
                    <a:gd name="connsiteY3" fmla="*/ 700416 h 1388139"/>
                    <a:gd name="connsiteX4" fmla="*/ 9620951 w 9620951"/>
                    <a:gd name="connsiteY4" fmla="*/ 700416 h 1388139"/>
                    <a:gd name="connsiteX5" fmla="*/ 8904634 w 9620951"/>
                    <a:gd name="connsiteY5" fmla="*/ 1355773 h 1388139"/>
                    <a:gd name="connsiteX6" fmla="*/ 539533 w 9620951"/>
                    <a:gd name="connsiteY6" fmla="*/ 1337485 h 1388139"/>
                    <a:gd name="connsiteX7" fmla="*/ 0 w 9620951"/>
                    <a:gd name="connsiteY7" fmla="*/ 700416 h 1388139"/>
                    <a:gd name="connsiteX0" fmla="*/ 228 w 9621179"/>
                    <a:gd name="connsiteY0" fmla="*/ 700416 h 1392364"/>
                    <a:gd name="connsiteX1" fmla="*/ 539761 w 9621179"/>
                    <a:gd name="connsiteY1" fmla="*/ 51155 h 1392364"/>
                    <a:gd name="connsiteX2" fmla="*/ 8959726 w 9621179"/>
                    <a:gd name="connsiteY2" fmla="*/ 63347 h 1392364"/>
                    <a:gd name="connsiteX3" fmla="*/ 9621179 w 9621179"/>
                    <a:gd name="connsiteY3" fmla="*/ 700416 h 1392364"/>
                    <a:gd name="connsiteX4" fmla="*/ 9621179 w 9621179"/>
                    <a:gd name="connsiteY4" fmla="*/ 700416 h 1392364"/>
                    <a:gd name="connsiteX5" fmla="*/ 8904862 w 9621179"/>
                    <a:gd name="connsiteY5" fmla="*/ 1355773 h 1392364"/>
                    <a:gd name="connsiteX6" fmla="*/ 497089 w 9621179"/>
                    <a:gd name="connsiteY6" fmla="*/ 1343719 h 1392364"/>
                    <a:gd name="connsiteX7" fmla="*/ 228 w 9621179"/>
                    <a:gd name="connsiteY7" fmla="*/ 700416 h 1392364"/>
                    <a:gd name="connsiteX0" fmla="*/ 228 w 9621179"/>
                    <a:gd name="connsiteY0" fmla="*/ 700416 h 1422686"/>
                    <a:gd name="connsiteX1" fmla="*/ 539761 w 9621179"/>
                    <a:gd name="connsiteY1" fmla="*/ 51155 h 1422686"/>
                    <a:gd name="connsiteX2" fmla="*/ 8959726 w 9621179"/>
                    <a:gd name="connsiteY2" fmla="*/ 63347 h 1422686"/>
                    <a:gd name="connsiteX3" fmla="*/ 9621179 w 9621179"/>
                    <a:gd name="connsiteY3" fmla="*/ 700416 h 1422686"/>
                    <a:gd name="connsiteX4" fmla="*/ 9621179 w 9621179"/>
                    <a:gd name="connsiteY4" fmla="*/ 700416 h 1422686"/>
                    <a:gd name="connsiteX5" fmla="*/ 8904862 w 9621179"/>
                    <a:gd name="connsiteY5" fmla="*/ 1355773 h 1422686"/>
                    <a:gd name="connsiteX6" fmla="*/ 497089 w 9621179"/>
                    <a:gd name="connsiteY6" fmla="*/ 1343719 h 1422686"/>
                    <a:gd name="connsiteX7" fmla="*/ 228 w 9621179"/>
                    <a:gd name="connsiteY7" fmla="*/ 700416 h 1422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621179" h="1422686">
                      <a:moveTo>
                        <a:pt x="228" y="700416"/>
                      </a:moveTo>
                      <a:cubicBezTo>
                        <a:pt x="7340" y="484989"/>
                        <a:pt x="194651" y="51155"/>
                        <a:pt x="539761" y="51155"/>
                      </a:cubicBezTo>
                      <a:cubicBezTo>
                        <a:pt x="3352512" y="53187"/>
                        <a:pt x="4525439" y="-72797"/>
                        <a:pt x="8959726" y="63347"/>
                      </a:cubicBezTo>
                      <a:cubicBezTo>
                        <a:pt x="9304836" y="63347"/>
                        <a:pt x="9621179" y="355306"/>
                        <a:pt x="9621179" y="700416"/>
                      </a:cubicBezTo>
                      <a:lnTo>
                        <a:pt x="9621179" y="700416"/>
                      </a:lnTo>
                      <a:cubicBezTo>
                        <a:pt x="9621179" y="1045526"/>
                        <a:pt x="9249972" y="1355773"/>
                        <a:pt x="8904862" y="1355773"/>
                      </a:cubicBezTo>
                      <a:cubicBezTo>
                        <a:pt x="6086015" y="1359837"/>
                        <a:pt x="6437088" y="1511860"/>
                        <a:pt x="497089" y="1343719"/>
                      </a:cubicBezTo>
                      <a:cubicBezTo>
                        <a:pt x="151979" y="1343719"/>
                        <a:pt x="-6884" y="915843"/>
                        <a:pt x="228" y="700416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Isosceles Triangle 84">
                  <a:extLst>
                    <a:ext uri="{FF2B5EF4-FFF2-40B4-BE49-F238E27FC236}">
                      <a16:creationId xmlns:a16="http://schemas.microsoft.com/office/drawing/2014/main" id="{382ED2C4-CD89-4683-8535-36F08460FE4F}"/>
                    </a:ext>
                  </a:extLst>
                </p:cNvPr>
                <p:cNvSpPr/>
                <p:nvPr/>
              </p:nvSpPr>
              <p:spPr>
                <a:xfrm rot="15079998">
                  <a:off x="1768640" y="1034891"/>
                  <a:ext cx="534865" cy="365087"/>
                </a:xfrm>
                <a:prstGeom prst="triangl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C95DBED9-61AE-4531-AB54-C6E67AEB963D}"/>
                      </a:ext>
                    </a:extLst>
                  </p:cNvPr>
                  <p:cNvSpPr txBox="1"/>
                  <p:nvPr/>
                </p:nvSpPr>
                <p:spPr>
                  <a:xfrm>
                    <a:off x="2117433" y="765134"/>
                    <a:ext cx="3960911" cy="7616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Bef>
                        <a:spcPts val="300"/>
                      </a:spcBef>
                    </a:pPr>
                    <a:r>
                      <a:rPr lang="th-TH" sz="2700" dirty="0">
                        <a:latin typeface="Itim" panose="00000500000000000000" pitchFamily="2" charset="-34"/>
                        <a:cs typeface="Itim" panose="00000500000000000000" pitchFamily="2" charset="-34"/>
                      </a:rPr>
                      <a:t>น้ำองุ่น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th-TH" sz="2800" b="0" i="0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th-TH" sz="2800">
                                <a:latin typeface="Itim" panose="00000500000000000000" pitchFamily="2" charset="-34"/>
                                <a:cs typeface="Itim" panose="00000500000000000000" pitchFamily="2" charset="-34"/>
                              </a:rPr>
                              <m:t>5</m:t>
                            </m:r>
                          </m:den>
                        </m:f>
                      </m:oMath>
                    </a14:m>
                    <a:r>
                      <a:rPr lang="en-US" sz="2800" dirty="0">
                        <a:latin typeface="Itim" panose="00000500000000000000" pitchFamily="2" charset="-34"/>
                        <a:cs typeface="Itim" panose="00000500000000000000" pitchFamily="2" charset="-34"/>
                      </a:rPr>
                      <a:t> </a:t>
                    </a:r>
                    <a:r>
                      <a:rPr lang="th-TH" sz="2800" dirty="0">
                        <a:latin typeface="Itim" panose="00000500000000000000" pitchFamily="2" charset="-34"/>
                        <a:cs typeface="Itim" panose="00000500000000000000" pitchFamily="2" charset="-34"/>
                      </a:rPr>
                      <a:t>ลิตร มีปริมาตร .............................. น้ำส้ม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th-TH" sz="2800" b="0" i="0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th-TH" sz="2800" b="0" i="0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  <m:t>2</m:t>
                            </m:r>
                          </m:den>
                        </m:f>
                      </m:oMath>
                    </a14:m>
                    <a:r>
                      <a:rPr lang="en-US" sz="2800" dirty="0">
                        <a:latin typeface="Itim" panose="00000500000000000000" pitchFamily="2" charset="-34"/>
                        <a:cs typeface="Itim" panose="00000500000000000000" pitchFamily="2" charset="-34"/>
                      </a:rPr>
                      <a:t> </a:t>
                    </a:r>
                    <a:r>
                      <a:rPr lang="th-TH" sz="2800" dirty="0">
                        <a:latin typeface="Itim" panose="00000500000000000000" pitchFamily="2" charset="-34"/>
                        <a:cs typeface="Itim" panose="00000500000000000000" pitchFamily="2" charset="-34"/>
                      </a:rPr>
                      <a:t>ลิตร </a:t>
                    </a:r>
                    <a:endParaRPr lang="th-TH" sz="2700" dirty="0">
                      <a:latin typeface="Itim" panose="00000500000000000000" pitchFamily="2" charset="-34"/>
                      <a:cs typeface="Itim" panose="00000500000000000000" pitchFamily="2" charset="-34"/>
                    </a:endParaRP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C95DBED9-61AE-4531-AB54-C6E67AEB96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17433" y="765134"/>
                    <a:ext cx="3960911" cy="761683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285" b="-96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DB8D60B-40EB-4901-A121-36AC4AE4BC8E}"/>
                </a:ext>
              </a:extLst>
            </p:cNvPr>
            <p:cNvSpPr txBox="1"/>
            <p:nvPr/>
          </p:nvSpPr>
          <p:spPr>
            <a:xfrm>
              <a:off x="5395276" y="7854967"/>
              <a:ext cx="293765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27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(มากกว่า / น้อยกว่า)</a:t>
              </a: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8830ECC0-03E4-418E-8758-EFAE14F45678}"/>
              </a:ext>
            </a:extLst>
          </p:cNvPr>
          <p:cNvSpPr txBox="1"/>
          <p:nvPr/>
        </p:nvSpPr>
        <p:spPr>
          <a:xfrm>
            <a:off x="6374766" y="5330544"/>
            <a:ext cx="2502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น้อยกว่า</a:t>
            </a:r>
          </a:p>
        </p:txBody>
      </p:sp>
      <p:pic>
        <p:nvPicPr>
          <p:cNvPr id="88" name="Picture 87" descr="A close-up of a fruit&#10;&#10;Description automatically generated with low confidence">
            <a:extLst>
              <a:ext uri="{FF2B5EF4-FFF2-40B4-BE49-F238E27FC236}">
                <a16:creationId xmlns:a16="http://schemas.microsoft.com/office/drawing/2014/main" id="{63650E56-1E40-4076-9666-30185D1980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08" y="2945680"/>
            <a:ext cx="1223299" cy="1275616"/>
          </a:xfrm>
          <a:prstGeom prst="rect">
            <a:avLst/>
          </a:prstGeom>
        </p:spPr>
      </p:pic>
      <p:pic>
        <p:nvPicPr>
          <p:cNvPr id="90" name="Picture 89" descr="A picture containing plant&#10;&#10;Description automatically generated">
            <a:extLst>
              <a:ext uri="{FF2B5EF4-FFF2-40B4-BE49-F238E27FC236}">
                <a16:creationId xmlns:a16="http://schemas.microsoft.com/office/drawing/2014/main" id="{C7AB3FA2-6962-42DF-854C-868CEEBCAA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324">
            <a:off x="4175397" y="2704637"/>
            <a:ext cx="913009" cy="1489425"/>
          </a:xfrm>
          <a:prstGeom prst="rect">
            <a:avLst/>
          </a:prstGeom>
        </p:spPr>
      </p:pic>
      <p:pic>
        <p:nvPicPr>
          <p:cNvPr id="92" name="Picture 91" descr="Icon&#10;&#10;Description automatically generated">
            <a:extLst>
              <a:ext uri="{FF2B5EF4-FFF2-40B4-BE49-F238E27FC236}">
                <a16:creationId xmlns:a16="http://schemas.microsoft.com/office/drawing/2014/main" id="{B2F18CB5-38FB-48F1-A4F1-5C5F87F4880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131" y="2991490"/>
            <a:ext cx="995679" cy="109879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7801F2B-0EF6-417D-A676-944B763664F9}"/>
              </a:ext>
            </a:extLst>
          </p:cNvPr>
          <p:cNvSpPr txBox="1"/>
          <p:nvPr/>
        </p:nvSpPr>
        <p:spPr>
          <a:xfrm>
            <a:off x="374168" y="938044"/>
            <a:ext cx="60443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ใบ 1 </a:t>
            </a: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แบ่งเป็น 3 ส่วน เท่า ๆ กัน</a:t>
            </a:r>
            <a:endParaRPr lang="en-US" sz="3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6E68E3D-2B5A-4CD1-81C6-E8ED4838308E}"/>
              </a:ext>
            </a:extLst>
          </p:cNvPr>
          <p:cNvSpPr txBox="1"/>
          <p:nvPr/>
        </p:nvSpPr>
        <p:spPr>
          <a:xfrm>
            <a:off x="5632089" y="938044"/>
            <a:ext cx="60443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ใบ 2 </a:t>
            </a: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แบ่งเป็น 5 ส่วน เท่า ๆ กัน</a:t>
            </a:r>
            <a:endParaRPr lang="en-US" sz="3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3B71977-2D36-428D-B460-E48023E37C85}"/>
              </a:ext>
            </a:extLst>
          </p:cNvPr>
          <p:cNvSpPr txBox="1"/>
          <p:nvPr/>
        </p:nvSpPr>
        <p:spPr>
          <a:xfrm>
            <a:off x="3203725" y="1493877"/>
            <a:ext cx="60443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ใบ 3 </a:t>
            </a: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แบ่งเป็น 2 ส่วน เท่า ๆ กัน</a:t>
            </a:r>
            <a:endParaRPr lang="en-US" sz="3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0024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" fill="hold">
                                          <p:stCondLst>
                                            <p:cond delay="29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" fill="hold">
                                          <p:stCondLst>
                                            <p:cond delay="447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8" grpId="0"/>
      <p:bldP spid="61" grpId="0"/>
      <p:bldP spid="78" grpId="0"/>
      <p:bldP spid="78" grpId="1"/>
      <p:bldP spid="8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พื้นหลังสี">
            <a:extLst>
              <a:ext uri="{FF2B5EF4-FFF2-40B4-BE49-F238E27FC236}">
                <a16:creationId xmlns:a16="http://schemas.microsoft.com/office/drawing/2014/main" id="{2F2D3A7B-5889-48E4-8E10-DD381C97A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พื้นหลังสีขาว">
            <a:extLst>
              <a:ext uri="{FF2B5EF4-FFF2-40B4-BE49-F238E27FC236}">
                <a16:creationId xmlns:a16="http://schemas.microsoft.com/office/drawing/2014/main" id="{9B78CC3B-7E72-4CE4-B837-D7D947E4E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8479"/>
          <a:stretch/>
        </p:blipFill>
        <p:spPr>
          <a:xfrm>
            <a:off x="173223" y="150470"/>
            <a:ext cx="11845555" cy="670753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A5A05F0-248F-41CD-89F9-781B10BB856A}"/>
              </a:ext>
            </a:extLst>
          </p:cNvPr>
          <p:cNvGrpSpPr/>
          <p:nvPr/>
        </p:nvGrpSpPr>
        <p:grpSpPr>
          <a:xfrm>
            <a:off x="2115937" y="657606"/>
            <a:ext cx="7795174" cy="954428"/>
            <a:chOff x="2105777" y="1339369"/>
            <a:chExt cx="7795174" cy="9544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649F1D12-D763-4E0A-AAEF-A84B815FEFB5}"/>
                    </a:ext>
                  </a:extLst>
                </p:cNvPr>
                <p:cNvSpPr txBox="1"/>
                <p:nvPr/>
              </p:nvSpPr>
              <p:spPr>
                <a:xfrm>
                  <a:off x="9387525" y="1339369"/>
                  <a:ext cx="513426" cy="9544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6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6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th-TH" sz="36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en-US" sz="36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649F1D12-D763-4E0A-AAEF-A84B815FEF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87525" y="1339369"/>
                  <a:ext cx="513426" cy="954428"/>
                </a:xfrm>
                <a:prstGeom prst="rect">
                  <a:avLst/>
                </a:prstGeom>
                <a:blipFill>
                  <a:blip r:embed="rId4"/>
                  <a:stretch>
                    <a:fillRect r="-45238" b="-1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A828AB8-9974-49D2-9850-E735212F3769}"/>
                </a:ext>
              </a:extLst>
            </p:cNvPr>
            <p:cNvGrpSpPr/>
            <p:nvPr/>
          </p:nvGrpSpPr>
          <p:grpSpPr>
            <a:xfrm>
              <a:off x="2105777" y="1424068"/>
              <a:ext cx="6844027" cy="785031"/>
              <a:chOff x="1691302" y="689697"/>
              <a:chExt cx="6844027" cy="78503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363E1E6-11AF-4CDF-86A4-33BE70F2B0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263133" y="689697"/>
                <a:ext cx="5272196" cy="785031"/>
              </a:xfrm>
              <a:prstGeom prst="rect">
                <a:avLst/>
              </a:prstGeom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2146B76-F272-4B73-A4EF-12C0EA251380}"/>
                  </a:ext>
                </a:extLst>
              </p:cNvPr>
              <p:cNvSpPr txBox="1"/>
              <p:nvPr/>
            </p:nvSpPr>
            <p:spPr>
              <a:xfrm>
                <a:off x="1691302" y="759047"/>
                <a:ext cx="139860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th-TH" sz="3600" dirty="0">
                    <a:latin typeface="Itim" panose="00000500000000000000" pitchFamily="2" charset="-34"/>
                    <a:cs typeface="Itim" panose="00000500000000000000" pitchFamily="2" charset="-34"/>
                  </a:rPr>
                  <a:t>รูปที่ 1</a:t>
                </a:r>
                <a:endParaRPr lang="en-US" sz="36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3E0C1B-691B-4431-9E20-AB2B03A5642B}"/>
              </a:ext>
            </a:extLst>
          </p:cNvPr>
          <p:cNvGrpSpPr/>
          <p:nvPr/>
        </p:nvGrpSpPr>
        <p:grpSpPr>
          <a:xfrm>
            <a:off x="2115937" y="1838561"/>
            <a:ext cx="7795174" cy="954428"/>
            <a:chOff x="2105777" y="2520324"/>
            <a:chExt cx="7795174" cy="9544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D6F3BF2-527C-4BB0-A373-32E86CF95B60}"/>
                    </a:ext>
                  </a:extLst>
                </p:cNvPr>
                <p:cNvSpPr txBox="1"/>
                <p:nvPr/>
              </p:nvSpPr>
              <p:spPr>
                <a:xfrm>
                  <a:off x="9387525" y="2520324"/>
                  <a:ext cx="513426" cy="9544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6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6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th-TH" sz="36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en-US" sz="36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D6F3BF2-527C-4BB0-A373-32E86CF95B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87525" y="2520324"/>
                  <a:ext cx="513426" cy="954428"/>
                </a:xfrm>
                <a:prstGeom prst="rect">
                  <a:avLst/>
                </a:prstGeom>
                <a:blipFill>
                  <a:blip r:embed="rId6"/>
                  <a:stretch>
                    <a:fillRect r="-39286" b="-1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72C4C05-9415-4355-922C-8C48A7AAAF7A}"/>
                </a:ext>
              </a:extLst>
            </p:cNvPr>
            <p:cNvGrpSpPr/>
            <p:nvPr/>
          </p:nvGrpSpPr>
          <p:grpSpPr>
            <a:xfrm>
              <a:off x="2105777" y="2607253"/>
              <a:ext cx="6844027" cy="780570"/>
              <a:chOff x="1691302" y="1964322"/>
              <a:chExt cx="6844027" cy="780570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D26CB6E2-E3D7-43E3-B408-52AB06D324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263133" y="1964322"/>
                <a:ext cx="5272196" cy="780570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09E6C13-9AC7-4B12-BFA5-C100D7A08B04}"/>
                  </a:ext>
                </a:extLst>
              </p:cNvPr>
              <p:cNvSpPr txBox="1"/>
              <p:nvPr/>
            </p:nvSpPr>
            <p:spPr>
              <a:xfrm>
                <a:off x="1691302" y="2031442"/>
                <a:ext cx="139860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th-TH" sz="3600" dirty="0">
                    <a:latin typeface="Itim" panose="00000500000000000000" pitchFamily="2" charset="-34"/>
                    <a:cs typeface="Itim" panose="00000500000000000000" pitchFamily="2" charset="-34"/>
                  </a:rPr>
                  <a:t>รูปที่ 2</a:t>
                </a:r>
                <a:endParaRPr lang="en-US" sz="36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pic>
        <p:nvPicPr>
          <p:cNvPr id="53" name="Picture 5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A4334FCB-AB55-4C42-84C9-262DF8218E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385" y="3577476"/>
            <a:ext cx="1462759" cy="1517612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49641E3A-D269-46BD-9102-F262BA66254E}"/>
              </a:ext>
            </a:extLst>
          </p:cNvPr>
          <p:cNvGrpSpPr/>
          <p:nvPr/>
        </p:nvGrpSpPr>
        <p:grpSpPr>
          <a:xfrm>
            <a:off x="2948611" y="3429000"/>
            <a:ext cx="7146285" cy="2079898"/>
            <a:chOff x="1857566" y="417539"/>
            <a:chExt cx="3139800" cy="2079898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45A775D-11FA-467F-8AA8-22A6DF400D16}"/>
                </a:ext>
              </a:extLst>
            </p:cNvPr>
            <p:cNvGrpSpPr/>
            <p:nvPr/>
          </p:nvGrpSpPr>
          <p:grpSpPr>
            <a:xfrm>
              <a:off x="1857566" y="417539"/>
              <a:ext cx="3139800" cy="2079898"/>
              <a:chOff x="1857566" y="417539"/>
              <a:chExt cx="3139800" cy="2079898"/>
            </a:xfrm>
          </p:grpSpPr>
          <p:sp>
            <p:nvSpPr>
              <p:cNvPr id="69" name="Rectangle: Rounded Corners 18">
                <a:extLst>
                  <a:ext uri="{FF2B5EF4-FFF2-40B4-BE49-F238E27FC236}">
                    <a16:creationId xmlns:a16="http://schemas.microsoft.com/office/drawing/2014/main" id="{F3B8DAA5-C95D-4FD1-8217-F5AF63E73307}"/>
                  </a:ext>
                </a:extLst>
              </p:cNvPr>
              <p:cNvSpPr/>
              <p:nvPr/>
            </p:nvSpPr>
            <p:spPr>
              <a:xfrm>
                <a:off x="2026101" y="417539"/>
                <a:ext cx="2971265" cy="2079898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CC3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Isosceles Triangle 86">
                <a:extLst>
                  <a:ext uri="{FF2B5EF4-FFF2-40B4-BE49-F238E27FC236}">
                    <a16:creationId xmlns:a16="http://schemas.microsoft.com/office/drawing/2014/main" id="{B14482AE-FDC0-4B8B-8C4C-A8A9C24B3A64}"/>
                  </a:ext>
                </a:extLst>
              </p:cNvPr>
              <p:cNvSpPr/>
              <p:nvPr/>
            </p:nvSpPr>
            <p:spPr>
              <a:xfrm rot="14513813">
                <a:off x="1738449" y="1105816"/>
                <a:ext cx="534865" cy="296631"/>
              </a:xfrm>
              <a:prstGeom prst="triangle">
                <a:avLst/>
              </a:prstGeom>
              <a:solidFill>
                <a:srgbClr val="FCC3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32A868B7-B0DA-4680-9241-B6BF6045CAFC}"/>
                    </a:ext>
                  </a:extLst>
                </p:cNvPr>
                <p:cNvSpPr txBox="1"/>
                <p:nvPr/>
              </p:nvSpPr>
              <p:spPr>
                <a:xfrm>
                  <a:off x="2241711" y="566015"/>
                  <a:ext cx="2278017" cy="7782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8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8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th-TH" sz="27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มากกว่า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8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80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th-TH" sz="28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r>
                    <a:rPr lang="en-US" sz="28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r>
                    <a:rPr lang="th-TH" sz="28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เขียนแทนด้วย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8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8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th-TH" sz="27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r>
                    <a:rPr lang="en-US" sz="27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&gt;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80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6</m:t>
                          </m:r>
                        </m:den>
                      </m:f>
                    </m:oMath>
                  </a14:m>
                  <a:endParaRPr lang="th-TH" sz="27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32A868B7-B0DA-4680-9241-B6BF6045CA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1711" y="566015"/>
                  <a:ext cx="2278017" cy="778290"/>
                </a:xfrm>
                <a:prstGeom prst="rect">
                  <a:avLst/>
                </a:prstGeom>
                <a:blipFill>
                  <a:blip r:embed="rId9"/>
                  <a:stretch>
                    <a:fillRect b="-70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DE1DFCC-9DC0-41C5-9E05-D23EB2D16B86}"/>
                  </a:ext>
                </a:extLst>
              </p:cNvPr>
              <p:cNvSpPr txBox="1"/>
              <p:nvPr/>
            </p:nvSpPr>
            <p:spPr>
              <a:xfrm>
                <a:off x="3709931" y="4458610"/>
                <a:ext cx="6588771" cy="776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th-TH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หรือ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6</m:t>
                        </m:r>
                      </m:den>
                    </m:f>
                  </m:oMath>
                </a14:m>
                <a:r>
                  <a:rPr lang="th-TH" sz="2700" dirty="0">
                    <a:latin typeface="Itim" panose="00000500000000000000" pitchFamily="2" charset="-34"/>
                    <a:cs typeface="Itim" panose="00000500000000000000" pitchFamily="2" charset="-34"/>
                  </a:rPr>
                  <a:t> น้อยกว่า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28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4</m:t>
                        </m:r>
                      </m:den>
                    </m:f>
                  </m:oMath>
                </a14:m>
                <a:r>
                  <a:rPr lang="th-TH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เขียนแทนด้วย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280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6</m:t>
                        </m:r>
                      </m:den>
                    </m:f>
                  </m:oMath>
                </a14:m>
                <a:r>
                  <a:rPr lang="th-TH" sz="27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2700" dirty="0">
                    <a:latin typeface="Itim" panose="00000500000000000000" pitchFamily="2" charset="-34"/>
                    <a:cs typeface="Itim" panose="00000500000000000000" pitchFamily="2" charset="-34"/>
                  </a:rPr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4</m:t>
                        </m:r>
                      </m:den>
                    </m:f>
                  </m:oMath>
                </a14:m>
                <a:endParaRPr lang="th-TH" sz="27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DE1DFCC-9DC0-41C5-9E05-D23EB2D16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9931" y="4458610"/>
                <a:ext cx="6588771" cy="776751"/>
              </a:xfrm>
              <a:prstGeom prst="rect">
                <a:avLst/>
              </a:prstGeom>
              <a:blipFill>
                <a:blip r:embed="rId10"/>
                <a:stretch>
                  <a:fillRect l="-1944" b="-7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หญ้า">
            <a:extLst>
              <a:ext uri="{FF2B5EF4-FFF2-40B4-BE49-F238E27FC236}">
                <a16:creationId xmlns:a16="http://schemas.microsoft.com/office/drawing/2014/main" id="{9AFA6CE1-AE67-4B06-8D94-14F0E2BB262A}"/>
              </a:ext>
            </a:extLst>
          </p:cNvPr>
          <p:cNvGrpSpPr/>
          <p:nvPr/>
        </p:nvGrpSpPr>
        <p:grpSpPr>
          <a:xfrm>
            <a:off x="-319124" y="5714323"/>
            <a:ext cx="13450702" cy="1145458"/>
            <a:chOff x="-210264" y="5722491"/>
            <a:chExt cx="13450702" cy="1137290"/>
          </a:xfrm>
        </p:grpSpPr>
        <p:pic>
          <p:nvPicPr>
            <p:cNvPr id="93" name="Graphic 92">
              <a:extLst>
                <a:ext uri="{FF2B5EF4-FFF2-40B4-BE49-F238E27FC236}">
                  <a16:creationId xmlns:a16="http://schemas.microsoft.com/office/drawing/2014/main" id="{0A687BCC-6DE7-4EF5-9931-C99BB28C2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210264" y="5722491"/>
              <a:ext cx="6065547" cy="1137290"/>
            </a:xfrm>
            <a:prstGeom prst="rect">
              <a:avLst/>
            </a:prstGeom>
          </p:spPr>
        </p:pic>
        <p:pic>
          <p:nvPicPr>
            <p:cNvPr id="94" name="Graphic 93">
              <a:extLst>
                <a:ext uri="{FF2B5EF4-FFF2-40B4-BE49-F238E27FC236}">
                  <a16:creationId xmlns:a16="http://schemas.microsoft.com/office/drawing/2014/main" id="{63ACB7D0-30FB-43B8-890C-7C08121B1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430838" y="5722491"/>
              <a:ext cx="6065547" cy="1137290"/>
            </a:xfrm>
            <a:prstGeom prst="rect">
              <a:avLst/>
            </a:prstGeom>
          </p:spPr>
        </p:pic>
        <p:pic>
          <p:nvPicPr>
            <p:cNvPr id="95" name="Graphic 94">
              <a:extLst>
                <a:ext uri="{FF2B5EF4-FFF2-40B4-BE49-F238E27FC236}">
                  <a16:creationId xmlns:a16="http://schemas.microsoft.com/office/drawing/2014/main" id="{7AB43B34-4396-41C8-8517-E4128F956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174891" y="5722491"/>
              <a:ext cx="6065547" cy="11372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382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พื้นหลังสี">
            <a:extLst>
              <a:ext uri="{FF2B5EF4-FFF2-40B4-BE49-F238E27FC236}">
                <a16:creationId xmlns:a16="http://schemas.microsoft.com/office/drawing/2014/main" id="{2F2D3A7B-5889-48E4-8E10-DD381C97A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พื้นหลังสีขาว">
            <a:extLst>
              <a:ext uri="{FF2B5EF4-FFF2-40B4-BE49-F238E27FC236}">
                <a16:creationId xmlns:a16="http://schemas.microsoft.com/office/drawing/2014/main" id="{9B78CC3B-7E72-4CE4-B837-D7D947E4E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8479"/>
          <a:stretch/>
        </p:blipFill>
        <p:spPr>
          <a:xfrm>
            <a:off x="173223" y="150470"/>
            <a:ext cx="11845555" cy="6707530"/>
          </a:xfrm>
          <a:prstGeom prst="rect">
            <a:avLst/>
          </a:prstGeom>
        </p:spPr>
      </p:pic>
      <p:grpSp>
        <p:nvGrpSpPr>
          <p:cNvPr id="91" name="หญ้า">
            <a:extLst>
              <a:ext uri="{FF2B5EF4-FFF2-40B4-BE49-F238E27FC236}">
                <a16:creationId xmlns:a16="http://schemas.microsoft.com/office/drawing/2014/main" id="{9AFA6CE1-AE67-4B06-8D94-14F0E2BB262A}"/>
              </a:ext>
            </a:extLst>
          </p:cNvPr>
          <p:cNvGrpSpPr/>
          <p:nvPr/>
        </p:nvGrpSpPr>
        <p:grpSpPr>
          <a:xfrm>
            <a:off x="-319124" y="5714323"/>
            <a:ext cx="13450702" cy="1145458"/>
            <a:chOff x="-210264" y="5722491"/>
            <a:chExt cx="13450702" cy="1137290"/>
          </a:xfrm>
        </p:grpSpPr>
        <p:pic>
          <p:nvPicPr>
            <p:cNvPr id="93" name="Graphic 92">
              <a:extLst>
                <a:ext uri="{FF2B5EF4-FFF2-40B4-BE49-F238E27FC236}">
                  <a16:creationId xmlns:a16="http://schemas.microsoft.com/office/drawing/2014/main" id="{0A687BCC-6DE7-4EF5-9931-C99BB28C2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210264" y="5722491"/>
              <a:ext cx="6065547" cy="1137290"/>
            </a:xfrm>
            <a:prstGeom prst="rect">
              <a:avLst/>
            </a:prstGeom>
          </p:spPr>
        </p:pic>
        <p:pic>
          <p:nvPicPr>
            <p:cNvPr id="94" name="Graphic 93">
              <a:extLst>
                <a:ext uri="{FF2B5EF4-FFF2-40B4-BE49-F238E27FC236}">
                  <a16:creationId xmlns:a16="http://schemas.microsoft.com/office/drawing/2014/main" id="{63ACB7D0-30FB-43B8-890C-7C08121B1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30838" y="5722491"/>
              <a:ext cx="6065547" cy="1137290"/>
            </a:xfrm>
            <a:prstGeom prst="rect">
              <a:avLst/>
            </a:prstGeom>
          </p:spPr>
        </p:pic>
        <p:pic>
          <p:nvPicPr>
            <p:cNvPr id="95" name="Graphic 94">
              <a:extLst>
                <a:ext uri="{FF2B5EF4-FFF2-40B4-BE49-F238E27FC236}">
                  <a16:creationId xmlns:a16="http://schemas.microsoft.com/office/drawing/2014/main" id="{7AB43B34-4396-41C8-8517-E4128F956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74891" y="5722491"/>
              <a:ext cx="6065547" cy="1137290"/>
            </a:xfrm>
            <a:prstGeom prst="rect">
              <a:avLst/>
            </a:prstGeom>
          </p:spPr>
        </p:pic>
      </p:grpSp>
      <p:pic>
        <p:nvPicPr>
          <p:cNvPr id="97" name="Picture 96" descr="Icon&#10;&#10;Description automatically generated">
            <a:extLst>
              <a:ext uri="{FF2B5EF4-FFF2-40B4-BE49-F238E27FC236}">
                <a16:creationId xmlns:a16="http://schemas.microsoft.com/office/drawing/2014/main" id="{9753504E-8F98-4F91-9856-A338B0B110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81" y="380770"/>
            <a:ext cx="1138575" cy="12345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697F47-2FD8-4118-A6AA-DCD81CE9BD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14" y="339289"/>
            <a:ext cx="1310864" cy="1183056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48A46FD4-E611-49CF-ACDF-CD7E26E97F34}"/>
              </a:ext>
            </a:extLst>
          </p:cNvPr>
          <p:cNvGrpSpPr/>
          <p:nvPr/>
        </p:nvGrpSpPr>
        <p:grpSpPr>
          <a:xfrm>
            <a:off x="3369945" y="531396"/>
            <a:ext cx="7431793" cy="829746"/>
            <a:chOff x="1923495" y="417539"/>
            <a:chExt cx="3265241" cy="829746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30BF4F48-501A-4E3D-891D-DE81C09D633F}"/>
                </a:ext>
              </a:extLst>
            </p:cNvPr>
            <p:cNvGrpSpPr/>
            <p:nvPr/>
          </p:nvGrpSpPr>
          <p:grpSpPr>
            <a:xfrm>
              <a:off x="1923495" y="417539"/>
              <a:ext cx="3265241" cy="829746"/>
              <a:chOff x="1923495" y="417539"/>
              <a:chExt cx="3265241" cy="829746"/>
            </a:xfrm>
          </p:grpSpPr>
          <p:sp>
            <p:nvSpPr>
              <p:cNvPr id="102" name="Rectangle: Rounded Corners 18">
                <a:extLst>
                  <a:ext uri="{FF2B5EF4-FFF2-40B4-BE49-F238E27FC236}">
                    <a16:creationId xmlns:a16="http://schemas.microsoft.com/office/drawing/2014/main" id="{C117427B-507B-4B6A-BE8E-643E93ACC3E4}"/>
                  </a:ext>
                </a:extLst>
              </p:cNvPr>
              <p:cNvSpPr/>
              <p:nvPr/>
            </p:nvSpPr>
            <p:spPr>
              <a:xfrm>
                <a:off x="2026101" y="417539"/>
                <a:ext cx="3162635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Isosceles Triangle 102">
                <a:extLst>
                  <a:ext uri="{FF2B5EF4-FFF2-40B4-BE49-F238E27FC236}">
                    <a16:creationId xmlns:a16="http://schemas.microsoft.com/office/drawing/2014/main" id="{34F739B0-99D0-4D8D-BDD4-AA97136D7B03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369762A-0182-40CF-97F0-BA02438816B1}"/>
                </a:ext>
              </a:extLst>
            </p:cNvPr>
            <p:cNvSpPr txBox="1"/>
            <p:nvPr/>
          </p:nvSpPr>
          <p:spPr>
            <a:xfrm>
              <a:off x="2117519" y="523112"/>
              <a:ext cx="300799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เศษส่วนของส่วนที่ระบายสีแต่ละรูปเป็นเท่าไร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ABF95FC-1EBA-44A6-91C6-82E3241DAA81}"/>
                  </a:ext>
                </a:extLst>
              </p:cNvPr>
              <p:cNvSpPr txBox="1"/>
              <p:nvPr/>
            </p:nvSpPr>
            <p:spPr>
              <a:xfrm>
                <a:off x="9387525" y="1864705"/>
                <a:ext cx="513426" cy="9544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5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5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r>
                  <a:rPr lang="th-TH" sz="35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5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ABF95FC-1EBA-44A6-91C6-82E3241DA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525" y="1864705"/>
                <a:ext cx="513426" cy="954428"/>
              </a:xfrm>
              <a:prstGeom prst="rect">
                <a:avLst/>
              </a:prstGeom>
              <a:blipFill>
                <a:blip r:embed="rId8"/>
                <a:stretch>
                  <a:fillRect r="-4166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6" name="Group 105">
            <a:extLst>
              <a:ext uri="{FF2B5EF4-FFF2-40B4-BE49-F238E27FC236}">
                <a16:creationId xmlns:a16="http://schemas.microsoft.com/office/drawing/2014/main" id="{A2EA47BF-1C42-497D-91C6-E44B1F8C6C29}"/>
              </a:ext>
            </a:extLst>
          </p:cNvPr>
          <p:cNvGrpSpPr/>
          <p:nvPr/>
        </p:nvGrpSpPr>
        <p:grpSpPr>
          <a:xfrm>
            <a:off x="2502017" y="1978786"/>
            <a:ext cx="6646085" cy="795630"/>
            <a:chOff x="1874182" y="684397"/>
            <a:chExt cx="6646085" cy="795630"/>
          </a:xfrm>
        </p:grpSpPr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0BBED49D-6822-4D57-9713-1EC24349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78194" y="684397"/>
              <a:ext cx="5242073" cy="795630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4B0C5BD-6E23-4EBB-AC6D-F80C62EBB89E}"/>
                </a:ext>
              </a:extLst>
            </p:cNvPr>
            <p:cNvSpPr txBox="1"/>
            <p:nvPr/>
          </p:nvSpPr>
          <p:spPr>
            <a:xfrm>
              <a:off x="1874182" y="759047"/>
              <a:ext cx="13986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รูปที่ 1</a:t>
              </a:r>
              <a:endParaRPr lang="en-US" sz="35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37AC8A2-1F72-496E-A7DB-D32C8BE39033}"/>
                  </a:ext>
                </a:extLst>
              </p:cNvPr>
              <p:cNvSpPr txBox="1"/>
              <p:nvPr/>
            </p:nvSpPr>
            <p:spPr>
              <a:xfrm>
                <a:off x="9387525" y="3045660"/>
                <a:ext cx="513426" cy="9544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5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5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35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5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37AC8A2-1F72-496E-A7DB-D32C8BE390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525" y="3045660"/>
                <a:ext cx="513426" cy="954428"/>
              </a:xfrm>
              <a:prstGeom prst="rect">
                <a:avLst/>
              </a:prstGeom>
              <a:blipFill>
                <a:blip r:embed="rId10"/>
                <a:stretch>
                  <a:fillRect r="-4166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893133F-63F3-43D5-AE46-96D298EBC9A2}"/>
              </a:ext>
            </a:extLst>
          </p:cNvPr>
          <p:cNvGrpSpPr/>
          <p:nvPr/>
        </p:nvGrpSpPr>
        <p:grpSpPr>
          <a:xfrm>
            <a:off x="2512177" y="3162014"/>
            <a:ext cx="6635925" cy="791085"/>
            <a:chOff x="1884342" y="1959065"/>
            <a:chExt cx="6635925" cy="791085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FEA38628-DFB5-44F3-88AC-C5CDBAE49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78194" y="1959065"/>
              <a:ext cx="5242073" cy="791085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1811108-9A60-4EAE-9651-D36F4640F984}"/>
                </a:ext>
              </a:extLst>
            </p:cNvPr>
            <p:cNvSpPr txBox="1"/>
            <p:nvPr/>
          </p:nvSpPr>
          <p:spPr>
            <a:xfrm>
              <a:off x="1884342" y="2031442"/>
              <a:ext cx="13986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รูปที่ 2</a:t>
              </a:r>
              <a:endParaRPr lang="en-US" sz="35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5E9A55A2-EFA6-4BC8-95FF-BE923C5F1434}"/>
              </a:ext>
            </a:extLst>
          </p:cNvPr>
          <p:cNvGrpSpPr/>
          <p:nvPr/>
        </p:nvGrpSpPr>
        <p:grpSpPr>
          <a:xfrm>
            <a:off x="3425300" y="511322"/>
            <a:ext cx="4245077" cy="829746"/>
            <a:chOff x="1923495" y="417539"/>
            <a:chExt cx="1865122" cy="829746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7359A8D8-4281-4B3A-83F0-F0ACA9B686AD}"/>
                </a:ext>
              </a:extLst>
            </p:cNvPr>
            <p:cNvGrpSpPr/>
            <p:nvPr/>
          </p:nvGrpSpPr>
          <p:grpSpPr>
            <a:xfrm>
              <a:off x="1923495" y="417539"/>
              <a:ext cx="1773704" cy="829746"/>
              <a:chOff x="1923495" y="417539"/>
              <a:chExt cx="1773704" cy="829746"/>
            </a:xfrm>
          </p:grpSpPr>
          <p:sp>
            <p:nvSpPr>
              <p:cNvPr id="122" name="Rectangle: Rounded Corners 18">
                <a:extLst>
                  <a:ext uri="{FF2B5EF4-FFF2-40B4-BE49-F238E27FC236}">
                    <a16:creationId xmlns:a16="http://schemas.microsoft.com/office/drawing/2014/main" id="{B16644A0-7D5F-4FAB-B31D-8CA396FA1A61}"/>
                  </a:ext>
                </a:extLst>
              </p:cNvPr>
              <p:cNvSpPr/>
              <p:nvPr/>
            </p:nvSpPr>
            <p:spPr>
              <a:xfrm>
                <a:off x="2026102" y="417539"/>
                <a:ext cx="1671097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3" name="Isosceles Triangle 122">
                <a:extLst>
                  <a:ext uri="{FF2B5EF4-FFF2-40B4-BE49-F238E27FC236}">
                    <a16:creationId xmlns:a16="http://schemas.microsoft.com/office/drawing/2014/main" id="{3C902585-F654-41E3-A953-CB193EA2BA0D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25F11304-EE87-4CD9-9076-F421CFD991EF}"/>
                </a:ext>
              </a:extLst>
            </p:cNvPr>
            <p:cNvSpPr txBox="1"/>
            <p:nvPr/>
          </p:nvSpPr>
          <p:spPr>
            <a:xfrm>
              <a:off x="2117520" y="523112"/>
              <a:ext cx="16710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เศษส่วนใดมีค่าน้อยกว่า</a:t>
              </a:r>
            </a:p>
          </p:txBody>
        </p:sp>
      </p:grp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7BFEFC03-A912-4AA3-931F-FD6D56A87B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41" y="4539107"/>
            <a:ext cx="1051894" cy="1067673"/>
          </a:xfrm>
          <a:prstGeom prst="rect">
            <a:avLst/>
          </a:prstGeom>
        </p:spPr>
      </p:pic>
      <p:grpSp>
        <p:nvGrpSpPr>
          <p:cNvPr id="124" name="Group 123">
            <a:extLst>
              <a:ext uri="{FF2B5EF4-FFF2-40B4-BE49-F238E27FC236}">
                <a16:creationId xmlns:a16="http://schemas.microsoft.com/office/drawing/2014/main" id="{2B9AC68C-2998-43D8-9CE6-0159A1293D11}"/>
              </a:ext>
            </a:extLst>
          </p:cNvPr>
          <p:cNvGrpSpPr/>
          <p:nvPr/>
        </p:nvGrpSpPr>
        <p:grpSpPr>
          <a:xfrm>
            <a:off x="3790481" y="4515786"/>
            <a:ext cx="6110470" cy="1090994"/>
            <a:chOff x="1866002" y="417539"/>
            <a:chExt cx="2684703" cy="1090994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6B478ADE-64A0-4D0C-94D1-3D11034FC685}"/>
                </a:ext>
              </a:extLst>
            </p:cNvPr>
            <p:cNvGrpSpPr/>
            <p:nvPr/>
          </p:nvGrpSpPr>
          <p:grpSpPr>
            <a:xfrm>
              <a:off x="1866002" y="417539"/>
              <a:ext cx="2684703" cy="1090994"/>
              <a:chOff x="1866002" y="417539"/>
              <a:chExt cx="2684703" cy="1090994"/>
            </a:xfrm>
          </p:grpSpPr>
          <p:sp>
            <p:nvSpPr>
              <p:cNvPr id="127" name="Rectangle: Rounded Corners 18">
                <a:extLst>
                  <a:ext uri="{FF2B5EF4-FFF2-40B4-BE49-F238E27FC236}">
                    <a16:creationId xmlns:a16="http://schemas.microsoft.com/office/drawing/2014/main" id="{D16C11EE-1028-4940-93D7-67997C65FD4C}"/>
                  </a:ext>
                </a:extLst>
              </p:cNvPr>
              <p:cNvSpPr/>
              <p:nvPr/>
            </p:nvSpPr>
            <p:spPr>
              <a:xfrm>
                <a:off x="2026101" y="417539"/>
                <a:ext cx="2524604" cy="1090994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8" name="Isosceles Triangle 127">
                <a:extLst>
                  <a:ext uri="{FF2B5EF4-FFF2-40B4-BE49-F238E27FC236}">
                    <a16:creationId xmlns:a16="http://schemas.microsoft.com/office/drawing/2014/main" id="{9308E03B-E3EC-480B-942F-CF002FED86AB}"/>
                  </a:ext>
                </a:extLst>
              </p:cNvPr>
              <p:cNvSpPr/>
              <p:nvPr/>
            </p:nvSpPr>
            <p:spPr>
              <a:xfrm rot="15321034">
                <a:off x="1735279" y="860662"/>
                <a:ext cx="534865" cy="273419"/>
              </a:xfrm>
              <a:prstGeom prst="triangle">
                <a:avLst/>
              </a:pr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B2E8B6B1-B22B-42DF-8C30-416D3055EC0E}"/>
                    </a:ext>
                  </a:extLst>
                </p:cNvPr>
                <p:cNvSpPr txBox="1"/>
                <p:nvPr/>
              </p:nvSpPr>
              <p:spPr>
                <a:xfrm>
                  <a:off x="2153232" y="553592"/>
                  <a:ext cx="2343907" cy="8115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น้อยกว่า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เขียนแทนด้วย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8</m:t>
                          </m:r>
                        </m:den>
                      </m:f>
                      <m:r>
                        <a:rPr lang="th-TH" sz="3000" b="0" i="0" smtClean="0">
                          <a:latin typeface="Cambria Math" panose="02040503050406030204" pitchFamily="18" charset="0"/>
                          <a:cs typeface="Itim" panose="00000500000000000000" pitchFamily="2" charset="-34"/>
                        </a:rPr>
                        <m:t> </m:t>
                      </m:r>
                    </m:oMath>
                  </a14:m>
                  <a:r>
                    <a:rPr lang="en-US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&lt;</a:t>
                  </a:r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 </a:t>
                  </a:r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B2E8B6B1-B22B-42DF-8C30-416D3055EC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3232" y="553592"/>
                  <a:ext cx="2343907" cy="811569"/>
                </a:xfrm>
                <a:prstGeom prst="rect">
                  <a:avLst/>
                </a:prstGeom>
                <a:blipFill>
                  <a:blip r:embed="rId13"/>
                  <a:stretch>
                    <a:fillRect r="-4229"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8BCF3B8F-3314-421F-9049-1957D7A1C335}"/>
              </a:ext>
            </a:extLst>
          </p:cNvPr>
          <p:cNvGrpSpPr/>
          <p:nvPr/>
        </p:nvGrpSpPr>
        <p:grpSpPr>
          <a:xfrm>
            <a:off x="3397272" y="511322"/>
            <a:ext cx="4245077" cy="829746"/>
            <a:chOff x="1923495" y="417539"/>
            <a:chExt cx="1865122" cy="829746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1AD716AD-8309-41B1-BE65-8A7B2B189F90}"/>
                </a:ext>
              </a:extLst>
            </p:cNvPr>
            <p:cNvGrpSpPr/>
            <p:nvPr/>
          </p:nvGrpSpPr>
          <p:grpSpPr>
            <a:xfrm>
              <a:off x="1923495" y="417539"/>
              <a:ext cx="1773704" cy="829746"/>
              <a:chOff x="1923495" y="417539"/>
              <a:chExt cx="1773704" cy="829746"/>
            </a:xfrm>
          </p:grpSpPr>
          <p:sp>
            <p:nvSpPr>
              <p:cNvPr id="132" name="Rectangle: Rounded Corners 18">
                <a:extLst>
                  <a:ext uri="{FF2B5EF4-FFF2-40B4-BE49-F238E27FC236}">
                    <a16:creationId xmlns:a16="http://schemas.microsoft.com/office/drawing/2014/main" id="{3D7BA81C-AD6E-4821-9943-4DE73A4FF59D}"/>
                  </a:ext>
                </a:extLst>
              </p:cNvPr>
              <p:cNvSpPr/>
              <p:nvPr/>
            </p:nvSpPr>
            <p:spPr>
              <a:xfrm>
                <a:off x="2026102" y="417539"/>
                <a:ext cx="1671097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Isosceles Triangle 132">
                <a:extLst>
                  <a:ext uri="{FF2B5EF4-FFF2-40B4-BE49-F238E27FC236}">
                    <a16:creationId xmlns:a16="http://schemas.microsoft.com/office/drawing/2014/main" id="{A7FF6465-1E37-43BE-873E-97614B6B8C3A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6EF926F2-01A1-4195-AE43-A1795E0A5336}"/>
                </a:ext>
              </a:extLst>
            </p:cNvPr>
            <p:cNvSpPr txBox="1"/>
            <p:nvPr/>
          </p:nvSpPr>
          <p:spPr>
            <a:xfrm>
              <a:off x="2117520" y="523112"/>
              <a:ext cx="16710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เศษส่วนใดมีค่ามากกว่า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C2296630-5700-48A5-AA9D-CE770454BC7D}"/>
              </a:ext>
            </a:extLst>
          </p:cNvPr>
          <p:cNvGrpSpPr/>
          <p:nvPr/>
        </p:nvGrpSpPr>
        <p:grpSpPr>
          <a:xfrm>
            <a:off x="3859750" y="4515786"/>
            <a:ext cx="6110470" cy="1090994"/>
            <a:chOff x="1866002" y="417539"/>
            <a:chExt cx="2684703" cy="1090994"/>
          </a:xfrm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36FFBD6A-7EB5-49D9-A806-A8785751FC24}"/>
                </a:ext>
              </a:extLst>
            </p:cNvPr>
            <p:cNvGrpSpPr/>
            <p:nvPr/>
          </p:nvGrpSpPr>
          <p:grpSpPr>
            <a:xfrm>
              <a:off x="1866002" y="417539"/>
              <a:ext cx="2684703" cy="1090994"/>
              <a:chOff x="1866002" y="417539"/>
              <a:chExt cx="2684703" cy="1090994"/>
            </a:xfrm>
          </p:grpSpPr>
          <p:sp>
            <p:nvSpPr>
              <p:cNvPr id="142" name="Rectangle: Rounded Corners 18">
                <a:extLst>
                  <a:ext uri="{FF2B5EF4-FFF2-40B4-BE49-F238E27FC236}">
                    <a16:creationId xmlns:a16="http://schemas.microsoft.com/office/drawing/2014/main" id="{7536F348-6721-4D6C-BF97-0EC7125BCBCB}"/>
                  </a:ext>
                </a:extLst>
              </p:cNvPr>
              <p:cNvSpPr/>
              <p:nvPr/>
            </p:nvSpPr>
            <p:spPr>
              <a:xfrm>
                <a:off x="2026101" y="417539"/>
                <a:ext cx="2524604" cy="1090994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" name="Isosceles Triangle 142">
                <a:extLst>
                  <a:ext uri="{FF2B5EF4-FFF2-40B4-BE49-F238E27FC236}">
                    <a16:creationId xmlns:a16="http://schemas.microsoft.com/office/drawing/2014/main" id="{C28BD001-7F86-45B6-9E3F-743E60FD7DFE}"/>
                  </a:ext>
                </a:extLst>
              </p:cNvPr>
              <p:cNvSpPr/>
              <p:nvPr/>
            </p:nvSpPr>
            <p:spPr>
              <a:xfrm rot="15321034">
                <a:off x="1735279" y="860662"/>
                <a:ext cx="534865" cy="273419"/>
              </a:xfrm>
              <a:prstGeom prst="triangle">
                <a:avLst/>
              </a:pr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446F6A5E-F779-4265-8A91-E70816B97760}"/>
                    </a:ext>
                  </a:extLst>
                </p:cNvPr>
                <p:cNvSpPr txBox="1"/>
                <p:nvPr/>
              </p:nvSpPr>
              <p:spPr>
                <a:xfrm>
                  <a:off x="2153232" y="553592"/>
                  <a:ext cx="2343907" cy="8258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มากกว่า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เขียนแทนด้วย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r>
                    <a:rPr lang="en-US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&gt;</a:t>
                  </a:r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446F6A5E-F779-4265-8A91-E70816B977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3232" y="553592"/>
                  <a:ext cx="2343907" cy="825803"/>
                </a:xfrm>
                <a:prstGeom prst="rect">
                  <a:avLst/>
                </a:prstGeom>
                <a:blipFill>
                  <a:blip r:embed="rId14"/>
                  <a:stretch>
                    <a:fillRect r="-1598" b="-80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863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พื้นหลังสี">
            <a:extLst>
              <a:ext uri="{FF2B5EF4-FFF2-40B4-BE49-F238E27FC236}">
                <a16:creationId xmlns:a16="http://schemas.microsoft.com/office/drawing/2014/main" id="{2F2D3A7B-5889-48E4-8E10-DD381C97A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พื้นหลังสีขาว">
            <a:extLst>
              <a:ext uri="{FF2B5EF4-FFF2-40B4-BE49-F238E27FC236}">
                <a16:creationId xmlns:a16="http://schemas.microsoft.com/office/drawing/2014/main" id="{9B78CC3B-7E72-4CE4-B837-D7D947E4E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8479"/>
          <a:stretch/>
        </p:blipFill>
        <p:spPr>
          <a:xfrm>
            <a:off x="173223" y="150470"/>
            <a:ext cx="11845555" cy="6707530"/>
          </a:xfrm>
          <a:prstGeom prst="rect">
            <a:avLst/>
          </a:prstGeom>
        </p:spPr>
      </p:pic>
      <p:grpSp>
        <p:nvGrpSpPr>
          <p:cNvPr id="91" name="หญ้า">
            <a:extLst>
              <a:ext uri="{FF2B5EF4-FFF2-40B4-BE49-F238E27FC236}">
                <a16:creationId xmlns:a16="http://schemas.microsoft.com/office/drawing/2014/main" id="{9AFA6CE1-AE67-4B06-8D94-14F0E2BB262A}"/>
              </a:ext>
            </a:extLst>
          </p:cNvPr>
          <p:cNvGrpSpPr/>
          <p:nvPr/>
        </p:nvGrpSpPr>
        <p:grpSpPr>
          <a:xfrm>
            <a:off x="-319124" y="5714323"/>
            <a:ext cx="13450702" cy="1145458"/>
            <a:chOff x="-210264" y="5722491"/>
            <a:chExt cx="13450702" cy="1137290"/>
          </a:xfrm>
        </p:grpSpPr>
        <p:pic>
          <p:nvPicPr>
            <p:cNvPr id="93" name="Graphic 92">
              <a:extLst>
                <a:ext uri="{FF2B5EF4-FFF2-40B4-BE49-F238E27FC236}">
                  <a16:creationId xmlns:a16="http://schemas.microsoft.com/office/drawing/2014/main" id="{0A687BCC-6DE7-4EF5-9931-C99BB28C2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210264" y="5722491"/>
              <a:ext cx="6065547" cy="1137290"/>
            </a:xfrm>
            <a:prstGeom prst="rect">
              <a:avLst/>
            </a:prstGeom>
          </p:spPr>
        </p:pic>
        <p:pic>
          <p:nvPicPr>
            <p:cNvPr id="94" name="Graphic 93">
              <a:extLst>
                <a:ext uri="{FF2B5EF4-FFF2-40B4-BE49-F238E27FC236}">
                  <a16:creationId xmlns:a16="http://schemas.microsoft.com/office/drawing/2014/main" id="{63ACB7D0-30FB-43B8-890C-7C08121B1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30838" y="5722491"/>
              <a:ext cx="6065547" cy="1137290"/>
            </a:xfrm>
            <a:prstGeom prst="rect">
              <a:avLst/>
            </a:prstGeom>
          </p:spPr>
        </p:pic>
        <p:pic>
          <p:nvPicPr>
            <p:cNvPr id="95" name="Graphic 94">
              <a:extLst>
                <a:ext uri="{FF2B5EF4-FFF2-40B4-BE49-F238E27FC236}">
                  <a16:creationId xmlns:a16="http://schemas.microsoft.com/office/drawing/2014/main" id="{7AB43B34-4396-41C8-8517-E4128F956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74891" y="5722491"/>
              <a:ext cx="6065547" cy="1137290"/>
            </a:xfrm>
            <a:prstGeom prst="rect">
              <a:avLst/>
            </a:prstGeom>
          </p:spPr>
        </p:pic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9753504E-8F98-4F91-9856-A338B0B110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982" y="380770"/>
            <a:ext cx="1134373" cy="12345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697F47-2FD8-4118-A6AA-DCD81CE9BD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14" y="339289"/>
            <a:ext cx="1310864" cy="1183056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48A46FD4-E611-49CF-ACDF-CD7E26E97F34}"/>
              </a:ext>
            </a:extLst>
          </p:cNvPr>
          <p:cNvGrpSpPr/>
          <p:nvPr/>
        </p:nvGrpSpPr>
        <p:grpSpPr>
          <a:xfrm>
            <a:off x="3369945" y="531396"/>
            <a:ext cx="7431793" cy="829746"/>
            <a:chOff x="1923495" y="417539"/>
            <a:chExt cx="3265241" cy="829746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30BF4F48-501A-4E3D-891D-DE81C09D633F}"/>
                </a:ext>
              </a:extLst>
            </p:cNvPr>
            <p:cNvGrpSpPr/>
            <p:nvPr/>
          </p:nvGrpSpPr>
          <p:grpSpPr>
            <a:xfrm>
              <a:off x="1923495" y="417539"/>
              <a:ext cx="3265241" cy="829746"/>
              <a:chOff x="1923495" y="417539"/>
              <a:chExt cx="3265241" cy="829746"/>
            </a:xfrm>
          </p:grpSpPr>
          <p:sp>
            <p:nvSpPr>
              <p:cNvPr id="102" name="Rectangle: Rounded Corners 18">
                <a:extLst>
                  <a:ext uri="{FF2B5EF4-FFF2-40B4-BE49-F238E27FC236}">
                    <a16:creationId xmlns:a16="http://schemas.microsoft.com/office/drawing/2014/main" id="{C117427B-507B-4B6A-BE8E-643E93ACC3E4}"/>
                  </a:ext>
                </a:extLst>
              </p:cNvPr>
              <p:cNvSpPr/>
              <p:nvPr/>
            </p:nvSpPr>
            <p:spPr>
              <a:xfrm>
                <a:off x="2026101" y="417539"/>
                <a:ext cx="3162635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Isosceles Triangle 102">
                <a:extLst>
                  <a:ext uri="{FF2B5EF4-FFF2-40B4-BE49-F238E27FC236}">
                    <a16:creationId xmlns:a16="http://schemas.microsoft.com/office/drawing/2014/main" id="{34F739B0-99D0-4D8D-BDD4-AA97136D7B03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369762A-0182-40CF-97F0-BA02438816B1}"/>
                </a:ext>
              </a:extLst>
            </p:cNvPr>
            <p:cNvSpPr txBox="1"/>
            <p:nvPr/>
          </p:nvSpPr>
          <p:spPr>
            <a:xfrm>
              <a:off x="2117519" y="523112"/>
              <a:ext cx="300799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เศษส่วนของส่วนที่ระบายสีแต่ละรูปเป็นเท่าไร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ABF95FC-1EBA-44A6-91C6-82E3241DAA81}"/>
                  </a:ext>
                </a:extLst>
              </p:cNvPr>
              <p:cNvSpPr txBox="1"/>
              <p:nvPr/>
            </p:nvSpPr>
            <p:spPr>
              <a:xfrm>
                <a:off x="9387525" y="1864705"/>
                <a:ext cx="513426" cy="9544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5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5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10</m:t>
                        </m:r>
                      </m:den>
                    </m:f>
                  </m:oMath>
                </a14:m>
                <a:r>
                  <a:rPr lang="th-TH" sz="35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5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ABF95FC-1EBA-44A6-91C6-82E3241DA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525" y="1864705"/>
                <a:ext cx="513426" cy="954428"/>
              </a:xfrm>
              <a:prstGeom prst="rect">
                <a:avLst/>
              </a:prstGeom>
              <a:blipFill>
                <a:blip r:embed="rId8"/>
                <a:stretch>
                  <a:fillRect r="-83333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6" name="Group 105">
            <a:extLst>
              <a:ext uri="{FF2B5EF4-FFF2-40B4-BE49-F238E27FC236}">
                <a16:creationId xmlns:a16="http://schemas.microsoft.com/office/drawing/2014/main" id="{A2EA47BF-1C42-497D-91C6-E44B1F8C6C29}"/>
              </a:ext>
            </a:extLst>
          </p:cNvPr>
          <p:cNvGrpSpPr/>
          <p:nvPr/>
        </p:nvGrpSpPr>
        <p:grpSpPr>
          <a:xfrm>
            <a:off x="2502017" y="1978786"/>
            <a:ext cx="6643808" cy="795630"/>
            <a:chOff x="1874182" y="684397"/>
            <a:chExt cx="6643808" cy="795630"/>
          </a:xfrm>
        </p:grpSpPr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0BBED49D-6822-4D57-9713-1EC24349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80470" y="684397"/>
              <a:ext cx="5237520" cy="795630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4B0C5BD-6E23-4EBB-AC6D-F80C62EBB89E}"/>
                </a:ext>
              </a:extLst>
            </p:cNvPr>
            <p:cNvSpPr txBox="1"/>
            <p:nvPr/>
          </p:nvSpPr>
          <p:spPr>
            <a:xfrm>
              <a:off x="1874182" y="759047"/>
              <a:ext cx="13986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รูปที่ 1</a:t>
              </a:r>
              <a:endParaRPr lang="en-US" sz="35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37AC8A2-1F72-496E-A7DB-D32C8BE39033}"/>
                  </a:ext>
                </a:extLst>
              </p:cNvPr>
              <p:cNvSpPr txBox="1"/>
              <p:nvPr/>
            </p:nvSpPr>
            <p:spPr>
              <a:xfrm>
                <a:off x="9387525" y="3045660"/>
                <a:ext cx="513426" cy="9544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5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5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35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5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37AC8A2-1F72-496E-A7DB-D32C8BE390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525" y="3045660"/>
                <a:ext cx="513426" cy="954428"/>
              </a:xfrm>
              <a:prstGeom prst="rect">
                <a:avLst/>
              </a:prstGeom>
              <a:blipFill>
                <a:blip r:embed="rId10"/>
                <a:stretch>
                  <a:fillRect r="-36905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893133F-63F3-43D5-AE46-96D298EBC9A2}"/>
              </a:ext>
            </a:extLst>
          </p:cNvPr>
          <p:cNvGrpSpPr/>
          <p:nvPr/>
        </p:nvGrpSpPr>
        <p:grpSpPr>
          <a:xfrm>
            <a:off x="2512177" y="3162014"/>
            <a:ext cx="6618689" cy="791085"/>
            <a:chOff x="1884342" y="1959065"/>
            <a:chExt cx="6618689" cy="791085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FEA38628-DFB5-44F3-88AC-C5CDBAE49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95430" y="1959065"/>
              <a:ext cx="5207601" cy="791085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1811108-9A60-4EAE-9651-D36F4640F984}"/>
                </a:ext>
              </a:extLst>
            </p:cNvPr>
            <p:cNvSpPr txBox="1"/>
            <p:nvPr/>
          </p:nvSpPr>
          <p:spPr>
            <a:xfrm>
              <a:off x="1884342" y="2031442"/>
              <a:ext cx="13986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รูปที่ 2</a:t>
              </a:r>
              <a:endParaRPr lang="en-US" sz="35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5E9A55A2-EFA6-4BC8-95FF-BE923C5F1434}"/>
              </a:ext>
            </a:extLst>
          </p:cNvPr>
          <p:cNvGrpSpPr/>
          <p:nvPr/>
        </p:nvGrpSpPr>
        <p:grpSpPr>
          <a:xfrm>
            <a:off x="3425300" y="511322"/>
            <a:ext cx="4245077" cy="829746"/>
            <a:chOff x="1923495" y="417539"/>
            <a:chExt cx="1865122" cy="829746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7359A8D8-4281-4B3A-83F0-F0ACA9B686AD}"/>
                </a:ext>
              </a:extLst>
            </p:cNvPr>
            <p:cNvGrpSpPr/>
            <p:nvPr/>
          </p:nvGrpSpPr>
          <p:grpSpPr>
            <a:xfrm>
              <a:off x="1923495" y="417539"/>
              <a:ext cx="1773704" cy="829746"/>
              <a:chOff x="1923495" y="417539"/>
              <a:chExt cx="1773704" cy="829746"/>
            </a:xfrm>
          </p:grpSpPr>
          <p:sp>
            <p:nvSpPr>
              <p:cNvPr id="122" name="Rectangle: Rounded Corners 18">
                <a:extLst>
                  <a:ext uri="{FF2B5EF4-FFF2-40B4-BE49-F238E27FC236}">
                    <a16:creationId xmlns:a16="http://schemas.microsoft.com/office/drawing/2014/main" id="{B16644A0-7D5F-4FAB-B31D-8CA396FA1A61}"/>
                  </a:ext>
                </a:extLst>
              </p:cNvPr>
              <p:cNvSpPr/>
              <p:nvPr/>
            </p:nvSpPr>
            <p:spPr>
              <a:xfrm>
                <a:off x="2026102" y="417539"/>
                <a:ext cx="1671097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3" name="Isosceles Triangle 122">
                <a:extLst>
                  <a:ext uri="{FF2B5EF4-FFF2-40B4-BE49-F238E27FC236}">
                    <a16:creationId xmlns:a16="http://schemas.microsoft.com/office/drawing/2014/main" id="{3C902585-F654-41E3-A953-CB193EA2BA0D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25F11304-EE87-4CD9-9076-F421CFD991EF}"/>
                </a:ext>
              </a:extLst>
            </p:cNvPr>
            <p:cNvSpPr txBox="1"/>
            <p:nvPr/>
          </p:nvSpPr>
          <p:spPr>
            <a:xfrm>
              <a:off x="2117520" y="523112"/>
              <a:ext cx="16710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เศษส่วนใดมีค่าน้อยกว่า</a:t>
              </a:r>
            </a:p>
          </p:txBody>
        </p:sp>
      </p:grp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7BFEFC03-A912-4AA3-931F-FD6D56A87B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41" y="4539107"/>
            <a:ext cx="1051894" cy="1067673"/>
          </a:xfrm>
          <a:prstGeom prst="rect">
            <a:avLst/>
          </a:prstGeom>
        </p:spPr>
      </p:pic>
      <p:grpSp>
        <p:nvGrpSpPr>
          <p:cNvPr id="124" name="Group 123">
            <a:extLst>
              <a:ext uri="{FF2B5EF4-FFF2-40B4-BE49-F238E27FC236}">
                <a16:creationId xmlns:a16="http://schemas.microsoft.com/office/drawing/2014/main" id="{2B9AC68C-2998-43D8-9CE6-0159A1293D11}"/>
              </a:ext>
            </a:extLst>
          </p:cNvPr>
          <p:cNvGrpSpPr/>
          <p:nvPr/>
        </p:nvGrpSpPr>
        <p:grpSpPr>
          <a:xfrm>
            <a:off x="3790481" y="4515786"/>
            <a:ext cx="6429936" cy="1090994"/>
            <a:chOff x="1866002" y="417539"/>
            <a:chExt cx="2825064" cy="1090994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6B478ADE-64A0-4D0C-94D1-3D11034FC685}"/>
                </a:ext>
              </a:extLst>
            </p:cNvPr>
            <p:cNvGrpSpPr/>
            <p:nvPr/>
          </p:nvGrpSpPr>
          <p:grpSpPr>
            <a:xfrm>
              <a:off x="1866002" y="417539"/>
              <a:ext cx="2825064" cy="1090994"/>
              <a:chOff x="1866002" y="417539"/>
              <a:chExt cx="2825064" cy="1090994"/>
            </a:xfrm>
          </p:grpSpPr>
          <p:sp>
            <p:nvSpPr>
              <p:cNvPr id="127" name="Rectangle: Rounded Corners 18">
                <a:extLst>
                  <a:ext uri="{FF2B5EF4-FFF2-40B4-BE49-F238E27FC236}">
                    <a16:creationId xmlns:a16="http://schemas.microsoft.com/office/drawing/2014/main" id="{D16C11EE-1028-4940-93D7-67997C65FD4C}"/>
                  </a:ext>
                </a:extLst>
              </p:cNvPr>
              <p:cNvSpPr/>
              <p:nvPr/>
            </p:nvSpPr>
            <p:spPr>
              <a:xfrm>
                <a:off x="2026100" y="417539"/>
                <a:ext cx="2664966" cy="1090994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8" name="Isosceles Triangle 127">
                <a:extLst>
                  <a:ext uri="{FF2B5EF4-FFF2-40B4-BE49-F238E27FC236}">
                    <a16:creationId xmlns:a16="http://schemas.microsoft.com/office/drawing/2014/main" id="{9308E03B-E3EC-480B-942F-CF002FED86AB}"/>
                  </a:ext>
                </a:extLst>
              </p:cNvPr>
              <p:cNvSpPr/>
              <p:nvPr/>
            </p:nvSpPr>
            <p:spPr>
              <a:xfrm rot="15321034">
                <a:off x="1735279" y="860662"/>
                <a:ext cx="534865" cy="273419"/>
              </a:xfrm>
              <a:prstGeom prst="triangle">
                <a:avLst/>
              </a:pr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B2E8B6B1-B22B-42DF-8C30-416D3055EC0E}"/>
                    </a:ext>
                  </a:extLst>
                </p:cNvPr>
                <p:cNvSpPr txBox="1"/>
                <p:nvPr/>
              </p:nvSpPr>
              <p:spPr>
                <a:xfrm>
                  <a:off x="2153232" y="553592"/>
                  <a:ext cx="2473580" cy="8104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10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น้อยกว่า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เขียนแทนด้วย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10</m:t>
                          </m:r>
                        </m:den>
                      </m:f>
                      <m:r>
                        <a:rPr lang="th-TH" sz="3000" b="0" i="0" smtClean="0">
                          <a:latin typeface="Cambria Math" panose="02040503050406030204" pitchFamily="18" charset="0"/>
                          <a:cs typeface="Itim" panose="00000500000000000000" pitchFamily="2" charset="-34"/>
                        </a:rPr>
                        <m:t> </m:t>
                      </m:r>
                    </m:oMath>
                  </a14:m>
                  <a:r>
                    <a:rPr lang="en-US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&lt;</a:t>
                  </a:r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 </a:t>
                  </a:r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B2E8B6B1-B22B-42DF-8C30-416D3055EC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3232" y="553592"/>
                  <a:ext cx="2473580" cy="810415"/>
                </a:xfrm>
                <a:prstGeom prst="rect">
                  <a:avLst/>
                </a:prstGeom>
                <a:blipFill>
                  <a:blip r:embed="rId13"/>
                  <a:stretch>
                    <a:fillRect r="-4221"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8BCF3B8F-3314-421F-9049-1957D7A1C335}"/>
              </a:ext>
            </a:extLst>
          </p:cNvPr>
          <p:cNvGrpSpPr/>
          <p:nvPr/>
        </p:nvGrpSpPr>
        <p:grpSpPr>
          <a:xfrm>
            <a:off x="3397272" y="511322"/>
            <a:ext cx="4245077" cy="829746"/>
            <a:chOff x="1923495" y="417539"/>
            <a:chExt cx="1865122" cy="829746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1AD716AD-8309-41B1-BE65-8A7B2B189F90}"/>
                </a:ext>
              </a:extLst>
            </p:cNvPr>
            <p:cNvGrpSpPr/>
            <p:nvPr/>
          </p:nvGrpSpPr>
          <p:grpSpPr>
            <a:xfrm>
              <a:off x="1923495" y="417539"/>
              <a:ext cx="1773704" cy="829746"/>
              <a:chOff x="1923495" y="417539"/>
              <a:chExt cx="1773704" cy="829746"/>
            </a:xfrm>
          </p:grpSpPr>
          <p:sp>
            <p:nvSpPr>
              <p:cNvPr id="132" name="Rectangle: Rounded Corners 18">
                <a:extLst>
                  <a:ext uri="{FF2B5EF4-FFF2-40B4-BE49-F238E27FC236}">
                    <a16:creationId xmlns:a16="http://schemas.microsoft.com/office/drawing/2014/main" id="{3D7BA81C-AD6E-4821-9943-4DE73A4FF59D}"/>
                  </a:ext>
                </a:extLst>
              </p:cNvPr>
              <p:cNvSpPr/>
              <p:nvPr/>
            </p:nvSpPr>
            <p:spPr>
              <a:xfrm>
                <a:off x="2026102" y="417539"/>
                <a:ext cx="1671097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Isosceles Triangle 132">
                <a:extLst>
                  <a:ext uri="{FF2B5EF4-FFF2-40B4-BE49-F238E27FC236}">
                    <a16:creationId xmlns:a16="http://schemas.microsoft.com/office/drawing/2014/main" id="{A7FF6465-1E37-43BE-873E-97614B6B8C3A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6EF926F2-01A1-4195-AE43-A1795E0A5336}"/>
                </a:ext>
              </a:extLst>
            </p:cNvPr>
            <p:cNvSpPr txBox="1"/>
            <p:nvPr/>
          </p:nvSpPr>
          <p:spPr>
            <a:xfrm>
              <a:off x="2117520" y="523112"/>
              <a:ext cx="16710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เศษส่วนใดมีค่ามากกว่า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C2296630-5700-48A5-AA9D-CE770454BC7D}"/>
              </a:ext>
            </a:extLst>
          </p:cNvPr>
          <p:cNvGrpSpPr/>
          <p:nvPr/>
        </p:nvGrpSpPr>
        <p:grpSpPr>
          <a:xfrm>
            <a:off x="3859750" y="4515786"/>
            <a:ext cx="6110470" cy="1090994"/>
            <a:chOff x="1866002" y="417539"/>
            <a:chExt cx="2684703" cy="1090994"/>
          </a:xfrm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36FFBD6A-7EB5-49D9-A806-A8785751FC24}"/>
                </a:ext>
              </a:extLst>
            </p:cNvPr>
            <p:cNvGrpSpPr/>
            <p:nvPr/>
          </p:nvGrpSpPr>
          <p:grpSpPr>
            <a:xfrm>
              <a:off x="1866002" y="417539"/>
              <a:ext cx="2684703" cy="1090994"/>
              <a:chOff x="1866002" y="417539"/>
              <a:chExt cx="2684703" cy="1090994"/>
            </a:xfrm>
          </p:grpSpPr>
          <p:sp>
            <p:nvSpPr>
              <p:cNvPr id="142" name="Rectangle: Rounded Corners 18">
                <a:extLst>
                  <a:ext uri="{FF2B5EF4-FFF2-40B4-BE49-F238E27FC236}">
                    <a16:creationId xmlns:a16="http://schemas.microsoft.com/office/drawing/2014/main" id="{7536F348-6721-4D6C-BF97-0EC7125BCBCB}"/>
                  </a:ext>
                </a:extLst>
              </p:cNvPr>
              <p:cNvSpPr/>
              <p:nvPr/>
            </p:nvSpPr>
            <p:spPr>
              <a:xfrm>
                <a:off x="2026101" y="417539"/>
                <a:ext cx="2524604" cy="1090994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" name="Isosceles Triangle 142">
                <a:extLst>
                  <a:ext uri="{FF2B5EF4-FFF2-40B4-BE49-F238E27FC236}">
                    <a16:creationId xmlns:a16="http://schemas.microsoft.com/office/drawing/2014/main" id="{C28BD001-7F86-45B6-9E3F-743E60FD7DFE}"/>
                  </a:ext>
                </a:extLst>
              </p:cNvPr>
              <p:cNvSpPr/>
              <p:nvPr/>
            </p:nvSpPr>
            <p:spPr>
              <a:xfrm rot="15321034">
                <a:off x="1735279" y="860662"/>
                <a:ext cx="534865" cy="273419"/>
              </a:xfrm>
              <a:prstGeom prst="triangle">
                <a:avLst/>
              </a:pr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446F6A5E-F779-4265-8A91-E70816B97760}"/>
                    </a:ext>
                  </a:extLst>
                </p:cNvPr>
                <p:cNvSpPr txBox="1"/>
                <p:nvPr/>
              </p:nvSpPr>
              <p:spPr>
                <a:xfrm>
                  <a:off x="2153232" y="553592"/>
                  <a:ext cx="2397473" cy="8104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มากกว่า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10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เขียนแทนด้วย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r>
                    <a:rPr lang="en-US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&gt;</a:t>
                  </a:r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10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446F6A5E-F779-4265-8A91-E70816B977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3232" y="553592"/>
                  <a:ext cx="2397473" cy="810415"/>
                </a:xfrm>
                <a:prstGeom prst="rect">
                  <a:avLst/>
                </a:prstGeom>
                <a:blipFill>
                  <a:blip r:embed="rId14"/>
                  <a:stretch>
                    <a:fillRect r="-4911"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8083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พื้นหลังสี">
            <a:extLst>
              <a:ext uri="{FF2B5EF4-FFF2-40B4-BE49-F238E27FC236}">
                <a16:creationId xmlns:a16="http://schemas.microsoft.com/office/drawing/2014/main" id="{2F2D3A7B-5889-48E4-8E10-DD381C97A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พื้นหลังสีขาว">
            <a:extLst>
              <a:ext uri="{FF2B5EF4-FFF2-40B4-BE49-F238E27FC236}">
                <a16:creationId xmlns:a16="http://schemas.microsoft.com/office/drawing/2014/main" id="{9B78CC3B-7E72-4CE4-B837-D7D947E4E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8479"/>
          <a:stretch/>
        </p:blipFill>
        <p:spPr>
          <a:xfrm>
            <a:off x="173223" y="150470"/>
            <a:ext cx="11845555" cy="6707530"/>
          </a:xfrm>
          <a:prstGeom prst="rect">
            <a:avLst/>
          </a:prstGeom>
        </p:spPr>
      </p:pic>
      <p:grpSp>
        <p:nvGrpSpPr>
          <p:cNvPr id="91" name="หญ้า">
            <a:extLst>
              <a:ext uri="{FF2B5EF4-FFF2-40B4-BE49-F238E27FC236}">
                <a16:creationId xmlns:a16="http://schemas.microsoft.com/office/drawing/2014/main" id="{9AFA6CE1-AE67-4B06-8D94-14F0E2BB262A}"/>
              </a:ext>
            </a:extLst>
          </p:cNvPr>
          <p:cNvGrpSpPr/>
          <p:nvPr/>
        </p:nvGrpSpPr>
        <p:grpSpPr>
          <a:xfrm>
            <a:off x="-319124" y="5714323"/>
            <a:ext cx="13450702" cy="1145458"/>
            <a:chOff x="-210264" y="5722491"/>
            <a:chExt cx="13450702" cy="1137290"/>
          </a:xfrm>
        </p:grpSpPr>
        <p:pic>
          <p:nvPicPr>
            <p:cNvPr id="93" name="Graphic 92">
              <a:extLst>
                <a:ext uri="{FF2B5EF4-FFF2-40B4-BE49-F238E27FC236}">
                  <a16:creationId xmlns:a16="http://schemas.microsoft.com/office/drawing/2014/main" id="{0A687BCC-6DE7-4EF5-9931-C99BB28C2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210264" y="5722491"/>
              <a:ext cx="6065547" cy="1137290"/>
            </a:xfrm>
            <a:prstGeom prst="rect">
              <a:avLst/>
            </a:prstGeom>
          </p:spPr>
        </p:pic>
        <p:pic>
          <p:nvPicPr>
            <p:cNvPr id="94" name="Graphic 93">
              <a:extLst>
                <a:ext uri="{FF2B5EF4-FFF2-40B4-BE49-F238E27FC236}">
                  <a16:creationId xmlns:a16="http://schemas.microsoft.com/office/drawing/2014/main" id="{63ACB7D0-30FB-43B8-890C-7C08121B1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30838" y="5722491"/>
              <a:ext cx="6065547" cy="1137290"/>
            </a:xfrm>
            <a:prstGeom prst="rect">
              <a:avLst/>
            </a:prstGeom>
          </p:spPr>
        </p:pic>
        <p:pic>
          <p:nvPicPr>
            <p:cNvPr id="95" name="Graphic 94">
              <a:extLst>
                <a:ext uri="{FF2B5EF4-FFF2-40B4-BE49-F238E27FC236}">
                  <a16:creationId xmlns:a16="http://schemas.microsoft.com/office/drawing/2014/main" id="{7AB43B34-4396-41C8-8517-E4128F956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74891" y="5722491"/>
              <a:ext cx="6065547" cy="1137290"/>
            </a:xfrm>
            <a:prstGeom prst="rect">
              <a:avLst/>
            </a:prstGeom>
          </p:spPr>
        </p:pic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9753504E-8F98-4F91-9856-A338B0B110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982" y="383048"/>
            <a:ext cx="1134373" cy="12300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697F47-2FD8-4118-A6AA-DCD81CE9BD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14" y="339289"/>
            <a:ext cx="1310864" cy="1183056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48A46FD4-E611-49CF-ACDF-CD7E26E97F34}"/>
              </a:ext>
            </a:extLst>
          </p:cNvPr>
          <p:cNvGrpSpPr/>
          <p:nvPr/>
        </p:nvGrpSpPr>
        <p:grpSpPr>
          <a:xfrm>
            <a:off x="3369945" y="531396"/>
            <a:ext cx="7431793" cy="829746"/>
            <a:chOff x="1923495" y="417539"/>
            <a:chExt cx="3265241" cy="829746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30BF4F48-501A-4E3D-891D-DE81C09D633F}"/>
                </a:ext>
              </a:extLst>
            </p:cNvPr>
            <p:cNvGrpSpPr/>
            <p:nvPr/>
          </p:nvGrpSpPr>
          <p:grpSpPr>
            <a:xfrm>
              <a:off x="1923495" y="417539"/>
              <a:ext cx="3265241" cy="829746"/>
              <a:chOff x="1923495" y="417539"/>
              <a:chExt cx="3265241" cy="829746"/>
            </a:xfrm>
          </p:grpSpPr>
          <p:sp>
            <p:nvSpPr>
              <p:cNvPr id="102" name="Rectangle: Rounded Corners 18">
                <a:extLst>
                  <a:ext uri="{FF2B5EF4-FFF2-40B4-BE49-F238E27FC236}">
                    <a16:creationId xmlns:a16="http://schemas.microsoft.com/office/drawing/2014/main" id="{C117427B-507B-4B6A-BE8E-643E93ACC3E4}"/>
                  </a:ext>
                </a:extLst>
              </p:cNvPr>
              <p:cNvSpPr/>
              <p:nvPr/>
            </p:nvSpPr>
            <p:spPr>
              <a:xfrm>
                <a:off x="2026101" y="417539"/>
                <a:ext cx="3162635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Isosceles Triangle 102">
                <a:extLst>
                  <a:ext uri="{FF2B5EF4-FFF2-40B4-BE49-F238E27FC236}">
                    <a16:creationId xmlns:a16="http://schemas.microsoft.com/office/drawing/2014/main" id="{34F739B0-99D0-4D8D-BDD4-AA97136D7B03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369762A-0182-40CF-97F0-BA02438816B1}"/>
                </a:ext>
              </a:extLst>
            </p:cNvPr>
            <p:cNvSpPr txBox="1"/>
            <p:nvPr/>
          </p:nvSpPr>
          <p:spPr>
            <a:xfrm>
              <a:off x="2117519" y="523112"/>
              <a:ext cx="300799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เศษส่วนของส่วนที่ระบายสีแต่ละรูปเป็นเท่าไร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ABF95FC-1EBA-44A6-91C6-82E3241DAA81}"/>
                  </a:ext>
                </a:extLst>
              </p:cNvPr>
              <p:cNvSpPr txBox="1"/>
              <p:nvPr/>
            </p:nvSpPr>
            <p:spPr>
              <a:xfrm>
                <a:off x="9387525" y="1864705"/>
                <a:ext cx="513426" cy="9544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5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5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</m:t>
                        </m:r>
                      </m:den>
                    </m:f>
                  </m:oMath>
                </a14:m>
                <a:r>
                  <a:rPr lang="th-TH" sz="35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5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ABF95FC-1EBA-44A6-91C6-82E3241DA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525" y="1864705"/>
                <a:ext cx="513426" cy="954428"/>
              </a:xfrm>
              <a:prstGeom prst="rect">
                <a:avLst/>
              </a:prstGeom>
              <a:blipFill>
                <a:blip r:embed="rId8"/>
                <a:stretch>
                  <a:fillRect r="-4166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6" name="Group 105">
            <a:extLst>
              <a:ext uri="{FF2B5EF4-FFF2-40B4-BE49-F238E27FC236}">
                <a16:creationId xmlns:a16="http://schemas.microsoft.com/office/drawing/2014/main" id="{A2EA47BF-1C42-497D-91C6-E44B1F8C6C29}"/>
              </a:ext>
            </a:extLst>
          </p:cNvPr>
          <p:cNvGrpSpPr/>
          <p:nvPr/>
        </p:nvGrpSpPr>
        <p:grpSpPr>
          <a:xfrm>
            <a:off x="2502017" y="1978786"/>
            <a:ext cx="6643808" cy="795629"/>
            <a:chOff x="1874182" y="684397"/>
            <a:chExt cx="6643808" cy="795629"/>
          </a:xfrm>
        </p:grpSpPr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0BBED49D-6822-4D57-9713-1EC24349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80470" y="684397"/>
              <a:ext cx="5237520" cy="795629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4B0C5BD-6E23-4EBB-AC6D-F80C62EBB89E}"/>
                </a:ext>
              </a:extLst>
            </p:cNvPr>
            <p:cNvSpPr txBox="1"/>
            <p:nvPr/>
          </p:nvSpPr>
          <p:spPr>
            <a:xfrm>
              <a:off x="1874182" y="759047"/>
              <a:ext cx="13986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รูปที่ 1</a:t>
              </a:r>
              <a:endParaRPr lang="en-US" sz="35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37AC8A2-1F72-496E-A7DB-D32C8BE39033}"/>
                  </a:ext>
                </a:extLst>
              </p:cNvPr>
              <p:cNvSpPr txBox="1"/>
              <p:nvPr/>
            </p:nvSpPr>
            <p:spPr>
              <a:xfrm>
                <a:off x="9387525" y="3045660"/>
                <a:ext cx="513426" cy="9544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5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5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35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5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37AC8A2-1F72-496E-A7DB-D32C8BE390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525" y="3045660"/>
                <a:ext cx="513426" cy="954428"/>
              </a:xfrm>
              <a:prstGeom prst="rect">
                <a:avLst/>
              </a:prstGeom>
              <a:blipFill>
                <a:blip r:embed="rId10"/>
                <a:stretch>
                  <a:fillRect r="-36905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893133F-63F3-43D5-AE46-96D298EBC9A2}"/>
              </a:ext>
            </a:extLst>
          </p:cNvPr>
          <p:cNvGrpSpPr/>
          <p:nvPr/>
        </p:nvGrpSpPr>
        <p:grpSpPr>
          <a:xfrm>
            <a:off x="2512177" y="3162014"/>
            <a:ext cx="6618689" cy="791084"/>
            <a:chOff x="1884342" y="1959065"/>
            <a:chExt cx="6618689" cy="791084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FEA38628-DFB5-44F3-88AC-C5CDBAE49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95430" y="1959065"/>
              <a:ext cx="5207601" cy="791084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1811108-9A60-4EAE-9651-D36F4640F984}"/>
                </a:ext>
              </a:extLst>
            </p:cNvPr>
            <p:cNvSpPr txBox="1"/>
            <p:nvPr/>
          </p:nvSpPr>
          <p:spPr>
            <a:xfrm>
              <a:off x="1884342" y="2031442"/>
              <a:ext cx="13986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รูปที่ 2</a:t>
              </a:r>
              <a:endParaRPr lang="en-US" sz="35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5E9A55A2-EFA6-4BC8-95FF-BE923C5F1434}"/>
              </a:ext>
            </a:extLst>
          </p:cNvPr>
          <p:cNvGrpSpPr/>
          <p:nvPr/>
        </p:nvGrpSpPr>
        <p:grpSpPr>
          <a:xfrm>
            <a:off x="3425300" y="511322"/>
            <a:ext cx="4245077" cy="829746"/>
            <a:chOff x="1923495" y="417539"/>
            <a:chExt cx="1865122" cy="829746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7359A8D8-4281-4B3A-83F0-F0ACA9B686AD}"/>
                </a:ext>
              </a:extLst>
            </p:cNvPr>
            <p:cNvGrpSpPr/>
            <p:nvPr/>
          </p:nvGrpSpPr>
          <p:grpSpPr>
            <a:xfrm>
              <a:off x="1923495" y="417539"/>
              <a:ext cx="1773704" cy="829746"/>
              <a:chOff x="1923495" y="417539"/>
              <a:chExt cx="1773704" cy="829746"/>
            </a:xfrm>
          </p:grpSpPr>
          <p:sp>
            <p:nvSpPr>
              <p:cNvPr id="122" name="Rectangle: Rounded Corners 18">
                <a:extLst>
                  <a:ext uri="{FF2B5EF4-FFF2-40B4-BE49-F238E27FC236}">
                    <a16:creationId xmlns:a16="http://schemas.microsoft.com/office/drawing/2014/main" id="{B16644A0-7D5F-4FAB-B31D-8CA396FA1A61}"/>
                  </a:ext>
                </a:extLst>
              </p:cNvPr>
              <p:cNvSpPr/>
              <p:nvPr/>
            </p:nvSpPr>
            <p:spPr>
              <a:xfrm>
                <a:off x="2026102" y="417539"/>
                <a:ext cx="1671097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3" name="Isosceles Triangle 122">
                <a:extLst>
                  <a:ext uri="{FF2B5EF4-FFF2-40B4-BE49-F238E27FC236}">
                    <a16:creationId xmlns:a16="http://schemas.microsoft.com/office/drawing/2014/main" id="{3C902585-F654-41E3-A953-CB193EA2BA0D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25F11304-EE87-4CD9-9076-F421CFD991EF}"/>
                </a:ext>
              </a:extLst>
            </p:cNvPr>
            <p:cNvSpPr txBox="1"/>
            <p:nvPr/>
          </p:nvSpPr>
          <p:spPr>
            <a:xfrm>
              <a:off x="2117520" y="523112"/>
              <a:ext cx="16710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เศษส่วนใดมีค่าน้อยกว่า</a:t>
              </a:r>
            </a:p>
          </p:txBody>
        </p:sp>
      </p:grp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7BFEFC03-A912-4AA3-931F-FD6D56A87B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41" y="4539107"/>
            <a:ext cx="1051894" cy="1067673"/>
          </a:xfrm>
          <a:prstGeom prst="rect">
            <a:avLst/>
          </a:prstGeom>
        </p:spPr>
      </p:pic>
      <p:grpSp>
        <p:nvGrpSpPr>
          <p:cNvPr id="124" name="Group 123">
            <a:extLst>
              <a:ext uri="{FF2B5EF4-FFF2-40B4-BE49-F238E27FC236}">
                <a16:creationId xmlns:a16="http://schemas.microsoft.com/office/drawing/2014/main" id="{2B9AC68C-2998-43D8-9CE6-0159A1293D11}"/>
              </a:ext>
            </a:extLst>
          </p:cNvPr>
          <p:cNvGrpSpPr/>
          <p:nvPr/>
        </p:nvGrpSpPr>
        <p:grpSpPr>
          <a:xfrm>
            <a:off x="3790481" y="4515786"/>
            <a:ext cx="6283692" cy="1090994"/>
            <a:chOff x="1866002" y="417539"/>
            <a:chExt cx="2760810" cy="1090994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6B478ADE-64A0-4D0C-94D1-3D11034FC685}"/>
                </a:ext>
              </a:extLst>
            </p:cNvPr>
            <p:cNvGrpSpPr/>
            <p:nvPr/>
          </p:nvGrpSpPr>
          <p:grpSpPr>
            <a:xfrm>
              <a:off x="1866002" y="417539"/>
              <a:ext cx="2640253" cy="1090994"/>
              <a:chOff x="1866002" y="417539"/>
              <a:chExt cx="2640253" cy="1090994"/>
            </a:xfrm>
          </p:grpSpPr>
          <p:sp>
            <p:nvSpPr>
              <p:cNvPr id="127" name="Rectangle: Rounded Corners 18">
                <a:extLst>
                  <a:ext uri="{FF2B5EF4-FFF2-40B4-BE49-F238E27FC236}">
                    <a16:creationId xmlns:a16="http://schemas.microsoft.com/office/drawing/2014/main" id="{D16C11EE-1028-4940-93D7-67997C65FD4C}"/>
                  </a:ext>
                </a:extLst>
              </p:cNvPr>
              <p:cNvSpPr/>
              <p:nvPr/>
            </p:nvSpPr>
            <p:spPr>
              <a:xfrm>
                <a:off x="2026100" y="417539"/>
                <a:ext cx="2480155" cy="1090994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8" name="Isosceles Triangle 127">
                <a:extLst>
                  <a:ext uri="{FF2B5EF4-FFF2-40B4-BE49-F238E27FC236}">
                    <a16:creationId xmlns:a16="http://schemas.microsoft.com/office/drawing/2014/main" id="{9308E03B-E3EC-480B-942F-CF002FED86AB}"/>
                  </a:ext>
                </a:extLst>
              </p:cNvPr>
              <p:cNvSpPr/>
              <p:nvPr/>
            </p:nvSpPr>
            <p:spPr>
              <a:xfrm rot="15321034">
                <a:off x="1735279" y="860662"/>
                <a:ext cx="534865" cy="273419"/>
              </a:xfrm>
              <a:prstGeom prst="triangle">
                <a:avLst/>
              </a:pr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B2E8B6B1-B22B-42DF-8C30-416D3055EC0E}"/>
                    </a:ext>
                  </a:extLst>
                </p:cNvPr>
                <p:cNvSpPr txBox="1"/>
                <p:nvPr/>
              </p:nvSpPr>
              <p:spPr>
                <a:xfrm>
                  <a:off x="2153232" y="553592"/>
                  <a:ext cx="2473580" cy="8104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น้อยกว่า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เขียนแทนด้วย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8</m:t>
                          </m:r>
                        </m:den>
                      </m:f>
                      <m:r>
                        <a:rPr lang="th-TH" sz="3000" b="0" i="0" smtClean="0">
                          <a:latin typeface="Cambria Math" panose="02040503050406030204" pitchFamily="18" charset="0"/>
                          <a:cs typeface="Itim" panose="00000500000000000000" pitchFamily="2" charset="-34"/>
                        </a:rPr>
                        <m:t> </m:t>
                      </m:r>
                    </m:oMath>
                  </a14:m>
                  <a:r>
                    <a:rPr lang="en-US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&lt;</a:t>
                  </a:r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 </a:t>
                  </a:r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B2E8B6B1-B22B-42DF-8C30-416D3055EC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3232" y="553592"/>
                  <a:ext cx="2473580" cy="810415"/>
                </a:xfrm>
                <a:prstGeom prst="rect">
                  <a:avLst/>
                </a:prstGeom>
                <a:blipFill>
                  <a:blip r:embed="rId13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8BCF3B8F-3314-421F-9049-1957D7A1C335}"/>
              </a:ext>
            </a:extLst>
          </p:cNvPr>
          <p:cNvGrpSpPr/>
          <p:nvPr/>
        </p:nvGrpSpPr>
        <p:grpSpPr>
          <a:xfrm>
            <a:off x="3397272" y="511322"/>
            <a:ext cx="4245077" cy="829746"/>
            <a:chOff x="1923495" y="417539"/>
            <a:chExt cx="1865122" cy="829746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1AD716AD-8309-41B1-BE65-8A7B2B189F90}"/>
                </a:ext>
              </a:extLst>
            </p:cNvPr>
            <p:cNvGrpSpPr/>
            <p:nvPr/>
          </p:nvGrpSpPr>
          <p:grpSpPr>
            <a:xfrm>
              <a:off x="1923495" y="417539"/>
              <a:ext cx="1773704" cy="829746"/>
              <a:chOff x="1923495" y="417539"/>
              <a:chExt cx="1773704" cy="829746"/>
            </a:xfrm>
          </p:grpSpPr>
          <p:sp>
            <p:nvSpPr>
              <p:cNvPr id="132" name="Rectangle: Rounded Corners 18">
                <a:extLst>
                  <a:ext uri="{FF2B5EF4-FFF2-40B4-BE49-F238E27FC236}">
                    <a16:creationId xmlns:a16="http://schemas.microsoft.com/office/drawing/2014/main" id="{3D7BA81C-AD6E-4821-9943-4DE73A4FF59D}"/>
                  </a:ext>
                </a:extLst>
              </p:cNvPr>
              <p:cNvSpPr/>
              <p:nvPr/>
            </p:nvSpPr>
            <p:spPr>
              <a:xfrm>
                <a:off x="2026102" y="417539"/>
                <a:ext cx="1671097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Isosceles Triangle 132">
                <a:extLst>
                  <a:ext uri="{FF2B5EF4-FFF2-40B4-BE49-F238E27FC236}">
                    <a16:creationId xmlns:a16="http://schemas.microsoft.com/office/drawing/2014/main" id="{A7FF6465-1E37-43BE-873E-97614B6B8C3A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6EF926F2-01A1-4195-AE43-A1795E0A5336}"/>
                </a:ext>
              </a:extLst>
            </p:cNvPr>
            <p:cNvSpPr txBox="1"/>
            <p:nvPr/>
          </p:nvSpPr>
          <p:spPr>
            <a:xfrm>
              <a:off x="2117520" y="523112"/>
              <a:ext cx="16710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เศษส่วนใดมีค่ามากกว่า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C2296630-5700-48A5-AA9D-CE770454BC7D}"/>
              </a:ext>
            </a:extLst>
          </p:cNvPr>
          <p:cNvGrpSpPr/>
          <p:nvPr/>
        </p:nvGrpSpPr>
        <p:grpSpPr>
          <a:xfrm>
            <a:off x="3859750" y="4515786"/>
            <a:ext cx="6110470" cy="1090994"/>
            <a:chOff x="1866002" y="417539"/>
            <a:chExt cx="2684703" cy="1090994"/>
          </a:xfrm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36FFBD6A-7EB5-49D9-A806-A8785751FC24}"/>
                </a:ext>
              </a:extLst>
            </p:cNvPr>
            <p:cNvGrpSpPr/>
            <p:nvPr/>
          </p:nvGrpSpPr>
          <p:grpSpPr>
            <a:xfrm>
              <a:off x="1866002" y="417539"/>
              <a:ext cx="2684703" cy="1090994"/>
              <a:chOff x="1866002" y="417539"/>
              <a:chExt cx="2684703" cy="1090994"/>
            </a:xfrm>
          </p:grpSpPr>
          <p:sp>
            <p:nvSpPr>
              <p:cNvPr id="142" name="Rectangle: Rounded Corners 18">
                <a:extLst>
                  <a:ext uri="{FF2B5EF4-FFF2-40B4-BE49-F238E27FC236}">
                    <a16:creationId xmlns:a16="http://schemas.microsoft.com/office/drawing/2014/main" id="{7536F348-6721-4D6C-BF97-0EC7125BCBCB}"/>
                  </a:ext>
                </a:extLst>
              </p:cNvPr>
              <p:cNvSpPr/>
              <p:nvPr/>
            </p:nvSpPr>
            <p:spPr>
              <a:xfrm>
                <a:off x="2026101" y="417539"/>
                <a:ext cx="2524604" cy="1090994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" name="Isosceles Triangle 142">
                <a:extLst>
                  <a:ext uri="{FF2B5EF4-FFF2-40B4-BE49-F238E27FC236}">
                    <a16:creationId xmlns:a16="http://schemas.microsoft.com/office/drawing/2014/main" id="{C28BD001-7F86-45B6-9E3F-743E60FD7DFE}"/>
                  </a:ext>
                </a:extLst>
              </p:cNvPr>
              <p:cNvSpPr/>
              <p:nvPr/>
            </p:nvSpPr>
            <p:spPr>
              <a:xfrm rot="15321034">
                <a:off x="1735279" y="860662"/>
                <a:ext cx="534865" cy="273419"/>
              </a:xfrm>
              <a:prstGeom prst="triangle">
                <a:avLst/>
              </a:pr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446F6A5E-F779-4265-8A91-E70816B97760}"/>
                    </a:ext>
                  </a:extLst>
                </p:cNvPr>
                <p:cNvSpPr txBox="1"/>
                <p:nvPr/>
              </p:nvSpPr>
              <p:spPr>
                <a:xfrm>
                  <a:off x="2153232" y="553592"/>
                  <a:ext cx="2397473" cy="8104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มากกว่า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เขียนแทนด้วย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r>
                    <a:rPr lang="en-US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&gt;</a:t>
                  </a:r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446F6A5E-F779-4265-8A91-E70816B977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3232" y="553592"/>
                  <a:ext cx="2397473" cy="810415"/>
                </a:xfrm>
                <a:prstGeom prst="rect">
                  <a:avLst/>
                </a:prstGeom>
                <a:blipFill>
                  <a:blip r:embed="rId14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7108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พื้นหลังสี">
            <a:extLst>
              <a:ext uri="{FF2B5EF4-FFF2-40B4-BE49-F238E27FC236}">
                <a16:creationId xmlns:a16="http://schemas.microsoft.com/office/drawing/2014/main" id="{2F2D3A7B-5889-48E4-8E10-DD381C97A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พื้นหลังสีขาว">
            <a:extLst>
              <a:ext uri="{FF2B5EF4-FFF2-40B4-BE49-F238E27FC236}">
                <a16:creationId xmlns:a16="http://schemas.microsoft.com/office/drawing/2014/main" id="{9B78CC3B-7E72-4CE4-B837-D7D947E4E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8479"/>
          <a:stretch/>
        </p:blipFill>
        <p:spPr>
          <a:xfrm>
            <a:off x="173223" y="150470"/>
            <a:ext cx="11845555" cy="6707530"/>
          </a:xfrm>
          <a:prstGeom prst="rect">
            <a:avLst/>
          </a:prstGeom>
        </p:spPr>
      </p:pic>
      <p:grpSp>
        <p:nvGrpSpPr>
          <p:cNvPr id="91" name="หญ้า">
            <a:extLst>
              <a:ext uri="{FF2B5EF4-FFF2-40B4-BE49-F238E27FC236}">
                <a16:creationId xmlns:a16="http://schemas.microsoft.com/office/drawing/2014/main" id="{9AFA6CE1-AE67-4B06-8D94-14F0E2BB262A}"/>
              </a:ext>
            </a:extLst>
          </p:cNvPr>
          <p:cNvGrpSpPr/>
          <p:nvPr/>
        </p:nvGrpSpPr>
        <p:grpSpPr>
          <a:xfrm>
            <a:off x="-319124" y="5714323"/>
            <a:ext cx="13450702" cy="1145458"/>
            <a:chOff x="-210264" y="5722491"/>
            <a:chExt cx="13450702" cy="1137290"/>
          </a:xfrm>
        </p:grpSpPr>
        <p:pic>
          <p:nvPicPr>
            <p:cNvPr id="93" name="Graphic 92">
              <a:extLst>
                <a:ext uri="{FF2B5EF4-FFF2-40B4-BE49-F238E27FC236}">
                  <a16:creationId xmlns:a16="http://schemas.microsoft.com/office/drawing/2014/main" id="{0A687BCC-6DE7-4EF5-9931-C99BB28C2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210264" y="5722491"/>
              <a:ext cx="6065547" cy="1137290"/>
            </a:xfrm>
            <a:prstGeom prst="rect">
              <a:avLst/>
            </a:prstGeom>
          </p:spPr>
        </p:pic>
        <p:pic>
          <p:nvPicPr>
            <p:cNvPr id="94" name="Graphic 93">
              <a:extLst>
                <a:ext uri="{FF2B5EF4-FFF2-40B4-BE49-F238E27FC236}">
                  <a16:creationId xmlns:a16="http://schemas.microsoft.com/office/drawing/2014/main" id="{63ACB7D0-30FB-43B8-890C-7C08121B1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30838" y="5722491"/>
              <a:ext cx="6065547" cy="1137290"/>
            </a:xfrm>
            <a:prstGeom prst="rect">
              <a:avLst/>
            </a:prstGeom>
          </p:spPr>
        </p:pic>
        <p:pic>
          <p:nvPicPr>
            <p:cNvPr id="95" name="Graphic 94">
              <a:extLst>
                <a:ext uri="{FF2B5EF4-FFF2-40B4-BE49-F238E27FC236}">
                  <a16:creationId xmlns:a16="http://schemas.microsoft.com/office/drawing/2014/main" id="{7AB43B34-4396-41C8-8517-E4128F956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74891" y="5722491"/>
              <a:ext cx="6065547" cy="1137290"/>
            </a:xfrm>
            <a:prstGeom prst="rect">
              <a:avLst/>
            </a:prstGeom>
          </p:spPr>
        </p:pic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9753504E-8F98-4F91-9856-A338B0B110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075" y="383048"/>
            <a:ext cx="1130186" cy="12300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697F47-2FD8-4118-A6AA-DCD81CE9BD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14" y="339289"/>
            <a:ext cx="1310864" cy="1183056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48A46FD4-E611-49CF-ACDF-CD7E26E97F34}"/>
              </a:ext>
            </a:extLst>
          </p:cNvPr>
          <p:cNvGrpSpPr/>
          <p:nvPr/>
        </p:nvGrpSpPr>
        <p:grpSpPr>
          <a:xfrm>
            <a:off x="3369945" y="531396"/>
            <a:ext cx="7431793" cy="829746"/>
            <a:chOff x="1923495" y="417539"/>
            <a:chExt cx="3265241" cy="829746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30BF4F48-501A-4E3D-891D-DE81C09D633F}"/>
                </a:ext>
              </a:extLst>
            </p:cNvPr>
            <p:cNvGrpSpPr/>
            <p:nvPr/>
          </p:nvGrpSpPr>
          <p:grpSpPr>
            <a:xfrm>
              <a:off x="1923495" y="417539"/>
              <a:ext cx="3265241" cy="829746"/>
              <a:chOff x="1923495" y="417539"/>
              <a:chExt cx="3265241" cy="829746"/>
            </a:xfrm>
          </p:grpSpPr>
          <p:sp>
            <p:nvSpPr>
              <p:cNvPr id="102" name="Rectangle: Rounded Corners 18">
                <a:extLst>
                  <a:ext uri="{FF2B5EF4-FFF2-40B4-BE49-F238E27FC236}">
                    <a16:creationId xmlns:a16="http://schemas.microsoft.com/office/drawing/2014/main" id="{C117427B-507B-4B6A-BE8E-643E93ACC3E4}"/>
                  </a:ext>
                </a:extLst>
              </p:cNvPr>
              <p:cNvSpPr/>
              <p:nvPr/>
            </p:nvSpPr>
            <p:spPr>
              <a:xfrm>
                <a:off x="2026101" y="417539"/>
                <a:ext cx="3162635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Isosceles Triangle 102">
                <a:extLst>
                  <a:ext uri="{FF2B5EF4-FFF2-40B4-BE49-F238E27FC236}">
                    <a16:creationId xmlns:a16="http://schemas.microsoft.com/office/drawing/2014/main" id="{34F739B0-99D0-4D8D-BDD4-AA97136D7B03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369762A-0182-40CF-97F0-BA02438816B1}"/>
                </a:ext>
              </a:extLst>
            </p:cNvPr>
            <p:cNvSpPr txBox="1"/>
            <p:nvPr/>
          </p:nvSpPr>
          <p:spPr>
            <a:xfrm>
              <a:off x="2117519" y="523112"/>
              <a:ext cx="300799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เศษส่วนของส่วนที่ระบายสีแต่ละรูปเป็นเท่าไร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ABF95FC-1EBA-44A6-91C6-82E3241DAA81}"/>
                  </a:ext>
                </a:extLst>
              </p:cNvPr>
              <p:cNvSpPr txBox="1"/>
              <p:nvPr/>
            </p:nvSpPr>
            <p:spPr>
              <a:xfrm>
                <a:off x="9387525" y="1864705"/>
                <a:ext cx="513426" cy="9544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5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5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15</m:t>
                        </m:r>
                      </m:den>
                    </m:f>
                  </m:oMath>
                </a14:m>
                <a:r>
                  <a:rPr lang="th-TH" sz="35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5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ABF95FC-1EBA-44A6-91C6-82E3241DA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525" y="1864705"/>
                <a:ext cx="513426" cy="954428"/>
              </a:xfrm>
              <a:prstGeom prst="rect">
                <a:avLst/>
              </a:prstGeom>
              <a:blipFill>
                <a:blip r:embed="rId8"/>
                <a:stretch>
                  <a:fillRect r="-75000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6" name="Group 105">
            <a:extLst>
              <a:ext uri="{FF2B5EF4-FFF2-40B4-BE49-F238E27FC236}">
                <a16:creationId xmlns:a16="http://schemas.microsoft.com/office/drawing/2014/main" id="{A2EA47BF-1C42-497D-91C6-E44B1F8C6C29}"/>
              </a:ext>
            </a:extLst>
          </p:cNvPr>
          <p:cNvGrpSpPr/>
          <p:nvPr/>
        </p:nvGrpSpPr>
        <p:grpSpPr>
          <a:xfrm>
            <a:off x="2502017" y="1981401"/>
            <a:ext cx="6643808" cy="790398"/>
            <a:chOff x="1874182" y="687012"/>
            <a:chExt cx="6643808" cy="790398"/>
          </a:xfrm>
        </p:grpSpPr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0BBED49D-6822-4D57-9713-1EC24349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80470" y="687012"/>
              <a:ext cx="5237520" cy="790398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4B0C5BD-6E23-4EBB-AC6D-F80C62EBB89E}"/>
                </a:ext>
              </a:extLst>
            </p:cNvPr>
            <p:cNvSpPr txBox="1"/>
            <p:nvPr/>
          </p:nvSpPr>
          <p:spPr>
            <a:xfrm>
              <a:off x="1874182" y="759047"/>
              <a:ext cx="13986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รูปที่ 1</a:t>
              </a:r>
              <a:endParaRPr lang="en-US" sz="35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37AC8A2-1F72-496E-A7DB-D32C8BE39033}"/>
                  </a:ext>
                </a:extLst>
              </p:cNvPr>
              <p:cNvSpPr txBox="1"/>
              <p:nvPr/>
            </p:nvSpPr>
            <p:spPr>
              <a:xfrm>
                <a:off x="9387525" y="3045660"/>
                <a:ext cx="513426" cy="9544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5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5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11</m:t>
                        </m:r>
                      </m:den>
                    </m:f>
                  </m:oMath>
                </a14:m>
                <a:r>
                  <a:rPr lang="th-TH" sz="35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5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37AC8A2-1F72-496E-A7DB-D32C8BE390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525" y="3045660"/>
                <a:ext cx="513426" cy="954428"/>
              </a:xfrm>
              <a:prstGeom prst="rect">
                <a:avLst/>
              </a:prstGeom>
              <a:blipFill>
                <a:blip r:embed="rId10"/>
                <a:stretch>
                  <a:fillRect r="-70238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893133F-63F3-43D5-AE46-96D298EBC9A2}"/>
              </a:ext>
            </a:extLst>
          </p:cNvPr>
          <p:cNvGrpSpPr/>
          <p:nvPr/>
        </p:nvGrpSpPr>
        <p:grpSpPr>
          <a:xfrm>
            <a:off x="2512177" y="3162357"/>
            <a:ext cx="6618689" cy="790398"/>
            <a:chOff x="1884342" y="1959408"/>
            <a:chExt cx="6618689" cy="790398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FEA38628-DFB5-44F3-88AC-C5CDBAE49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95430" y="1959408"/>
              <a:ext cx="5207601" cy="790398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1811108-9A60-4EAE-9651-D36F4640F984}"/>
                </a:ext>
              </a:extLst>
            </p:cNvPr>
            <p:cNvSpPr txBox="1"/>
            <p:nvPr/>
          </p:nvSpPr>
          <p:spPr>
            <a:xfrm>
              <a:off x="1884342" y="2031442"/>
              <a:ext cx="13986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รูปที่ 2</a:t>
              </a:r>
              <a:endParaRPr lang="en-US" sz="35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5E9A55A2-EFA6-4BC8-95FF-BE923C5F1434}"/>
              </a:ext>
            </a:extLst>
          </p:cNvPr>
          <p:cNvGrpSpPr/>
          <p:nvPr/>
        </p:nvGrpSpPr>
        <p:grpSpPr>
          <a:xfrm>
            <a:off x="3425300" y="511322"/>
            <a:ext cx="4245077" cy="829746"/>
            <a:chOff x="1923495" y="417539"/>
            <a:chExt cx="1865122" cy="829746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7359A8D8-4281-4B3A-83F0-F0ACA9B686AD}"/>
                </a:ext>
              </a:extLst>
            </p:cNvPr>
            <p:cNvGrpSpPr/>
            <p:nvPr/>
          </p:nvGrpSpPr>
          <p:grpSpPr>
            <a:xfrm>
              <a:off x="1923495" y="417539"/>
              <a:ext cx="1773704" cy="829746"/>
              <a:chOff x="1923495" y="417539"/>
              <a:chExt cx="1773704" cy="829746"/>
            </a:xfrm>
          </p:grpSpPr>
          <p:sp>
            <p:nvSpPr>
              <p:cNvPr id="122" name="Rectangle: Rounded Corners 18">
                <a:extLst>
                  <a:ext uri="{FF2B5EF4-FFF2-40B4-BE49-F238E27FC236}">
                    <a16:creationId xmlns:a16="http://schemas.microsoft.com/office/drawing/2014/main" id="{B16644A0-7D5F-4FAB-B31D-8CA396FA1A61}"/>
                  </a:ext>
                </a:extLst>
              </p:cNvPr>
              <p:cNvSpPr/>
              <p:nvPr/>
            </p:nvSpPr>
            <p:spPr>
              <a:xfrm>
                <a:off x="2026102" y="417539"/>
                <a:ext cx="1671097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3" name="Isosceles Triangle 122">
                <a:extLst>
                  <a:ext uri="{FF2B5EF4-FFF2-40B4-BE49-F238E27FC236}">
                    <a16:creationId xmlns:a16="http://schemas.microsoft.com/office/drawing/2014/main" id="{3C902585-F654-41E3-A953-CB193EA2BA0D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25F11304-EE87-4CD9-9076-F421CFD991EF}"/>
                </a:ext>
              </a:extLst>
            </p:cNvPr>
            <p:cNvSpPr txBox="1"/>
            <p:nvPr/>
          </p:nvSpPr>
          <p:spPr>
            <a:xfrm>
              <a:off x="2117520" y="523112"/>
              <a:ext cx="16710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เศษส่วนใดมีค่าน้อยกว่า</a:t>
              </a:r>
            </a:p>
          </p:txBody>
        </p:sp>
      </p:grp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7BFEFC03-A912-4AA3-931F-FD6D56A87B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41" y="4539107"/>
            <a:ext cx="1051894" cy="1067673"/>
          </a:xfrm>
          <a:prstGeom prst="rect">
            <a:avLst/>
          </a:prstGeom>
        </p:spPr>
      </p:pic>
      <p:grpSp>
        <p:nvGrpSpPr>
          <p:cNvPr id="124" name="Group 123">
            <a:extLst>
              <a:ext uri="{FF2B5EF4-FFF2-40B4-BE49-F238E27FC236}">
                <a16:creationId xmlns:a16="http://schemas.microsoft.com/office/drawing/2014/main" id="{2B9AC68C-2998-43D8-9CE6-0159A1293D11}"/>
              </a:ext>
            </a:extLst>
          </p:cNvPr>
          <p:cNvGrpSpPr/>
          <p:nvPr/>
        </p:nvGrpSpPr>
        <p:grpSpPr>
          <a:xfrm>
            <a:off x="3790481" y="4515786"/>
            <a:ext cx="6572718" cy="1090994"/>
            <a:chOff x="1866002" y="417539"/>
            <a:chExt cx="2887797" cy="1090994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6B478ADE-64A0-4D0C-94D1-3D11034FC685}"/>
                </a:ext>
              </a:extLst>
            </p:cNvPr>
            <p:cNvGrpSpPr/>
            <p:nvPr/>
          </p:nvGrpSpPr>
          <p:grpSpPr>
            <a:xfrm>
              <a:off x="1866002" y="417539"/>
              <a:ext cx="2887797" cy="1090994"/>
              <a:chOff x="1866002" y="417539"/>
              <a:chExt cx="2887797" cy="1090994"/>
            </a:xfrm>
          </p:grpSpPr>
          <p:sp>
            <p:nvSpPr>
              <p:cNvPr id="127" name="Rectangle: Rounded Corners 18">
                <a:extLst>
                  <a:ext uri="{FF2B5EF4-FFF2-40B4-BE49-F238E27FC236}">
                    <a16:creationId xmlns:a16="http://schemas.microsoft.com/office/drawing/2014/main" id="{D16C11EE-1028-4940-93D7-67997C65FD4C}"/>
                  </a:ext>
                </a:extLst>
              </p:cNvPr>
              <p:cNvSpPr/>
              <p:nvPr/>
            </p:nvSpPr>
            <p:spPr>
              <a:xfrm>
                <a:off x="2026100" y="417539"/>
                <a:ext cx="2727699" cy="1090994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8" name="Isosceles Triangle 127">
                <a:extLst>
                  <a:ext uri="{FF2B5EF4-FFF2-40B4-BE49-F238E27FC236}">
                    <a16:creationId xmlns:a16="http://schemas.microsoft.com/office/drawing/2014/main" id="{9308E03B-E3EC-480B-942F-CF002FED86AB}"/>
                  </a:ext>
                </a:extLst>
              </p:cNvPr>
              <p:cNvSpPr/>
              <p:nvPr/>
            </p:nvSpPr>
            <p:spPr>
              <a:xfrm rot="15321034">
                <a:off x="1735279" y="860662"/>
                <a:ext cx="534865" cy="273419"/>
              </a:xfrm>
              <a:prstGeom prst="triangle">
                <a:avLst/>
              </a:pr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B2E8B6B1-B22B-42DF-8C30-416D3055EC0E}"/>
                    </a:ext>
                  </a:extLst>
                </p:cNvPr>
                <p:cNvSpPr txBox="1"/>
                <p:nvPr/>
              </p:nvSpPr>
              <p:spPr>
                <a:xfrm>
                  <a:off x="2153232" y="553592"/>
                  <a:ext cx="2600567" cy="8096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15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น้อยกว่า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11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เขียนแทนด้วย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15</m:t>
                          </m:r>
                        </m:den>
                      </m:f>
                      <m:r>
                        <a:rPr lang="th-TH" sz="3000" b="0" i="0" smtClean="0">
                          <a:latin typeface="Cambria Math" panose="02040503050406030204" pitchFamily="18" charset="0"/>
                          <a:cs typeface="Itim" panose="00000500000000000000" pitchFamily="2" charset="-34"/>
                        </a:rPr>
                        <m:t> </m:t>
                      </m:r>
                    </m:oMath>
                  </a14:m>
                  <a:r>
                    <a:rPr lang="en-US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&lt;</a:t>
                  </a:r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11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 </a:t>
                  </a:r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B2E8B6B1-B22B-42DF-8C30-416D3055EC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3232" y="553592"/>
                  <a:ext cx="2600567" cy="809645"/>
                </a:xfrm>
                <a:prstGeom prst="rect">
                  <a:avLst/>
                </a:prstGeom>
                <a:blipFill>
                  <a:blip r:embed="rId13"/>
                  <a:stretch>
                    <a:fillRect r="-3090"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8BCF3B8F-3314-421F-9049-1957D7A1C335}"/>
              </a:ext>
            </a:extLst>
          </p:cNvPr>
          <p:cNvGrpSpPr/>
          <p:nvPr/>
        </p:nvGrpSpPr>
        <p:grpSpPr>
          <a:xfrm>
            <a:off x="3397272" y="511322"/>
            <a:ext cx="4245077" cy="829746"/>
            <a:chOff x="1923495" y="417539"/>
            <a:chExt cx="1865122" cy="829746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1AD716AD-8309-41B1-BE65-8A7B2B189F90}"/>
                </a:ext>
              </a:extLst>
            </p:cNvPr>
            <p:cNvGrpSpPr/>
            <p:nvPr/>
          </p:nvGrpSpPr>
          <p:grpSpPr>
            <a:xfrm>
              <a:off x="1923495" y="417539"/>
              <a:ext cx="1773704" cy="829746"/>
              <a:chOff x="1923495" y="417539"/>
              <a:chExt cx="1773704" cy="829746"/>
            </a:xfrm>
          </p:grpSpPr>
          <p:sp>
            <p:nvSpPr>
              <p:cNvPr id="132" name="Rectangle: Rounded Corners 18">
                <a:extLst>
                  <a:ext uri="{FF2B5EF4-FFF2-40B4-BE49-F238E27FC236}">
                    <a16:creationId xmlns:a16="http://schemas.microsoft.com/office/drawing/2014/main" id="{3D7BA81C-AD6E-4821-9943-4DE73A4FF59D}"/>
                  </a:ext>
                </a:extLst>
              </p:cNvPr>
              <p:cNvSpPr/>
              <p:nvPr/>
            </p:nvSpPr>
            <p:spPr>
              <a:xfrm>
                <a:off x="2026102" y="417539"/>
                <a:ext cx="1671097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Isosceles Triangle 132">
                <a:extLst>
                  <a:ext uri="{FF2B5EF4-FFF2-40B4-BE49-F238E27FC236}">
                    <a16:creationId xmlns:a16="http://schemas.microsoft.com/office/drawing/2014/main" id="{A7FF6465-1E37-43BE-873E-97614B6B8C3A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6EF926F2-01A1-4195-AE43-A1795E0A5336}"/>
                </a:ext>
              </a:extLst>
            </p:cNvPr>
            <p:cNvSpPr txBox="1"/>
            <p:nvPr/>
          </p:nvSpPr>
          <p:spPr>
            <a:xfrm>
              <a:off x="2117520" y="523112"/>
              <a:ext cx="16710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เศษส่วนใดมีค่ามากกว่า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C2296630-5700-48A5-AA9D-CE770454BC7D}"/>
              </a:ext>
            </a:extLst>
          </p:cNvPr>
          <p:cNvGrpSpPr/>
          <p:nvPr/>
        </p:nvGrpSpPr>
        <p:grpSpPr>
          <a:xfrm>
            <a:off x="3859750" y="4515786"/>
            <a:ext cx="6503449" cy="1090994"/>
            <a:chOff x="1866002" y="417539"/>
            <a:chExt cx="2857363" cy="1090994"/>
          </a:xfrm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36FFBD6A-7EB5-49D9-A806-A8785751FC24}"/>
                </a:ext>
              </a:extLst>
            </p:cNvPr>
            <p:cNvGrpSpPr/>
            <p:nvPr/>
          </p:nvGrpSpPr>
          <p:grpSpPr>
            <a:xfrm>
              <a:off x="1866002" y="417539"/>
              <a:ext cx="2857363" cy="1090994"/>
              <a:chOff x="1866002" y="417539"/>
              <a:chExt cx="2857363" cy="1090994"/>
            </a:xfrm>
          </p:grpSpPr>
          <p:sp>
            <p:nvSpPr>
              <p:cNvPr id="142" name="Rectangle: Rounded Corners 18">
                <a:extLst>
                  <a:ext uri="{FF2B5EF4-FFF2-40B4-BE49-F238E27FC236}">
                    <a16:creationId xmlns:a16="http://schemas.microsoft.com/office/drawing/2014/main" id="{7536F348-6721-4D6C-BF97-0EC7125BCBCB}"/>
                  </a:ext>
                </a:extLst>
              </p:cNvPr>
              <p:cNvSpPr/>
              <p:nvPr/>
            </p:nvSpPr>
            <p:spPr>
              <a:xfrm>
                <a:off x="2026100" y="417539"/>
                <a:ext cx="2697265" cy="1090994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" name="Isosceles Triangle 142">
                <a:extLst>
                  <a:ext uri="{FF2B5EF4-FFF2-40B4-BE49-F238E27FC236}">
                    <a16:creationId xmlns:a16="http://schemas.microsoft.com/office/drawing/2014/main" id="{C28BD001-7F86-45B6-9E3F-743E60FD7DFE}"/>
                  </a:ext>
                </a:extLst>
              </p:cNvPr>
              <p:cNvSpPr/>
              <p:nvPr/>
            </p:nvSpPr>
            <p:spPr>
              <a:xfrm rot="15321034">
                <a:off x="1735279" y="860662"/>
                <a:ext cx="534865" cy="273419"/>
              </a:xfrm>
              <a:prstGeom prst="triangle">
                <a:avLst/>
              </a:pr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446F6A5E-F779-4265-8A91-E70816B97760}"/>
                    </a:ext>
                  </a:extLst>
                </p:cNvPr>
                <p:cNvSpPr txBox="1"/>
                <p:nvPr/>
              </p:nvSpPr>
              <p:spPr>
                <a:xfrm>
                  <a:off x="2153232" y="553592"/>
                  <a:ext cx="2494170" cy="8096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11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มากกว่า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15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เขียนแทนด้วย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11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r>
                    <a:rPr lang="en-US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&gt;</a:t>
                  </a:r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0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15</m:t>
                          </m:r>
                        </m:den>
                      </m:f>
                    </m:oMath>
                  </a14:m>
                  <a:r>
                    <a:rPr lang="th-TH" sz="3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446F6A5E-F779-4265-8A91-E70816B977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3232" y="553592"/>
                  <a:ext cx="2494170" cy="809645"/>
                </a:xfrm>
                <a:prstGeom prst="rect">
                  <a:avLst/>
                </a:prstGeom>
                <a:blipFill>
                  <a:blip r:embed="rId14"/>
                  <a:stretch>
                    <a:fillRect r="-4936"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6328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28D8753B-55C0-47B2-A7CD-55B87BFEC13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11097" y="-57059"/>
            <a:ext cx="12184602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C9B9D79-9CE2-4A1E-95A4-83264F078E17}"/>
              </a:ext>
            </a:extLst>
          </p:cNvPr>
          <p:cNvSpPr/>
          <p:nvPr/>
        </p:nvSpPr>
        <p:spPr>
          <a:xfrm>
            <a:off x="483015" y="377606"/>
            <a:ext cx="11240767" cy="6155273"/>
          </a:xfrm>
          <a:prstGeom prst="roundRect">
            <a:avLst>
              <a:gd name="adj" fmla="val 5612"/>
            </a:avLst>
          </a:prstGeom>
          <a:solidFill>
            <a:schemeClr val="bg1"/>
          </a:solidFill>
          <a:ln w="38100">
            <a:solidFill>
              <a:srgbClr val="FF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CEEACC8-771A-4A72-8C7C-FF0E8165D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353" y="5891739"/>
            <a:ext cx="12254052" cy="10196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2E2C123-FCC1-4CAA-84B8-16A6ED550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5095" y="5632725"/>
            <a:ext cx="7305545" cy="17032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985BA7B-FA92-4C67-BCC3-72952FEA4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433" y="5102064"/>
            <a:ext cx="1244981" cy="1900235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8388AFB9-E947-485D-A949-43EFDA7B83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940253" y="5102064"/>
            <a:ext cx="817461" cy="8972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D449A16-1536-43B3-ACAC-2F8AB5811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454" y="5512967"/>
            <a:ext cx="1135536" cy="1733187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E865BBF4-E27F-480E-A4A9-A2E4BE44AFD3}"/>
              </a:ext>
            </a:extLst>
          </p:cNvPr>
          <p:cNvSpPr/>
          <p:nvPr/>
        </p:nvSpPr>
        <p:spPr>
          <a:xfrm>
            <a:off x="4394684" y="1169131"/>
            <a:ext cx="1024088" cy="57192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C433FA26-6471-4649-8F40-22B209F3DC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47" y="3835935"/>
            <a:ext cx="1579880" cy="163122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80EF3A5-4DA9-4871-B369-4626B71A982E}"/>
              </a:ext>
            </a:extLst>
          </p:cNvPr>
          <p:cNvGrpSpPr/>
          <p:nvPr/>
        </p:nvGrpSpPr>
        <p:grpSpPr>
          <a:xfrm>
            <a:off x="4126753" y="2257973"/>
            <a:ext cx="7136119" cy="1660595"/>
            <a:chOff x="4572866" y="2257973"/>
            <a:chExt cx="7136119" cy="166059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64363DD-80F7-4975-A121-7D8A4D961DE4}"/>
                </a:ext>
              </a:extLst>
            </p:cNvPr>
            <p:cNvSpPr txBox="1"/>
            <p:nvPr/>
          </p:nvSpPr>
          <p:spPr>
            <a:xfrm>
              <a:off x="4572866" y="2257973"/>
              <a:ext cx="7136119" cy="155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แบ่งรูปสี่เหลี่ยม 1 รูป เป็น 6 ส่วน เท่า ๆ กัน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แต่ละส่วนเป็น 1 ใน 6 ของรูปวงกลม 1 รูป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เขียนเศษส่วนแสดงจำนวนของแต่ละส่วนเป็น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D57C4BB-254B-4354-BE32-AD5C655DC555}"/>
                    </a:ext>
                  </a:extLst>
                </p:cNvPr>
                <p:cNvSpPr txBox="1"/>
                <p:nvPr/>
              </p:nvSpPr>
              <p:spPr>
                <a:xfrm>
                  <a:off x="11236003" y="3060256"/>
                  <a:ext cx="463746" cy="8583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2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2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th-TH" sz="32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en-US" sz="30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D57C4BB-254B-4354-BE32-AD5C655DC5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36003" y="3060256"/>
                  <a:ext cx="463746" cy="858312"/>
                </a:xfrm>
                <a:prstGeom prst="rect">
                  <a:avLst/>
                </a:prstGeom>
                <a:blipFill>
                  <a:blip r:embed="rId9"/>
                  <a:stretch>
                    <a:fillRect r="-38158" b="-106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EDBA1240-35C2-49E5-B53D-F230821D53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7249" y="5298365"/>
            <a:ext cx="1126209" cy="17189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51A67A8-D954-493C-B76D-578E45578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4058" y="4711315"/>
            <a:ext cx="1458564" cy="222623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EC8E6E4-4F74-462F-9D96-E4A8B213A5C9}"/>
              </a:ext>
            </a:extLst>
          </p:cNvPr>
          <p:cNvGrpSpPr/>
          <p:nvPr/>
        </p:nvGrpSpPr>
        <p:grpSpPr>
          <a:xfrm>
            <a:off x="3256700" y="3968393"/>
            <a:ext cx="6560549" cy="1770655"/>
            <a:chOff x="3256700" y="3968393"/>
            <a:chExt cx="6560549" cy="177065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3C7065D-56A2-452E-A190-5B8F701D4161}"/>
                </a:ext>
              </a:extLst>
            </p:cNvPr>
            <p:cNvGrpSpPr/>
            <p:nvPr/>
          </p:nvGrpSpPr>
          <p:grpSpPr>
            <a:xfrm>
              <a:off x="3256700" y="3968393"/>
              <a:ext cx="6560549" cy="1770655"/>
              <a:chOff x="2100291" y="713106"/>
              <a:chExt cx="6124064" cy="1770655"/>
            </a:xfrm>
          </p:grpSpPr>
          <p:sp>
            <p:nvSpPr>
              <p:cNvPr id="31" name="Rectangle: Rounded Corners 18">
                <a:extLst>
                  <a:ext uri="{FF2B5EF4-FFF2-40B4-BE49-F238E27FC236}">
                    <a16:creationId xmlns:a16="http://schemas.microsoft.com/office/drawing/2014/main" id="{68A4096B-67E2-4B3B-B208-D8CD70B6A464}"/>
                  </a:ext>
                </a:extLst>
              </p:cNvPr>
              <p:cNvSpPr/>
              <p:nvPr/>
            </p:nvSpPr>
            <p:spPr>
              <a:xfrm>
                <a:off x="2545152" y="713106"/>
                <a:ext cx="5679203" cy="1770655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99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50"/>
              </a:p>
            </p:txBody>
          </p:sp>
          <p:sp>
            <p:nvSpPr>
              <p:cNvPr id="32" name="Isosceles Triangle 31">
                <a:extLst>
                  <a:ext uri="{FF2B5EF4-FFF2-40B4-BE49-F238E27FC236}">
                    <a16:creationId xmlns:a16="http://schemas.microsoft.com/office/drawing/2014/main" id="{976E0679-3B98-4A2B-ACCC-8ADDB2DC572F}"/>
                  </a:ext>
                </a:extLst>
              </p:cNvPr>
              <p:cNvSpPr/>
              <p:nvPr/>
            </p:nvSpPr>
            <p:spPr>
              <a:xfrm rot="15091128">
                <a:off x="2153426" y="1212845"/>
                <a:ext cx="557767" cy="664037"/>
              </a:xfrm>
              <a:prstGeom prst="triangle">
                <a:avLst/>
              </a:prstGeom>
              <a:solidFill>
                <a:srgbClr val="99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50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50983BB-1311-43B9-A0B6-7713C3450675}"/>
                </a:ext>
              </a:extLst>
            </p:cNvPr>
            <p:cNvGrpSpPr/>
            <p:nvPr/>
          </p:nvGrpSpPr>
          <p:grpSpPr>
            <a:xfrm>
              <a:off x="5060408" y="4103990"/>
              <a:ext cx="4114072" cy="858312"/>
              <a:chOff x="5204678" y="4145713"/>
              <a:chExt cx="4114072" cy="85831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16CFDDAB-030A-4B84-8AC0-037FC48CB266}"/>
                      </a:ext>
                    </a:extLst>
                  </p:cNvPr>
                  <p:cNvSpPr txBox="1"/>
                  <p:nvPr/>
                </p:nvSpPr>
                <p:spPr>
                  <a:xfrm>
                    <a:off x="5204678" y="4145713"/>
                    <a:ext cx="463746" cy="85831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Bef>
                        <a:spcPts val="300"/>
                      </a:spcBef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th-TH" sz="3200" b="0" i="0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th-TH" sz="3200" b="0" i="0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  <m:t>6</m:t>
                            </m:r>
                          </m:den>
                        </m:f>
                      </m:oMath>
                    </a14:m>
                    <a:r>
                      <a:rPr lang="th-TH" sz="3200" dirty="0">
                        <a:latin typeface="Itim" panose="00000500000000000000" pitchFamily="2" charset="-34"/>
                        <a:cs typeface="Itim" panose="00000500000000000000" pitchFamily="2" charset="-34"/>
                      </a:rPr>
                      <a:t> </a:t>
                    </a:r>
                    <a:endParaRPr lang="en-US" sz="3000" dirty="0">
                      <a:latin typeface="Itim" panose="00000500000000000000" pitchFamily="2" charset="-34"/>
                      <a:cs typeface="Itim" panose="00000500000000000000" pitchFamily="2" charset="-34"/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16CFDDAB-030A-4B84-8AC0-037FC48CB26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04678" y="4145713"/>
                    <a:ext cx="463746" cy="85831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r="-39474" b="-1063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0666E65-27AB-4A59-89EC-5D23BD0B7314}"/>
                  </a:ext>
                </a:extLst>
              </p:cNvPr>
              <p:cNvSpPr txBox="1"/>
              <p:nvPr/>
            </p:nvSpPr>
            <p:spPr>
              <a:xfrm>
                <a:off x="5649357" y="4301506"/>
                <a:ext cx="118182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อ่านว่า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278D25A-BD76-48D9-A23D-CDDA7873B4FE}"/>
                  </a:ext>
                </a:extLst>
              </p:cNvPr>
              <p:cNvSpPr txBox="1"/>
              <p:nvPr/>
            </p:nvSpPr>
            <p:spPr>
              <a:xfrm>
                <a:off x="6660469" y="4301506"/>
                <a:ext cx="265828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เศษหนึ่งส่วนหก</a:t>
                </a:r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328019C-5013-4526-83EC-BF4F0D12538D}"/>
              </a:ext>
            </a:extLst>
          </p:cNvPr>
          <p:cNvSpPr txBox="1"/>
          <p:nvPr/>
        </p:nvSpPr>
        <p:spPr>
          <a:xfrm>
            <a:off x="4464750" y="5025817"/>
            <a:ext cx="1721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1 เป็น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DC52AA5-6BB0-4C52-8526-D153D42F59B5}"/>
              </a:ext>
            </a:extLst>
          </p:cNvPr>
          <p:cNvSpPr txBox="1"/>
          <p:nvPr/>
        </p:nvSpPr>
        <p:spPr>
          <a:xfrm>
            <a:off x="5416771" y="5025817"/>
            <a:ext cx="1721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ตัวเศษ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0FCB235-6E90-44A5-9FB6-B6DB3F542E39}"/>
              </a:ext>
            </a:extLst>
          </p:cNvPr>
          <p:cNvSpPr txBox="1"/>
          <p:nvPr/>
        </p:nvSpPr>
        <p:spPr>
          <a:xfrm>
            <a:off x="6964611" y="5025817"/>
            <a:ext cx="1721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6 เป็น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62DE234-1817-4CCF-A1A5-C675D3251D63}"/>
              </a:ext>
            </a:extLst>
          </p:cNvPr>
          <p:cNvSpPr txBox="1"/>
          <p:nvPr/>
        </p:nvSpPr>
        <p:spPr>
          <a:xfrm>
            <a:off x="8023312" y="5025817"/>
            <a:ext cx="1721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ตัวส่วน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CCE9B3-8CB9-4640-9E5E-EF63CE5180F3}"/>
              </a:ext>
            </a:extLst>
          </p:cNvPr>
          <p:cNvGrpSpPr/>
          <p:nvPr/>
        </p:nvGrpSpPr>
        <p:grpSpPr>
          <a:xfrm>
            <a:off x="1087971" y="669049"/>
            <a:ext cx="2437549" cy="2142922"/>
            <a:chOff x="1311491" y="669049"/>
            <a:chExt cx="2437549" cy="214292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FACA99-A745-452C-B892-C698D59AF017}"/>
                </a:ext>
              </a:extLst>
            </p:cNvPr>
            <p:cNvSpPr txBox="1"/>
            <p:nvPr/>
          </p:nvSpPr>
          <p:spPr>
            <a:xfrm>
              <a:off x="1311491" y="2257973"/>
              <a:ext cx="243754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รูปวงกลม 1 รูป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pic>
          <p:nvPicPr>
            <p:cNvPr id="4" name="Picture 3" descr="Shape, circle&#10;&#10;Description automatically generated">
              <a:extLst>
                <a:ext uri="{FF2B5EF4-FFF2-40B4-BE49-F238E27FC236}">
                  <a16:creationId xmlns:a16="http://schemas.microsoft.com/office/drawing/2014/main" id="{C5F68B08-3E4D-4073-9FF6-359A745C5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2265" y="669049"/>
              <a:ext cx="1476000" cy="1476000"/>
            </a:xfrm>
            <a:prstGeom prst="rect">
              <a:avLst/>
            </a:prstGeom>
          </p:spPr>
        </p:pic>
      </p:grpSp>
      <p:pic>
        <p:nvPicPr>
          <p:cNvPr id="7" name="Picture 6" descr="Chart, pie chart&#10;&#10;Description automatically generated">
            <a:extLst>
              <a:ext uri="{FF2B5EF4-FFF2-40B4-BE49-F238E27FC236}">
                <a16:creationId xmlns:a16="http://schemas.microsoft.com/office/drawing/2014/main" id="{4B1C5C80-61CE-44AF-A24E-FB7B12DC80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33" y="636278"/>
            <a:ext cx="1476000" cy="14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6573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1852 L -0.00156 0.01875 C 0.003 0.01551 0.00729 0.01204 0.01185 0.00972 C 0.01458 0.0081 0.01771 0.00764 0.02096 0.00648 C 0.02331 0.00579 0.02565 0.00486 0.02813 0.0037 L 0.09675 0.00509 C 0.10156 0.00532 0.10625 0.00602 0.1112 0.00648 C 0.13438 0.00972 0.12526 0.00856 0.14076 0.01111 L 0.15039 0.0125 C 0.17018 0.0162 0.13971 0.01157 0.16758 0.01551 C 0.18828 0.02268 0.17162 0.01782 0.2125 0.01991 C 0.21914 0.02037 0.22578 0.02106 0.23242 0.0213 C 0.24297 0.02106 0.25352 0.02153 0.26393 0.01991 C 0.26667 0.01968 0.26914 0.01643 0.27175 0.01551 C 0.275 0.01412 0.27878 0.01343 0.28216 0.0125 C 0.28685 0.00972 0.29154 0.00648 0.29635 0.0037 C 0.30287 0.00023 0.3194 -0.00741 0.32617 -0.00972 C 0.32865 -0.01042 0.33112 -0.01065 0.33372 -0.01111 C 0.33737 -0.01273 0.34076 -0.01458 0.3444 -0.01551 C 0.34883 -0.0169 0.35339 -0.01736 0.35781 -0.01852 C 0.38164 -0.02431 0.35573 -0.01875 0.38451 -0.02454 L 0.47813 -0.02153 C 0.48438 -0.0213 0.49023 -0.02107 0.49635 -0.01991 C 0.50143 -0.01898 0.50651 -0.01667 0.51159 -0.01551 C 0.51823 -0.01389 0.52513 -0.01273 0.53177 -0.01111 L 0.56133 -0.0037 L 0.58516 0.00208 L 0.60156 0.0037 C 0.62383 0.00949 0.60156 0.0044 0.6293 0.0081 C 0.63464 0.0088 0.6401 0.01042 0.64544 0.01111 C 0.66328 0.01343 0.69518 0.01366 0.70781 0.01412 C 0.73958 0.01204 0.77135 0.01227 0.80326 0.0081 C 0.84023 0.00324 0.82747 -0.00695 0.86445 -0.02153 C 0.87643 -0.02616 0.8888 -0.0257 0.90078 -0.02894 C 0.92409 -0.03495 0.91693 -0.03634 0.93906 -0.04514 C 0.94271 -0.04653 0.94662 -0.04722 0.95052 -0.04792 C 0.96966 -0.03542 0.93906 -0.05648 0.96966 -0.03032 C 0.97721 -0.02361 0.98542 -0.01829 0.99362 -0.0125 C 1.05638 0.03009 1.02396 0.00486 1.04128 0.01852 L 1.04232 0.02315 " pathEditMode="relative" rAng="0" ptsTypes="AAAAAAAAAAAAAAAAAAAAAAAAAAAAAAAAAAAAAAAA">
                                      <p:cBhvr>
                                        <p:cTn id="6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88" y="-31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2" grpId="0"/>
      <p:bldP spid="43" grpId="0"/>
      <p:bldP spid="44" grpId="0"/>
      <p:bldP spid="4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04080D-F918-420F-A5EF-0E8C661808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B2D50F63-F3E8-4699-BFF5-11031C6BCA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2258453"/>
            <a:ext cx="4477170" cy="2828589"/>
          </a:xfrm>
          <a:prstGeom prst="rect">
            <a:avLst/>
          </a:prstGeom>
        </p:spPr>
      </p:pic>
      <p:pic>
        <p:nvPicPr>
          <p:cNvPr id="53" name="Picture 52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56BF0286-CD14-4997-8FF1-E2451379CE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5372110"/>
            <a:ext cx="4477170" cy="2828589"/>
          </a:xfrm>
          <a:prstGeom prst="rect">
            <a:avLst/>
          </a:prstGeom>
        </p:spPr>
      </p:pic>
      <p:pic>
        <p:nvPicPr>
          <p:cNvPr id="54" name="Picture 53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CC7C81D9-1407-435A-B689-A8AD15B7AB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006" y="-499185"/>
            <a:ext cx="4477170" cy="2828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D46690-C6F1-4559-A979-AA37298C2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96" y="883299"/>
            <a:ext cx="1310864" cy="118305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14E0DC-E484-4BBA-B415-FAD8638B212F}"/>
              </a:ext>
            </a:extLst>
          </p:cNvPr>
          <p:cNvGrpSpPr/>
          <p:nvPr/>
        </p:nvGrpSpPr>
        <p:grpSpPr>
          <a:xfrm>
            <a:off x="2293499" y="944261"/>
            <a:ext cx="7791887" cy="1087627"/>
            <a:chOff x="1923495" y="417539"/>
            <a:chExt cx="3423452" cy="10876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649160-5222-4464-9D8D-2D453CBFD6B9}"/>
                </a:ext>
              </a:extLst>
            </p:cNvPr>
            <p:cNvGrpSpPr/>
            <p:nvPr/>
          </p:nvGrpSpPr>
          <p:grpSpPr>
            <a:xfrm>
              <a:off x="1923495" y="417539"/>
              <a:ext cx="3423452" cy="1052430"/>
              <a:chOff x="1923495" y="417539"/>
              <a:chExt cx="3423452" cy="1052430"/>
            </a:xfrm>
          </p:grpSpPr>
          <p:sp>
            <p:nvSpPr>
              <p:cNvPr id="18" name="Rectangle: Rounded Corners 18">
                <a:extLst>
                  <a:ext uri="{FF2B5EF4-FFF2-40B4-BE49-F238E27FC236}">
                    <a16:creationId xmlns:a16="http://schemas.microsoft.com/office/drawing/2014/main" id="{C002079B-9F91-4331-91AE-79F0F59434C0}"/>
                  </a:ext>
                </a:extLst>
              </p:cNvPr>
              <p:cNvSpPr/>
              <p:nvPr/>
            </p:nvSpPr>
            <p:spPr>
              <a:xfrm>
                <a:off x="2026102" y="417539"/>
                <a:ext cx="3320845" cy="1052430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6018D889-F00F-49B6-8878-6E645FA97509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9866DF-B733-416B-850A-17BACC7A1468}"/>
                </a:ext>
              </a:extLst>
            </p:cNvPr>
            <p:cNvSpPr txBox="1"/>
            <p:nvPr/>
          </p:nvSpPr>
          <p:spPr>
            <a:xfrm>
              <a:off x="2154683" y="451031"/>
              <a:ext cx="3121406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จงเขียนเศษส่วนแสดงจำนวนของส่วนที่ระบายสี 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และเติมเครื่องหมาย </a:t>
              </a:r>
              <a:r>
                <a:rPr lang="en-US" sz="3000" dirty="0">
                  <a:latin typeface="Itim" panose="00000500000000000000" pitchFamily="2" charset="-34"/>
                  <a:cs typeface="Itim" panose="00000500000000000000" pitchFamily="2" charset="-34"/>
                </a:rPr>
                <a:t>&gt; 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หรือ </a:t>
              </a:r>
              <a:r>
                <a:rPr lang="en-US" sz="3000" dirty="0">
                  <a:latin typeface="Itim" panose="00000500000000000000" pitchFamily="2" charset="-34"/>
                  <a:cs typeface="Itim" panose="00000500000000000000" pitchFamily="2" charset="-34"/>
                </a:rPr>
                <a:t>&lt;</a:t>
              </a:r>
              <a:endParaRPr lang="th-TH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51" name="Graphic 50">
            <a:extLst>
              <a:ext uri="{FF2B5EF4-FFF2-40B4-BE49-F238E27FC236}">
                <a16:creationId xmlns:a16="http://schemas.microsoft.com/office/drawing/2014/main" id="{F3E04183-CEEB-4D74-83E3-80D48850B2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32029" y="1024691"/>
            <a:ext cx="972000" cy="9720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405E681-012C-4379-95C5-C3B34BE7C9C6}"/>
              </a:ext>
            </a:extLst>
          </p:cNvPr>
          <p:cNvSpPr/>
          <p:nvPr/>
        </p:nvSpPr>
        <p:spPr>
          <a:xfrm>
            <a:off x="822291" y="2233750"/>
            <a:ext cx="5034499" cy="4132325"/>
          </a:xfrm>
          <a:prstGeom prst="roundRect">
            <a:avLst>
              <a:gd name="adj" fmla="val 1145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FFA8BDC1-EF66-4EEC-9CE8-544DE3FFED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25" y="2212958"/>
            <a:ext cx="781903" cy="8478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E3F77D-17DF-4230-95E3-A1827331FE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25" y="2493312"/>
            <a:ext cx="906630" cy="2464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60F9F6-7B0E-41E0-BE33-AC74F5BD38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9850" y="2493312"/>
            <a:ext cx="911031" cy="246462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AD26832-FADC-4826-A7DF-0EC9536B2377}"/>
              </a:ext>
            </a:extLst>
          </p:cNvPr>
          <p:cNvGrpSpPr/>
          <p:nvPr/>
        </p:nvGrpSpPr>
        <p:grpSpPr>
          <a:xfrm>
            <a:off x="1908413" y="5213351"/>
            <a:ext cx="3214679" cy="936457"/>
            <a:chOff x="2267229" y="5213351"/>
            <a:chExt cx="3214679" cy="93645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8F13FB1-2D7B-4166-9CB2-C6560E40109C}"/>
                </a:ext>
              </a:extLst>
            </p:cNvPr>
            <p:cNvSpPr/>
            <p:nvPr/>
          </p:nvSpPr>
          <p:spPr>
            <a:xfrm>
              <a:off x="2267229" y="5213351"/>
              <a:ext cx="1113904" cy="936457"/>
            </a:xfrm>
            <a:prstGeom prst="roundRect">
              <a:avLst>
                <a:gd name="adj" fmla="val 15365"/>
              </a:avLst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40269D77-4C7D-445A-82C0-F23531B3A83B}"/>
                </a:ext>
              </a:extLst>
            </p:cNvPr>
            <p:cNvSpPr/>
            <p:nvPr/>
          </p:nvSpPr>
          <p:spPr>
            <a:xfrm>
              <a:off x="4368004" y="5213351"/>
              <a:ext cx="1113904" cy="936457"/>
            </a:xfrm>
            <a:prstGeom prst="roundRect">
              <a:avLst>
                <a:gd name="adj" fmla="val 15365"/>
              </a:avLst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E92F4FA4-E9C6-42DD-B409-844381E3E830}"/>
                </a:ext>
              </a:extLst>
            </p:cNvPr>
            <p:cNvSpPr/>
            <p:nvPr/>
          </p:nvSpPr>
          <p:spPr>
            <a:xfrm>
              <a:off x="3588628" y="5419006"/>
              <a:ext cx="624656" cy="525147"/>
            </a:xfrm>
            <a:prstGeom prst="roundRect">
              <a:avLst>
                <a:gd name="adj" fmla="val 15365"/>
              </a:avLst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27938F4-BB73-4476-B66F-30AF0D60CB8C}"/>
              </a:ext>
            </a:extLst>
          </p:cNvPr>
          <p:cNvSpPr/>
          <p:nvPr/>
        </p:nvSpPr>
        <p:spPr>
          <a:xfrm>
            <a:off x="6302879" y="2233750"/>
            <a:ext cx="5034499" cy="4132325"/>
          </a:xfrm>
          <a:prstGeom prst="roundRect">
            <a:avLst>
              <a:gd name="adj" fmla="val 1145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F9D55DD-1649-46CC-8064-A51557EA9E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6056" y="2212958"/>
            <a:ext cx="779017" cy="84784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FB52813-BF54-4F8A-A46C-56EC1D7DD0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3413" y="2493312"/>
            <a:ext cx="906630" cy="246462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7FCC724-DE35-43C2-8AFD-36CF2CE517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2638" y="2493312"/>
            <a:ext cx="906630" cy="246462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327CA1F-DCAC-443A-AE15-35892DC6A888}"/>
              </a:ext>
            </a:extLst>
          </p:cNvPr>
          <p:cNvGrpSpPr/>
          <p:nvPr/>
        </p:nvGrpSpPr>
        <p:grpSpPr>
          <a:xfrm>
            <a:off x="7389001" y="5213351"/>
            <a:ext cx="3214679" cy="936457"/>
            <a:chOff x="2267229" y="5213351"/>
            <a:chExt cx="3214679" cy="936457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C3DA2C0-73D7-47BD-B001-6DEDB7AA74F6}"/>
                </a:ext>
              </a:extLst>
            </p:cNvPr>
            <p:cNvSpPr/>
            <p:nvPr/>
          </p:nvSpPr>
          <p:spPr>
            <a:xfrm>
              <a:off x="2267229" y="5213351"/>
              <a:ext cx="1113904" cy="936457"/>
            </a:xfrm>
            <a:prstGeom prst="roundRect">
              <a:avLst>
                <a:gd name="adj" fmla="val 15365"/>
              </a:avLst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D64419A2-C075-4BB9-A90E-4433A4894202}"/>
                </a:ext>
              </a:extLst>
            </p:cNvPr>
            <p:cNvSpPr/>
            <p:nvPr/>
          </p:nvSpPr>
          <p:spPr>
            <a:xfrm>
              <a:off x="4368004" y="5213351"/>
              <a:ext cx="1113904" cy="936457"/>
            </a:xfrm>
            <a:prstGeom prst="roundRect">
              <a:avLst>
                <a:gd name="adj" fmla="val 15365"/>
              </a:avLst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9C5BC79C-DFA0-4D1B-9671-FA8EFB72A794}"/>
                </a:ext>
              </a:extLst>
            </p:cNvPr>
            <p:cNvSpPr/>
            <p:nvPr/>
          </p:nvSpPr>
          <p:spPr>
            <a:xfrm>
              <a:off x="3588628" y="5419006"/>
              <a:ext cx="624656" cy="525147"/>
            </a:xfrm>
            <a:prstGeom prst="roundRect">
              <a:avLst>
                <a:gd name="adj" fmla="val 15365"/>
              </a:avLst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9F33B11-C29A-4F9E-A6A9-44375324B2D2}"/>
                  </a:ext>
                </a:extLst>
              </p:cNvPr>
              <p:cNvSpPr txBox="1"/>
              <p:nvPr/>
            </p:nvSpPr>
            <p:spPr>
              <a:xfrm>
                <a:off x="1908413" y="5231196"/>
                <a:ext cx="1113904" cy="877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200" b="0" i="0" smtClean="0">
                            <a:solidFill>
                              <a:srgbClr val="FF0000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r>
                  <a:rPr lang="th-TH" sz="32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9F33B11-C29A-4F9E-A6A9-44375324B2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8413" y="5231196"/>
                <a:ext cx="1113904" cy="877356"/>
              </a:xfrm>
              <a:prstGeom prst="rect">
                <a:avLst/>
              </a:prstGeom>
              <a:blipFill>
                <a:blip r:embed="rId13"/>
                <a:stretch>
                  <a:fillRect b="-7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89F2A36-5BDD-4A8B-B03C-544B3366C354}"/>
                  </a:ext>
                </a:extLst>
              </p:cNvPr>
              <p:cNvSpPr txBox="1"/>
              <p:nvPr/>
            </p:nvSpPr>
            <p:spPr>
              <a:xfrm>
                <a:off x="4016632" y="5231196"/>
                <a:ext cx="1113904" cy="877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32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89F2A36-5BDD-4A8B-B03C-544B3366C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632" y="5231196"/>
                <a:ext cx="1113904" cy="877356"/>
              </a:xfrm>
              <a:prstGeom prst="rect">
                <a:avLst/>
              </a:prstGeom>
              <a:blipFill>
                <a:blip r:embed="rId14"/>
                <a:stretch>
                  <a:fillRect b="-7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243EA3D7-AA93-41DF-8793-63759C92120B}"/>
              </a:ext>
            </a:extLst>
          </p:cNvPr>
          <p:cNvSpPr txBox="1"/>
          <p:nvPr/>
        </p:nvSpPr>
        <p:spPr>
          <a:xfrm>
            <a:off x="3229812" y="5273765"/>
            <a:ext cx="632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&gt;</a:t>
            </a:r>
            <a:r>
              <a:rPr lang="th-TH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en-US" sz="40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F8BD47A-9AF1-4B80-AB79-A61BE23E1324}"/>
                  </a:ext>
                </a:extLst>
              </p:cNvPr>
              <p:cNvSpPr txBox="1"/>
              <p:nvPr/>
            </p:nvSpPr>
            <p:spPr>
              <a:xfrm>
                <a:off x="7401506" y="5239602"/>
                <a:ext cx="1113904" cy="877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6</m:t>
                        </m:r>
                      </m:den>
                    </m:f>
                  </m:oMath>
                </a14:m>
                <a:r>
                  <a:rPr lang="th-TH" sz="32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F8BD47A-9AF1-4B80-AB79-A61BE23E13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1506" y="5239602"/>
                <a:ext cx="1113904" cy="877356"/>
              </a:xfrm>
              <a:prstGeom prst="rect">
                <a:avLst/>
              </a:prstGeom>
              <a:blipFill>
                <a:blip r:embed="rId1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10677D3-F89B-4923-A7A9-3CA9364A656A}"/>
                  </a:ext>
                </a:extLst>
              </p:cNvPr>
              <p:cNvSpPr txBox="1"/>
              <p:nvPr/>
            </p:nvSpPr>
            <p:spPr>
              <a:xfrm>
                <a:off x="9509725" y="5239602"/>
                <a:ext cx="1113904" cy="857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200" b="0" i="0" smtClean="0">
                            <a:solidFill>
                              <a:srgbClr val="FF0000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4</m:t>
                        </m:r>
                      </m:den>
                    </m:f>
                  </m:oMath>
                </a14:m>
                <a:r>
                  <a:rPr lang="th-TH" sz="32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10677D3-F89B-4923-A7A9-3CA9364A65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9725" y="5239602"/>
                <a:ext cx="1113904" cy="857479"/>
              </a:xfrm>
              <a:prstGeom prst="rect">
                <a:avLst/>
              </a:prstGeom>
              <a:blipFill>
                <a:blip r:embed="rId16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>
            <a:extLst>
              <a:ext uri="{FF2B5EF4-FFF2-40B4-BE49-F238E27FC236}">
                <a16:creationId xmlns:a16="http://schemas.microsoft.com/office/drawing/2014/main" id="{48EBAB90-C66B-40E0-A8E6-2D32ED3AC280}"/>
              </a:ext>
            </a:extLst>
          </p:cNvPr>
          <p:cNvSpPr txBox="1"/>
          <p:nvPr/>
        </p:nvSpPr>
        <p:spPr>
          <a:xfrm>
            <a:off x="8692425" y="5272011"/>
            <a:ext cx="632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&lt;</a:t>
            </a:r>
            <a:r>
              <a:rPr lang="th-TH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en-US" sz="40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83433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1.15508 1.31875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1.15508 1.31875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1.15508 1.3187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  <p:bldP spid="61" grpId="0"/>
      <p:bldP spid="62" grpId="0"/>
      <p:bldP spid="6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04080D-F918-420F-A5EF-0E8C661808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B2D50F63-F3E8-4699-BFF5-11031C6BCA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2258453"/>
            <a:ext cx="4477170" cy="2828589"/>
          </a:xfrm>
          <a:prstGeom prst="rect">
            <a:avLst/>
          </a:prstGeom>
        </p:spPr>
      </p:pic>
      <p:pic>
        <p:nvPicPr>
          <p:cNvPr id="53" name="Picture 52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56BF0286-CD14-4997-8FF1-E2451379CE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5372110"/>
            <a:ext cx="4477170" cy="2828589"/>
          </a:xfrm>
          <a:prstGeom prst="rect">
            <a:avLst/>
          </a:prstGeom>
        </p:spPr>
      </p:pic>
      <p:pic>
        <p:nvPicPr>
          <p:cNvPr id="54" name="Picture 53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CC7C81D9-1407-435A-B689-A8AD15B7AB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006" y="-499185"/>
            <a:ext cx="4477170" cy="2828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D46690-C6F1-4559-A979-AA37298C2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96" y="883299"/>
            <a:ext cx="1310864" cy="118305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14E0DC-E484-4BBA-B415-FAD8638B212F}"/>
              </a:ext>
            </a:extLst>
          </p:cNvPr>
          <p:cNvGrpSpPr/>
          <p:nvPr/>
        </p:nvGrpSpPr>
        <p:grpSpPr>
          <a:xfrm>
            <a:off x="2293499" y="944261"/>
            <a:ext cx="7791887" cy="1087627"/>
            <a:chOff x="1923495" y="417539"/>
            <a:chExt cx="3423452" cy="10876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649160-5222-4464-9D8D-2D453CBFD6B9}"/>
                </a:ext>
              </a:extLst>
            </p:cNvPr>
            <p:cNvGrpSpPr/>
            <p:nvPr/>
          </p:nvGrpSpPr>
          <p:grpSpPr>
            <a:xfrm>
              <a:off x="1923495" y="417539"/>
              <a:ext cx="3423452" cy="1052430"/>
              <a:chOff x="1923495" y="417539"/>
              <a:chExt cx="3423452" cy="1052430"/>
            </a:xfrm>
          </p:grpSpPr>
          <p:sp>
            <p:nvSpPr>
              <p:cNvPr id="18" name="Rectangle: Rounded Corners 18">
                <a:extLst>
                  <a:ext uri="{FF2B5EF4-FFF2-40B4-BE49-F238E27FC236}">
                    <a16:creationId xmlns:a16="http://schemas.microsoft.com/office/drawing/2014/main" id="{C002079B-9F91-4331-91AE-79F0F59434C0}"/>
                  </a:ext>
                </a:extLst>
              </p:cNvPr>
              <p:cNvSpPr/>
              <p:nvPr/>
            </p:nvSpPr>
            <p:spPr>
              <a:xfrm>
                <a:off x="2026102" y="417539"/>
                <a:ext cx="3320845" cy="1052430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6018D889-F00F-49B6-8878-6E645FA97509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9866DF-B733-416B-850A-17BACC7A1468}"/>
                </a:ext>
              </a:extLst>
            </p:cNvPr>
            <p:cNvSpPr txBox="1"/>
            <p:nvPr/>
          </p:nvSpPr>
          <p:spPr>
            <a:xfrm>
              <a:off x="2154683" y="451031"/>
              <a:ext cx="3121406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จงเขียนเศษส่วนแสดงจำนวนของส่วนที่ระบายสี 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และเติมเครื่องหมาย </a:t>
              </a:r>
              <a:r>
                <a:rPr lang="en-US" sz="3000" dirty="0">
                  <a:latin typeface="Itim" panose="00000500000000000000" pitchFamily="2" charset="-34"/>
                  <a:cs typeface="Itim" panose="00000500000000000000" pitchFamily="2" charset="-34"/>
                </a:rPr>
                <a:t>&gt; 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หรือ </a:t>
              </a:r>
              <a:r>
                <a:rPr lang="en-US" sz="3000" dirty="0">
                  <a:latin typeface="Itim" panose="00000500000000000000" pitchFamily="2" charset="-34"/>
                  <a:cs typeface="Itim" panose="00000500000000000000" pitchFamily="2" charset="-34"/>
                </a:rPr>
                <a:t>&lt;</a:t>
              </a:r>
              <a:endParaRPr lang="th-TH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51" name="Graphic 50">
            <a:extLst>
              <a:ext uri="{FF2B5EF4-FFF2-40B4-BE49-F238E27FC236}">
                <a16:creationId xmlns:a16="http://schemas.microsoft.com/office/drawing/2014/main" id="{F3E04183-CEEB-4D74-83E3-80D48850B2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32029" y="1024691"/>
            <a:ext cx="972000" cy="9720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405E681-012C-4379-95C5-C3B34BE7C9C6}"/>
              </a:ext>
            </a:extLst>
          </p:cNvPr>
          <p:cNvSpPr/>
          <p:nvPr/>
        </p:nvSpPr>
        <p:spPr>
          <a:xfrm>
            <a:off x="822291" y="2233750"/>
            <a:ext cx="5034499" cy="4132325"/>
          </a:xfrm>
          <a:prstGeom prst="roundRect">
            <a:avLst>
              <a:gd name="adj" fmla="val 1145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FA8BDC1-EF66-4EEC-9CE8-544DE3FFED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026" y="2212958"/>
            <a:ext cx="781902" cy="8478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E3F77D-17DF-4230-95E3-A1827331FE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25" y="2493313"/>
            <a:ext cx="906630" cy="24646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60F9F6-7B0E-41E0-BE33-AC74F5BD38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2050" y="2493312"/>
            <a:ext cx="906630" cy="246462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AD26832-FADC-4826-A7DF-0EC9536B2377}"/>
              </a:ext>
            </a:extLst>
          </p:cNvPr>
          <p:cNvGrpSpPr/>
          <p:nvPr/>
        </p:nvGrpSpPr>
        <p:grpSpPr>
          <a:xfrm>
            <a:off x="1908413" y="5213351"/>
            <a:ext cx="3214679" cy="936457"/>
            <a:chOff x="2267229" y="5213351"/>
            <a:chExt cx="3214679" cy="93645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8F13FB1-2D7B-4166-9CB2-C6560E40109C}"/>
                </a:ext>
              </a:extLst>
            </p:cNvPr>
            <p:cNvSpPr/>
            <p:nvPr/>
          </p:nvSpPr>
          <p:spPr>
            <a:xfrm>
              <a:off x="2267229" y="5213351"/>
              <a:ext cx="1113904" cy="936457"/>
            </a:xfrm>
            <a:prstGeom prst="roundRect">
              <a:avLst>
                <a:gd name="adj" fmla="val 15365"/>
              </a:avLst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40269D77-4C7D-445A-82C0-F23531B3A83B}"/>
                </a:ext>
              </a:extLst>
            </p:cNvPr>
            <p:cNvSpPr/>
            <p:nvPr/>
          </p:nvSpPr>
          <p:spPr>
            <a:xfrm>
              <a:off x="4368004" y="5213351"/>
              <a:ext cx="1113904" cy="936457"/>
            </a:xfrm>
            <a:prstGeom prst="roundRect">
              <a:avLst>
                <a:gd name="adj" fmla="val 15365"/>
              </a:avLst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E92F4FA4-E9C6-42DD-B409-844381E3E830}"/>
                </a:ext>
              </a:extLst>
            </p:cNvPr>
            <p:cNvSpPr/>
            <p:nvPr/>
          </p:nvSpPr>
          <p:spPr>
            <a:xfrm>
              <a:off x="3588628" y="5419006"/>
              <a:ext cx="624656" cy="525147"/>
            </a:xfrm>
            <a:prstGeom prst="roundRect">
              <a:avLst>
                <a:gd name="adj" fmla="val 15365"/>
              </a:avLst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27938F4-BB73-4476-B66F-30AF0D60CB8C}"/>
              </a:ext>
            </a:extLst>
          </p:cNvPr>
          <p:cNvSpPr/>
          <p:nvPr/>
        </p:nvSpPr>
        <p:spPr>
          <a:xfrm>
            <a:off x="6302879" y="2233750"/>
            <a:ext cx="5034499" cy="4132325"/>
          </a:xfrm>
          <a:prstGeom prst="roundRect">
            <a:avLst>
              <a:gd name="adj" fmla="val 1145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F9D55DD-1649-46CC-8064-A51557EA9E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6056" y="2212958"/>
            <a:ext cx="779017" cy="84784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FB52813-BF54-4F8A-A46C-56EC1D7DD0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3413" y="2493313"/>
            <a:ext cx="906630" cy="246462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7FCC724-DE35-43C2-8AFD-36CF2CE517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2638" y="2499266"/>
            <a:ext cx="906630" cy="2452718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327CA1F-DCAC-443A-AE15-35892DC6A888}"/>
              </a:ext>
            </a:extLst>
          </p:cNvPr>
          <p:cNvGrpSpPr/>
          <p:nvPr/>
        </p:nvGrpSpPr>
        <p:grpSpPr>
          <a:xfrm>
            <a:off x="7389001" y="5213351"/>
            <a:ext cx="3214679" cy="936457"/>
            <a:chOff x="2267229" y="5213351"/>
            <a:chExt cx="3214679" cy="936457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C3DA2C0-73D7-47BD-B001-6DEDB7AA74F6}"/>
                </a:ext>
              </a:extLst>
            </p:cNvPr>
            <p:cNvSpPr/>
            <p:nvPr/>
          </p:nvSpPr>
          <p:spPr>
            <a:xfrm>
              <a:off x="2267229" y="5213351"/>
              <a:ext cx="1113904" cy="936457"/>
            </a:xfrm>
            <a:prstGeom prst="roundRect">
              <a:avLst>
                <a:gd name="adj" fmla="val 15365"/>
              </a:avLst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D64419A2-C075-4BB9-A90E-4433A4894202}"/>
                </a:ext>
              </a:extLst>
            </p:cNvPr>
            <p:cNvSpPr/>
            <p:nvPr/>
          </p:nvSpPr>
          <p:spPr>
            <a:xfrm>
              <a:off x="4368004" y="5213351"/>
              <a:ext cx="1113904" cy="936457"/>
            </a:xfrm>
            <a:prstGeom prst="roundRect">
              <a:avLst>
                <a:gd name="adj" fmla="val 15365"/>
              </a:avLst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9C5BC79C-DFA0-4D1B-9671-FA8EFB72A794}"/>
                </a:ext>
              </a:extLst>
            </p:cNvPr>
            <p:cNvSpPr/>
            <p:nvPr/>
          </p:nvSpPr>
          <p:spPr>
            <a:xfrm>
              <a:off x="3588628" y="5419006"/>
              <a:ext cx="624656" cy="525147"/>
            </a:xfrm>
            <a:prstGeom prst="roundRect">
              <a:avLst>
                <a:gd name="adj" fmla="val 15365"/>
              </a:avLst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9F33B11-C29A-4F9E-A6A9-44375324B2D2}"/>
                  </a:ext>
                </a:extLst>
              </p:cNvPr>
              <p:cNvSpPr txBox="1"/>
              <p:nvPr/>
            </p:nvSpPr>
            <p:spPr>
              <a:xfrm>
                <a:off x="1908413" y="5231196"/>
                <a:ext cx="1113904" cy="877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7</m:t>
                        </m:r>
                      </m:den>
                    </m:f>
                  </m:oMath>
                </a14:m>
                <a:r>
                  <a:rPr lang="th-TH" sz="32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9F33B11-C29A-4F9E-A6A9-44375324B2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8413" y="5231196"/>
                <a:ext cx="1113904" cy="877356"/>
              </a:xfrm>
              <a:prstGeom prst="rect">
                <a:avLst/>
              </a:prstGeom>
              <a:blipFill>
                <a:blip r:embed="rId13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89F2A36-5BDD-4A8B-B03C-544B3366C354}"/>
                  </a:ext>
                </a:extLst>
              </p:cNvPr>
              <p:cNvSpPr txBox="1"/>
              <p:nvPr/>
            </p:nvSpPr>
            <p:spPr>
              <a:xfrm>
                <a:off x="4016632" y="5231196"/>
                <a:ext cx="1113904" cy="877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10</m:t>
                        </m:r>
                      </m:den>
                    </m:f>
                  </m:oMath>
                </a14:m>
                <a:r>
                  <a:rPr lang="th-TH" sz="32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89F2A36-5BDD-4A8B-B03C-544B3366C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632" y="5231196"/>
                <a:ext cx="1113904" cy="877356"/>
              </a:xfrm>
              <a:prstGeom prst="rect">
                <a:avLst/>
              </a:prstGeom>
              <a:blipFill>
                <a:blip r:embed="rId14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243EA3D7-AA93-41DF-8793-63759C92120B}"/>
              </a:ext>
            </a:extLst>
          </p:cNvPr>
          <p:cNvSpPr txBox="1"/>
          <p:nvPr/>
        </p:nvSpPr>
        <p:spPr>
          <a:xfrm>
            <a:off x="3229812" y="5273765"/>
            <a:ext cx="632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&gt;</a:t>
            </a:r>
            <a:r>
              <a:rPr lang="th-TH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en-US" sz="40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F8BD47A-9AF1-4B80-AB79-A61BE23E1324}"/>
                  </a:ext>
                </a:extLst>
              </p:cNvPr>
              <p:cNvSpPr txBox="1"/>
              <p:nvPr/>
            </p:nvSpPr>
            <p:spPr>
              <a:xfrm>
                <a:off x="7401506" y="5239602"/>
                <a:ext cx="1113904" cy="877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7</m:t>
                        </m:r>
                      </m:den>
                    </m:f>
                  </m:oMath>
                </a14:m>
                <a:r>
                  <a:rPr lang="th-TH" sz="32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F8BD47A-9AF1-4B80-AB79-A61BE23E13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1506" y="5239602"/>
                <a:ext cx="1113904" cy="877356"/>
              </a:xfrm>
              <a:prstGeom prst="rect">
                <a:avLst/>
              </a:prstGeom>
              <a:blipFill>
                <a:blip r:embed="rId15"/>
                <a:stretch>
                  <a:fillRect b="-8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10677D3-F89B-4923-A7A9-3CA9364A656A}"/>
                  </a:ext>
                </a:extLst>
              </p:cNvPr>
              <p:cNvSpPr txBox="1"/>
              <p:nvPr/>
            </p:nvSpPr>
            <p:spPr>
              <a:xfrm>
                <a:off x="9509725" y="5239602"/>
                <a:ext cx="1113904" cy="877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3</m:t>
                        </m:r>
                      </m:den>
                    </m:f>
                  </m:oMath>
                </a14:m>
                <a:r>
                  <a:rPr lang="th-TH" sz="32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10677D3-F89B-4923-A7A9-3CA9364A65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9725" y="5239602"/>
                <a:ext cx="1113904" cy="877356"/>
              </a:xfrm>
              <a:prstGeom prst="rect">
                <a:avLst/>
              </a:prstGeom>
              <a:blipFill>
                <a:blip r:embed="rId16"/>
                <a:stretch>
                  <a:fillRect b="-8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>
            <a:extLst>
              <a:ext uri="{FF2B5EF4-FFF2-40B4-BE49-F238E27FC236}">
                <a16:creationId xmlns:a16="http://schemas.microsoft.com/office/drawing/2014/main" id="{48EBAB90-C66B-40E0-A8E6-2D32ED3AC280}"/>
              </a:ext>
            </a:extLst>
          </p:cNvPr>
          <p:cNvSpPr txBox="1"/>
          <p:nvPr/>
        </p:nvSpPr>
        <p:spPr>
          <a:xfrm>
            <a:off x="8692425" y="5272011"/>
            <a:ext cx="632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&lt;</a:t>
            </a:r>
            <a:r>
              <a:rPr lang="th-TH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en-US" sz="40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93440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1.15508 1.31875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1.15508 1.31875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1.15508 1.3187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  <p:bldP spid="61" grpId="0"/>
      <p:bldP spid="62" grpId="0"/>
      <p:bldP spid="6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04080D-F918-420F-A5EF-0E8C661808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B2D50F63-F3E8-4699-BFF5-11031C6BCA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2258453"/>
            <a:ext cx="4477170" cy="2828589"/>
          </a:xfrm>
          <a:prstGeom prst="rect">
            <a:avLst/>
          </a:prstGeom>
        </p:spPr>
      </p:pic>
      <p:pic>
        <p:nvPicPr>
          <p:cNvPr id="53" name="Picture 52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56BF0286-CD14-4997-8FF1-E2451379CE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5372110"/>
            <a:ext cx="4477170" cy="2828589"/>
          </a:xfrm>
          <a:prstGeom prst="rect">
            <a:avLst/>
          </a:prstGeom>
        </p:spPr>
      </p:pic>
      <p:pic>
        <p:nvPicPr>
          <p:cNvPr id="54" name="Picture 53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CC7C81D9-1407-435A-B689-A8AD15B7AB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006" y="-499185"/>
            <a:ext cx="4477170" cy="2828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D46690-C6F1-4559-A979-AA37298C2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96" y="883299"/>
            <a:ext cx="1310864" cy="118305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14E0DC-E484-4BBA-B415-FAD8638B212F}"/>
              </a:ext>
            </a:extLst>
          </p:cNvPr>
          <p:cNvGrpSpPr/>
          <p:nvPr/>
        </p:nvGrpSpPr>
        <p:grpSpPr>
          <a:xfrm>
            <a:off x="2293499" y="944261"/>
            <a:ext cx="7791887" cy="1087627"/>
            <a:chOff x="1923495" y="417539"/>
            <a:chExt cx="3423452" cy="10876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649160-5222-4464-9D8D-2D453CBFD6B9}"/>
                </a:ext>
              </a:extLst>
            </p:cNvPr>
            <p:cNvGrpSpPr/>
            <p:nvPr/>
          </p:nvGrpSpPr>
          <p:grpSpPr>
            <a:xfrm>
              <a:off x="1923495" y="417539"/>
              <a:ext cx="3423452" cy="1052430"/>
              <a:chOff x="1923495" y="417539"/>
              <a:chExt cx="3423452" cy="1052430"/>
            </a:xfrm>
          </p:grpSpPr>
          <p:sp>
            <p:nvSpPr>
              <p:cNvPr id="18" name="Rectangle: Rounded Corners 18">
                <a:extLst>
                  <a:ext uri="{FF2B5EF4-FFF2-40B4-BE49-F238E27FC236}">
                    <a16:creationId xmlns:a16="http://schemas.microsoft.com/office/drawing/2014/main" id="{C002079B-9F91-4331-91AE-79F0F59434C0}"/>
                  </a:ext>
                </a:extLst>
              </p:cNvPr>
              <p:cNvSpPr/>
              <p:nvPr/>
            </p:nvSpPr>
            <p:spPr>
              <a:xfrm>
                <a:off x="2026102" y="417539"/>
                <a:ext cx="3320845" cy="1052430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6018D889-F00F-49B6-8878-6E645FA97509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9866DF-B733-416B-850A-17BACC7A1468}"/>
                </a:ext>
              </a:extLst>
            </p:cNvPr>
            <p:cNvSpPr txBox="1"/>
            <p:nvPr/>
          </p:nvSpPr>
          <p:spPr>
            <a:xfrm>
              <a:off x="2154683" y="451031"/>
              <a:ext cx="3121406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จงเขียนเศษส่วนแสดงจำนวนของส่วนที่ระบายสี 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และเติมเครื่องหมาย </a:t>
              </a:r>
              <a:r>
                <a:rPr lang="en-US" sz="3000" dirty="0">
                  <a:latin typeface="Itim" panose="00000500000000000000" pitchFamily="2" charset="-34"/>
                  <a:cs typeface="Itim" panose="00000500000000000000" pitchFamily="2" charset="-34"/>
                </a:rPr>
                <a:t>&gt; 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หรือ </a:t>
              </a:r>
              <a:r>
                <a:rPr lang="en-US" sz="3000" dirty="0">
                  <a:latin typeface="Itim" panose="00000500000000000000" pitchFamily="2" charset="-34"/>
                  <a:cs typeface="Itim" panose="00000500000000000000" pitchFamily="2" charset="-34"/>
                </a:rPr>
                <a:t>&lt;</a:t>
              </a:r>
              <a:endParaRPr lang="th-TH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51" name="Graphic 50">
            <a:extLst>
              <a:ext uri="{FF2B5EF4-FFF2-40B4-BE49-F238E27FC236}">
                <a16:creationId xmlns:a16="http://schemas.microsoft.com/office/drawing/2014/main" id="{F3E04183-CEEB-4D74-83E3-80D48850B2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32029" y="1024691"/>
            <a:ext cx="972000" cy="9720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405E681-012C-4379-95C5-C3B34BE7C9C6}"/>
              </a:ext>
            </a:extLst>
          </p:cNvPr>
          <p:cNvSpPr/>
          <p:nvPr/>
        </p:nvSpPr>
        <p:spPr>
          <a:xfrm>
            <a:off x="822291" y="2233750"/>
            <a:ext cx="10515087" cy="4132325"/>
          </a:xfrm>
          <a:prstGeom prst="roundRect">
            <a:avLst>
              <a:gd name="adj" fmla="val 1145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FA8BDC1-EF66-4EEC-9CE8-544DE3FFED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026" y="2212958"/>
            <a:ext cx="781902" cy="847845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6DB829F-212F-4669-9346-5723C007ADC4}"/>
              </a:ext>
            </a:extLst>
          </p:cNvPr>
          <p:cNvSpPr/>
          <p:nvPr/>
        </p:nvSpPr>
        <p:spPr>
          <a:xfrm>
            <a:off x="9221847" y="2752463"/>
            <a:ext cx="1113904" cy="936457"/>
          </a:xfrm>
          <a:prstGeom prst="roundRect">
            <a:avLst>
              <a:gd name="adj" fmla="val 15365"/>
            </a:avLst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F8DE8F4-08A5-4305-8EFC-937743B1D9D4}"/>
                  </a:ext>
                </a:extLst>
              </p:cNvPr>
              <p:cNvSpPr txBox="1"/>
              <p:nvPr/>
            </p:nvSpPr>
            <p:spPr>
              <a:xfrm>
                <a:off x="9221847" y="2770308"/>
                <a:ext cx="1113904" cy="877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6</m:t>
                        </m:r>
                      </m:den>
                    </m:f>
                  </m:oMath>
                </a14:m>
                <a:r>
                  <a:rPr lang="th-TH" sz="32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F8DE8F4-08A5-4305-8EFC-937743B1D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1847" y="2770308"/>
                <a:ext cx="1113904" cy="877356"/>
              </a:xfrm>
              <a:prstGeom prst="rect">
                <a:avLst/>
              </a:prstGeom>
              <a:blipFill>
                <a:blip r:embed="rId8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10477DE-CE68-4274-BBEA-8E54A119A84D}"/>
              </a:ext>
            </a:extLst>
          </p:cNvPr>
          <p:cNvSpPr/>
          <p:nvPr/>
        </p:nvSpPr>
        <p:spPr>
          <a:xfrm>
            <a:off x="9218125" y="4755230"/>
            <a:ext cx="1113904" cy="936457"/>
          </a:xfrm>
          <a:prstGeom prst="roundRect">
            <a:avLst>
              <a:gd name="adj" fmla="val 15365"/>
            </a:avLst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2F2AB9D-3869-4BF2-A16C-FE0D2B48C074}"/>
                  </a:ext>
                </a:extLst>
              </p:cNvPr>
              <p:cNvSpPr txBox="1"/>
              <p:nvPr/>
            </p:nvSpPr>
            <p:spPr>
              <a:xfrm>
                <a:off x="9225569" y="4773075"/>
                <a:ext cx="1113904" cy="877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</m:t>
                        </m:r>
                      </m:den>
                    </m:f>
                  </m:oMath>
                </a14:m>
                <a:r>
                  <a:rPr lang="th-TH" sz="32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2F2AB9D-3869-4BF2-A16C-FE0D2B48C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5569" y="4773075"/>
                <a:ext cx="1113904" cy="877356"/>
              </a:xfrm>
              <a:prstGeom prst="rect">
                <a:avLst/>
              </a:prstGeom>
              <a:blipFill>
                <a:blip r:embed="rId9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AA2D574-00FB-4E13-B54C-297F732248A5}"/>
              </a:ext>
            </a:extLst>
          </p:cNvPr>
          <p:cNvSpPr/>
          <p:nvPr/>
        </p:nvSpPr>
        <p:spPr>
          <a:xfrm>
            <a:off x="9462749" y="3943923"/>
            <a:ext cx="624656" cy="525147"/>
          </a:xfrm>
          <a:prstGeom prst="roundRect">
            <a:avLst>
              <a:gd name="adj" fmla="val 15365"/>
            </a:avLst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DE6E5EE-FA03-4BD5-8833-70454B0B4D4A}"/>
              </a:ext>
            </a:extLst>
          </p:cNvPr>
          <p:cNvSpPr txBox="1"/>
          <p:nvPr/>
        </p:nvSpPr>
        <p:spPr>
          <a:xfrm>
            <a:off x="9462749" y="3798682"/>
            <a:ext cx="632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&lt;</a:t>
            </a:r>
            <a:r>
              <a:rPr lang="th-TH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en-US" sz="40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10" name="Picture 9" descr="Shape, square&#10;&#10;Description automatically generated">
            <a:extLst>
              <a:ext uri="{FF2B5EF4-FFF2-40B4-BE49-F238E27FC236}">
                <a16:creationId xmlns:a16="http://schemas.microsoft.com/office/drawing/2014/main" id="{DFE72FED-2C0B-4C0B-8784-0BED4FE83F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60" y="4757477"/>
            <a:ext cx="6584852" cy="931963"/>
          </a:xfrm>
          <a:prstGeom prst="rect">
            <a:avLst/>
          </a:prstGeom>
        </p:spPr>
      </p:pic>
      <p:pic>
        <p:nvPicPr>
          <p:cNvPr id="20" name="Picture 19" descr="Shape&#10;&#10;Description automatically generated with medium confidence">
            <a:extLst>
              <a:ext uri="{FF2B5EF4-FFF2-40B4-BE49-F238E27FC236}">
                <a16:creationId xmlns:a16="http://schemas.microsoft.com/office/drawing/2014/main" id="{E5F97C89-6460-4AE7-BFFF-7E794F4D66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60" y="2754710"/>
            <a:ext cx="6584852" cy="93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3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1.15508 1.31875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1.15508 1.31875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1.15508 1.3187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2" grpId="0"/>
      <p:bldP spid="4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04080D-F918-420F-A5EF-0E8C661808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B2D50F63-F3E8-4699-BFF5-11031C6BCA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2258453"/>
            <a:ext cx="4477170" cy="2828589"/>
          </a:xfrm>
          <a:prstGeom prst="rect">
            <a:avLst/>
          </a:prstGeom>
        </p:spPr>
      </p:pic>
      <p:pic>
        <p:nvPicPr>
          <p:cNvPr id="53" name="Picture 52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56BF0286-CD14-4997-8FF1-E2451379CE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5372110"/>
            <a:ext cx="4477170" cy="2828589"/>
          </a:xfrm>
          <a:prstGeom prst="rect">
            <a:avLst/>
          </a:prstGeom>
        </p:spPr>
      </p:pic>
      <p:pic>
        <p:nvPicPr>
          <p:cNvPr id="54" name="Picture 53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CC7C81D9-1407-435A-B689-A8AD15B7AB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006" y="-499185"/>
            <a:ext cx="4477170" cy="2828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D46690-C6F1-4559-A979-AA37298C2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96" y="883299"/>
            <a:ext cx="1310864" cy="118305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14E0DC-E484-4BBA-B415-FAD8638B212F}"/>
              </a:ext>
            </a:extLst>
          </p:cNvPr>
          <p:cNvGrpSpPr/>
          <p:nvPr/>
        </p:nvGrpSpPr>
        <p:grpSpPr>
          <a:xfrm>
            <a:off x="2293499" y="944261"/>
            <a:ext cx="7791887" cy="1087627"/>
            <a:chOff x="1923495" y="417539"/>
            <a:chExt cx="3423452" cy="10876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649160-5222-4464-9D8D-2D453CBFD6B9}"/>
                </a:ext>
              </a:extLst>
            </p:cNvPr>
            <p:cNvGrpSpPr/>
            <p:nvPr/>
          </p:nvGrpSpPr>
          <p:grpSpPr>
            <a:xfrm>
              <a:off x="1923495" y="417539"/>
              <a:ext cx="3423452" cy="1052430"/>
              <a:chOff x="1923495" y="417539"/>
              <a:chExt cx="3423452" cy="1052430"/>
            </a:xfrm>
          </p:grpSpPr>
          <p:sp>
            <p:nvSpPr>
              <p:cNvPr id="18" name="Rectangle: Rounded Corners 18">
                <a:extLst>
                  <a:ext uri="{FF2B5EF4-FFF2-40B4-BE49-F238E27FC236}">
                    <a16:creationId xmlns:a16="http://schemas.microsoft.com/office/drawing/2014/main" id="{C002079B-9F91-4331-91AE-79F0F59434C0}"/>
                  </a:ext>
                </a:extLst>
              </p:cNvPr>
              <p:cNvSpPr/>
              <p:nvPr/>
            </p:nvSpPr>
            <p:spPr>
              <a:xfrm>
                <a:off x="2026102" y="417539"/>
                <a:ext cx="3320845" cy="1052430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6018D889-F00F-49B6-8878-6E645FA97509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9866DF-B733-416B-850A-17BACC7A1468}"/>
                </a:ext>
              </a:extLst>
            </p:cNvPr>
            <p:cNvSpPr txBox="1"/>
            <p:nvPr/>
          </p:nvSpPr>
          <p:spPr>
            <a:xfrm>
              <a:off x="2154683" y="451031"/>
              <a:ext cx="3121406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จงเขียนเศษส่วนแสดงจำนวนของส่วนที่ระบายสี 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และเติมเครื่องหมาย </a:t>
              </a:r>
              <a:r>
                <a:rPr lang="en-US" sz="3000" dirty="0">
                  <a:latin typeface="Itim" panose="00000500000000000000" pitchFamily="2" charset="-34"/>
                  <a:cs typeface="Itim" panose="00000500000000000000" pitchFamily="2" charset="-34"/>
                </a:rPr>
                <a:t>&gt; 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หรือ </a:t>
              </a:r>
              <a:r>
                <a:rPr lang="en-US" sz="3000" dirty="0">
                  <a:latin typeface="Itim" panose="00000500000000000000" pitchFamily="2" charset="-34"/>
                  <a:cs typeface="Itim" panose="00000500000000000000" pitchFamily="2" charset="-34"/>
                </a:rPr>
                <a:t>&lt;</a:t>
              </a:r>
              <a:endParaRPr lang="th-TH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51" name="Graphic 50">
            <a:extLst>
              <a:ext uri="{FF2B5EF4-FFF2-40B4-BE49-F238E27FC236}">
                <a16:creationId xmlns:a16="http://schemas.microsoft.com/office/drawing/2014/main" id="{F3E04183-CEEB-4D74-83E3-80D48850B2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32029" y="1024691"/>
            <a:ext cx="972000" cy="9720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405E681-012C-4379-95C5-C3B34BE7C9C6}"/>
              </a:ext>
            </a:extLst>
          </p:cNvPr>
          <p:cNvSpPr/>
          <p:nvPr/>
        </p:nvSpPr>
        <p:spPr>
          <a:xfrm>
            <a:off x="822291" y="2233750"/>
            <a:ext cx="10515087" cy="4132325"/>
          </a:xfrm>
          <a:prstGeom prst="roundRect">
            <a:avLst>
              <a:gd name="adj" fmla="val 1145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FA8BDC1-EF66-4EEC-9CE8-544DE3FFED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026" y="2212958"/>
            <a:ext cx="781901" cy="847845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6DB829F-212F-4669-9346-5723C007ADC4}"/>
              </a:ext>
            </a:extLst>
          </p:cNvPr>
          <p:cNvSpPr/>
          <p:nvPr/>
        </p:nvSpPr>
        <p:spPr>
          <a:xfrm>
            <a:off x="9221847" y="2752463"/>
            <a:ext cx="1113904" cy="936457"/>
          </a:xfrm>
          <a:prstGeom prst="roundRect">
            <a:avLst>
              <a:gd name="adj" fmla="val 15365"/>
            </a:avLst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F8DE8F4-08A5-4305-8EFC-937743B1D9D4}"/>
                  </a:ext>
                </a:extLst>
              </p:cNvPr>
              <p:cNvSpPr txBox="1"/>
              <p:nvPr/>
            </p:nvSpPr>
            <p:spPr>
              <a:xfrm>
                <a:off x="9221847" y="2770308"/>
                <a:ext cx="1113904" cy="877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6</m:t>
                        </m:r>
                      </m:den>
                    </m:f>
                  </m:oMath>
                </a14:m>
                <a:r>
                  <a:rPr lang="th-TH" sz="32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F8DE8F4-08A5-4305-8EFC-937743B1D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1847" y="2770308"/>
                <a:ext cx="1113904" cy="877356"/>
              </a:xfrm>
              <a:prstGeom prst="rect">
                <a:avLst/>
              </a:prstGeom>
              <a:blipFill>
                <a:blip r:embed="rId8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10477DE-CE68-4274-BBEA-8E54A119A84D}"/>
              </a:ext>
            </a:extLst>
          </p:cNvPr>
          <p:cNvSpPr/>
          <p:nvPr/>
        </p:nvSpPr>
        <p:spPr>
          <a:xfrm>
            <a:off x="9218125" y="4755230"/>
            <a:ext cx="1113904" cy="936457"/>
          </a:xfrm>
          <a:prstGeom prst="roundRect">
            <a:avLst>
              <a:gd name="adj" fmla="val 15365"/>
            </a:avLst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2F2AB9D-3869-4BF2-A16C-FE0D2B48C074}"/>
                  </a:ext>
                </a:extLst>
              </p:cNvPr>
              <p:cNvSpPr txBox="1"/>
              <p:nvPr/>
            </p:nvSpPr>
            <p:spPr>
              <a:xfrm>
                <a:off x="9225569" y="4773075"/>
                <a:ext cx="1113904" cy="8873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10</m:t>
                        </m:r>
                      </m:den>
                    </m:f>
                  </m:oMath>
                </a14:m>
                <a:r>
                  <a:rPr lang="th-TH" sz="32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2F2AB9D-3869-4BF2-A16C-FE0D2B48C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5569" y="4773075"/>
                <a:ext cx="1113904" cy="887359"/>
              </a:xfrm>
              <a:prstGeom prst="rect">
                <a:avLst/>
              </a:prstGeom>
              <a:blipFill>
                <a:blip r:embed="rId9"/>
                <a:stretch>
                  <a:fillRect b="-6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AA2D574-00FB-4E13-B54C-297F732248A5}"/>
              </a:ext>
            </a:extLst>
          </p:cNvPr>
          <p:cNvSpPr/>
          <p:nvPr/>
        </p:nvSpPr>
        <p:spPr>
          <a:xfrm>
            <a:off x="9462749" y="3943923"/>
            <a:ext cx="624656" cy="525147"/>
          </a:xfrm>
          <a:prstGeom prst="roundRect">
            <a:avLst>
              <a:gd name="adj" fmla="val 15365"/>
            </a:avLst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DE6E5EE-FA03-4BD5-8833-70454B0B4D4A}"/>
              </a:ext>
            </a:extLst>
          </p:cNvPr>
          <p:cNvSpPr txBox="1"/>
          <p:nvPr/>
        </p:nvSpPr>
        <p:spPr>
          <a:xfrm>
            <a:off x="9462749" y="3798682"/>
            <a:ext cx="632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&gt;</a:t>
            </a:r>
            <a:r>
              <a:rPr lang="th-TH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en-US" sz="40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E72FED-2C0B-4C0B-8784-0BED4FE83F3D}"/>
              </a:ext>
            </a:extLst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4325" y="4901239"/>
            <a:ext cx="6584852" cy="6124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5F97C89-6460-4AE7-BFFF-7E794F4D668D}"/>
              </a:ext>
            </a:extLst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4325" y="2898472"/>
            <a:ext cx="6584852" cy="61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1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1.15508 1.31875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1.15508 1.31875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1.15508 1.3187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2" grpId="0"/>
      <p:bldP spid="4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04080D-F918-420F-A5EF-0E8C661808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B2D50F63-F3E8-4699-BFF5-11031C6BCA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2258453"/>
            <a:ext cx="4477170" cy="2828589"/>
          </a:xfrm>
          <a:prstGeom prst="rect">
            <a:avLst/>
          </a:prstGeom>
        </p:spPr>
      </p:pic>
      <p:pic>
        <p:nvPicPr>
          <p:cNvPr id="53" name="Picture 52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56BF0286-CD14-4997-8FF1-E2451379CE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5372110"/>
            <a:ext cx="4477170" cy="2828589"/>
          </a:xfrm>
          <a:prstGeom prst="rect">
            <a:avLst/>
          </a:prstGeom>
        </p:spPr>
      </p:pic>
      <p:pic>
        <p:nvPicPr>
          <p:cNvPr id="54" name="Picture 53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CC7C81D9-1407-435A-B689-A8AD15B7AB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006" y="-499185"/>
            <a:ext cx="4477170" cy="2828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D46690-C6F1-4559-A979-AA37298C2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96" y="883299"/>
            <a:ext cx="1310864" cy="118305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14E0DC-E484-4BBA-B415-FAD8638B212F}"/>
              </a:ext>
            </a:extLst>
          </p:cNvPr>
          <p:cNvGrpSpPr/>
          <p:nvPr/>
        </p:nvGrpSpPr>
        <p:grpSpPr>
          <a:xfrm>
            <a:off x="2293499" y="944261"/>
            <a:ext cx="7791887" cy="1087627"/>
            <a:chOff x="1923495" y="417539"/>
            <a:chExt cx="3423452" cy="10876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649160-5222-4464-9D8D-2D453CBFD6B9}"/>
                </a:ext>
              </a:extLst>
            </p:cNvPr>
            <p:cNvGrpSpPr/>
            <p:nvPr/>
          </p:nvGrpSpPr>
          <p:grpSpPr>
            <a:xfrm>
              <a:off x="1923495" y="417539"/>
              <a:ext cx="3423452" cy="1052430"/>
              <a:chOff x="1923495" y="417539"/>
              <a:chExt cx="3423452" cy="1052430"/>
            </a:xfrm>
          </p:grpSpPr>
          <p:sp>
            <p:nvSpPr>
              <p:cNvPr id="18" name="Rectangle: Rounded Corners 18">
                <a:extLst>
                  <a:ext uri="{FF2B5EF4-FFF2-40B4-BE49-F238E27FC236}">
                    <a16:creationId xmlns:a16="http://schemas.microsoft.com/office/drawing/2014/main" id="{C002079B-9F91-4331-91AE-79F0F59434C0}"/>
                  </a:ext>
                </a:extLst>
              </p:cNvPr>
              <p:cNvSpPr/>
              <p:nvPr/>
            </p:nvSpPr>
            <p:spPr>
              <a:xfrm>
                <a:off x="2026102" y="417539"/>
                <a:ext cx="3320845" cy="1052430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6018D889-F00F-49B6-8878-6E645FA97509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9866DF-B733-416B-850A-17BACC7A1468}"/>
                </a:ext>
              </a:extLst>
            </p:cNvPr>
            <p:cNvSpPr txBox="1"/>
            <p:nvPr/>
          </p:nvSpPr>
          <p:spPr>
            <a:xfrm>
              <a:off x="2154683" y="451031"/>
              <a:ext cx="3121406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จงเขียนเศษส่วนแสดงจำนวนของส่วนที่ระบายสี 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และเติมเครื่องหมาย </a:t>
              </a:r>
              <a:r>
                <a:rPr lang="en-US" sz="3000" dirty="0">
                  <a:latin typeface="Itim" panose="00000500000000000000" pitchFamily="2" charset="-34"/>
                  <a:cs typeface="Itim" panose="00000500000000000000" pitchFamily="2" charset="-34"/>
                </a:rPr>
                <a:t>&gt; 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หรือ </a:t>
              </a:r>
              <a:r>
                <a:rPr lang="en-US" sz="3000" dirty="0">
                  <a:latin typeface="Itim" panose="00000500000000000000" pitchFamily="2" charset="-34"/>
                  <a:cs typeface="Itim" panose="00000500000000000000" pitchFamily="2" charset="-34"/>
                </a:rPr>
                <a:t>&lt;</a:t>
              </a:r>
              <a:endParaRPr lang="th-TH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51" name="Graphic 50">
            <a:extLst>
              <a:ext uri="{FF2B5EF4-FFF2-40B4-BE49-F238E27FC236}">
                <a16:creationId xmlns:a16="http://schemas.microsoft.com/office/drawing/2014/main" id="{F3E04183-CEEB-4D74-83E3-80D48850B2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32029" y="1024691"/>
            <a:ext cx="972000" cy="9720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405E681-012C-4379-95C5-C3B34BE7C9C6}"/>
              </a:ext>
            </a:extLst>
          </p:cNvPr>
          <p:cNvSpPr/>
          <p:nvPr/>
        </p:nvSpPr>
        <p:spPr>
          <a:xfrm>
            <a:off x="822291" y="2233750"/>
            <a:ext cx="5034499" cy="4132325"/>
          </a:xfrm>
          <a:prstGeom prst="roundRect">
            <a:avLst>
              <a:gd name="adj" fmla="val 1145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FA8BDC1-EF66-4EEC-9CE8-544DE3FFED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026" y="2212958"/>
            <a:ext cx="781902" cy="847845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27938F4-BB73-4476-B66F-30AF0D60CB8C}"/>
              </a:ext>
            </a:extLst>
          </p:cNvPr>
          <p:cNvSpPr/>
          <p:nvPr/>
        </p:nvSpPr>
        <p:spPr>
          <a:xfrm>
            <a:off x="6302879" y="2233750"/>
            <a:ext cx="5034499" cy="4132325"/>
          </a:xfrm>
          <a:prstGeom prst="roundRect">
            <a:avLst>
              <a:gd name="adj" fmla="val 1145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F9D55DD-1649-46CC-8064-A51557EA9E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6056" y="2214522"/>
            <a:ext cx="779017" cy="84471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48EBAB90-C66B-40E0-A8E6-2D32ED3AC280}"/>
              </a:ext>
            </a:extLst>
          </p:cNvPr>
          <p:cNvSpPr txBox="1"/>
          <p:nvPr/>
        </p:nvSpPr>
        <p:spPr>
          <a:xfrm>
            <a:off x="8692425" y="5272011"/>
            <a:ext cx="632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en-US" sz="40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8F13FB1-2D7B-4166-9CB2-C6560E40109C}"/>
              </a:ext>
            </a:extLst>
          </p:cNvPr>
          <p:cNvSpPr/>
          <p:nvPr/>
        </p:nvSpPr>
        <p:spPr>
          <a:xfrm>
            <a:off x="1586377" y="5060951"/>
            <a:ext cx="1113904" cy="936457"/>
          </a:xfrm>
          <a:prstGeom prst="roundRect">
            <a:avLst>
              <a:gd name="adj" fmla="val 15365"/>
            </a:avLst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0269D77-4C7D-445A-82C0-F23531B3A83B}"/>
              </a:ext>
            </a:extLst>
          </p:cNvPr>
          <p:cNvSpPr/>
          <p:nvPr/>
        </p:nvSpPr>
        <p:spPr>
          <a:xfrm>
            <a:off x="4033100" y="5060951"/>
            <a:ext cx="1113904" cy="936457"/>
          </a:xfrm>
          <a:prstGeom prst="roundRect">
            <a:avLst>
              <a:gd name="adj" fmla="val 15365"/>
            </a:avLst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92F4FA4-E9C6-42DD-B409-844381E3E830}"/>
              </a:ext>
            </a:extLst>
          </p:cNvPr>
          <p:cNvSpPr/>
          <p:nvPr/>
        </p:nvSpPr>
        <p:spPr>
          <a:xfrm>
            <a:off x="3051689" y="5266606"/>
            <a:ext cx="624656" cy="525147"/>
          </a:xfrm>
          <a:prstGeom prst="roundRect">
            <a:avLst>
              <a:gd name="adj" fmla="val 15365"/>
            </a:avLst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9F33B11-C29A-4F9E-A6A9-44375324B2D2}"/>
                  </a:ext>
                </a:extLst>
              </p:cNvPr>
              <p:cNvSpPr txBox="1"/>
              <p:nvPr/>
            </p:nvSpPr>
            <p:spPr>
              <a:xfrm>
                <a:off x="1586377" y="5078796"/>
                <a:ext cx="1113904" cy="877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r>
                  <a:rPr lang="th-TH" sz="32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9F33B11-C29A-4F9E-A6A9-44375324B2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377" y="5078796"/>
                <a:ext cx="1113904" cy="877356"/>
              </a:xfrm>
              <a:prstGeom prst="rect">
                <a:avLst/>
              </a:prstGeom>
              <a:blipFill>
                <a:blip r:embed="rId9"/>
                <a:stretch>
                  <a:fillRect b="-7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89F2A36-5BDD-4A8B-B03C-544B3366C354}"/>
                  </a:ext>
                </a:extLst>
              </p:cNvPr>
              <p:cNvSpPr txBox="1"/>
              <p:nvPr/>
            </p:nvSpPr>
            <p:spPr>
              <a:xfrm>
                <a:off x="4033100" y="5078796"/>
                <a:ext cx="1113904" cy="877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10</m:t>
                        </m:r>
                      </m:den>
                    </m:f>
                  </m:oMath>
                </a14:m>
                <a:r>
                  <a:rPr lang="th-TH" sz="32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89F2A36-5BDD-4A8B-B03C-544B3366C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100" y="5078796"/>
                <a:ext cx="1113904" cy="877356"/>
              </a:xfrm>
              <a:prstGeom prst="rect">
                <a:avLst/>
              </a:prstGeom>
              <a:blipFill>
                <a:blip r:embed="rId10"/>
                <a:stretch>
                  <a:fillRect b="-7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243EA3D7-AA93-41DF-8793-63759C92120B}"/>
              </a:ext>
            </a:extLst>
          </p:cNvPr>
          <p:cNvSpPr txBox="1"/>
          <p:nvPr/>
        </p:nvSpPr>
        <p:spPr>
          <a:xfrm>
            <a:off x="3062065" y="5098330"/>
            <a:ext cx="632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&gt;</a:t>
            </a:r>
            <a:r>
              <a:rPr lang="th-TH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en-US" sz="40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2FCA0DF5-5540-472D-B07D-8F6E60D098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65" y="2919090"/>
            <a:ext cx="1791775" cy="1794349"/>
          </a:xfrm>
          <a:prstGeom prst="rect">
            <a:avLst/>
          </a:prstGeom>
        </p:spPr>
      </p:pic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9F92F03B-B482-4546-8731-E258047A2B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42" y="2919090"/>
            <a:ext cx="1791775" cy="1794349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8A79A33-03BE-4D3C-B257-C458DC5DB44C}"/>
              </a:ext>
            </a:extLst>
          </p:cNvPr>
          <p:cNvSpPr/>
          <p:nvPr/>
        </p:nvSpPr>
        <p:spPr>
          <a:xfrm>
            <a:off x="7049974" y="5060951"/>
            <a:ext cx="1113904" cy="936457"/>
          </a:xfrm>
          <a:prstGeom prst="roundRect">
            <a:avLst>
              <a:gd name="adj" fmla="val 15365"/>
            </a:avLst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1BAB58E-8925-4A73-B7AC-71ACDFBB8430}"/>
              </a:ext>
            </a:extLst>
          </p:cNvPr>
          <p:cNvSpPr/>
          <p:nvPr/>
        </p:nvSpPr>
        <p:spPr>
          <a:xfrm>
            <a:off x="9496697" y="5060951"/>
            <a:ext cx="1113904" cy="936457"/>
          </a:xfrm>
          <a:prstGeom prst="roundRect">
            <a:avLst>
              <a:gd name="adj" fmla="val 15365"/>
            </a:avLst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AC3404C-30BF-40C9-B7EC-0F312B1A5B34}"/>
              </a:ext>
            </a:extLst>
          </p:cNvPr>
          <p:cNvSpPr/>
          <p:nvPr/>
        </p:nvSpPr>
        <p:spPr>
          <a:xfrm>
            <a:off x="8515286" y="5266606"/>
            <a:ext cx="624656" cy="525147"/>
          </a:xfrm>
          <a:prstGeom prst="roundRect">
            <a:avLst>
              <a:gd name="adj" fmla="val 15365"/>
            </a:avLst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4F4EB20-DBD3-4D35-AE63-D56D4CA283C4}"/>
                  </a:ext>
                </a:extLst>
              </p:cNvPr>
              <p:cNvSpPr txBox="1"/>
              <p:nvPr/>
            </p:nvSpPr>
            <p:spPr>
              <a:xfrm>
                <a:off x="7049974" y="5078796"/>
                <a:ext cx="1113904" cy="877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32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4F4EB20-DBD3-4D35-AE63-D56D4CA28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9974" y="5078796"/>
                <a:ext cx="1113904" cy="877356"/>
              </a:xfrm>
              <a:prstGeom prst="rect">
                <a:avLst/>
              </a:prstGeom>
              <a:blipFill>
                <a:blip r:embed="rId13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5E3257C-FEFF-4574-96A6-2105CE462135}"/>
                  </a:ext>
                </a:extLst>
              </p:cNvPr>
              <p:cNvSpPr txBox="1"/>
              <p:nvPr/>
            </p:nvSpPr>
            <p:spPr>
              <a:xfrm>
                <a:off x="9496697" y="5078796"/>
                <a:ext cx="1113904" cy="877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4</m:t>
                        </m:r>
                      </m:den>
                    </m:f>
                  </m:oMath>
                </a14:m>
                <a:r>
                  <a:rPr lang="th-TH" sz="32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5E3257C-FEFF-4574-96A6-2105CE4621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6697" y="5078796"/>
                <a:ext cx="1113904" cy="877356"/>
              </a:xfrm>
              <a:prstGeom prst="rect">
                <a:avLst/>
              </a:prstGeom>
              <a:blipFill>
                <a:blip r:embed="rId14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6CCA36E9-0718-45D5-A631-100EC9115970}"/>
              </a:ext>
            </a:extLst>
          </p:cNvPr>
          <p:cNvSpPr txBox="1"/>
          <p:nvPr/>
        </p:nvSpPr>
        <p:spPr>
          <a:xfrm>
            <a:off x="8525662" y="5098330"/>
            <a:ext cx="632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&lt;</a:t>
            </a:r>
            <a:r>
              <a:rPr lang="th-TH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en-US" sz="40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C1C7401-5952-4FFE-BC74-94F47A6A4F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7762" y="2920377"/>
            <a:ext cx="1791775" cy="179177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FCD1F23-4504-47D2-AEE7-4DC1ED735B8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1039" y="2920377"/>
            <a:ext cx="1791775" cy="179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18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1.15508 1.31875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1.15508 1.31875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1.15508 1.3187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57" grpId="0"/>
      <p:bldP spid="58" grpId="0"/>
      <p:bldP spid="59" grpId="0"/>
      <p:bldP spid="39" grpId="0"/>
      <p:bldP spid="42" grpId="0"/>
      <p:bldP spid="4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พื้นหลังสี">
            <a:extLst>
              <a:ext uri="{FF2B5EF4-FFF2-40B4-BE49-F238E27FC236}">
                <a16:creationId xmlns:a16="http://schemas.microsoft.com/office/drawing/2014/main" id="{2F2D3A7B-5889-48E4-8E10-DD381C97A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พื้นหลังสีขาว">
            <a:extLst>
              <a:ext uri="{FF2B5EF4-FFF2-40B4-BE49-F238E27FC236}">
                <a16:creationId xmlns:a16="http://schemas.microsoft.com/office/drawing/2014/main" id="{9B78CC3B-7E72-4CE4-B837-D7D947E4E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8479"/>
          <a:stretch/>
        </p:blipFill>
        <p:spPr>
          <a:xfrm>
            <a:off x="173223" y="150470"/>
            <a:ext cx="11845555" cy="6707530"/>
          </a:xfrm>
          <a:prstGeom prst="rect">
            <a:avLst/>
          </a:prstGeom>
        </p:spPr>
      </p:pic>
      <p:pic>
        <p:nvPicPr>
          <p:cNvPr id="53" name="Picture 5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A4334FCB-AB55-4C42-84C9-262DF8218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04" y="323066"/>
            <a:ext cx="2074210" cy="2151992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2C5584E2-D0D9-4DB5-B0C9-D4E65AF778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407" y="607912"/>
            <a:ext cx="5700970" cy="15176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49F1D12-D763-4E0A-AAEF-A84B815FEFB5}"/>
                  </a:ext>
                </a:extLst>
              </p:cNvPr>
              <p:cNvSpPr txBox="1"/>
              <p:nvPr/>
            </p:nvSpPr>
            <p:spPr>
              <a:xfrm>
                <a:off x="4492920" y="936801"/>
                <a:ext cx="4480131" cy="9703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th-TH" sz="3600" dirty="0">
                    <a:cs typeface="Itim" panose="00000500000000000000" pitchFamily="2" charset="-34"/>
                  </a:rPr>
                  <a:t>เปรียบเทียบ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6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6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3</m:t>
                        </m:r>
                      </m:den>
                    </m:f>
                  </m:oMath>
                </a14:m>
                <a:r>
                  <a:rPr lang="th-TH" sz="3600" dirty="0">
                    <a:latin typeface="Itim" panose="00000500000000000000" pitchFamily="2" charset="-34"/>
                    <a:cs typeface="Itim" panose="00000500000000000000" pitchFamily="2" charset="-34"/>
                  </a:rPr>
                  <a:t> กับ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6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r>
                  <a:rPr lang="th-TH" sz="36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en-US" sz="36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49F1D12-D763-4E0A-AAEF-A84B815FE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2920" y="936801"/>
                <a:ext cx="4480131" cy="970394"/>
              </a:xfrm>
              <a:prstGeom prst="rect">
                <a:avLst/>
              </a:prstGeom>
              <a:blipFill>
                <a:blip r:embed="rId6"/>
                <a:stretch>
                  <a:fillRect l="-4082"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07B7D11C-F272-4A70-BD51-220A749E9D83}"/>
              </a:ext>
            </a:extLst>
          </p:cNvPr>
          <p:cNvSpPr txBox="1"/>
          <p:nvPr/>
        </p:nvSpPr>
        <p:spPr>
          <a:xfrm>
            <a:off x="1" y="273959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500" dirty="0">
                <a:latin typeface="Itim" panose="00000500000000000000" pitchFamily="2" charset="-34"/>
                <a:cs typeface="Itim" panose="00000500000000000000" pitchFamily="2" charset="-34"/>
              </a:rPr>
              <a:t>เนื่องจากเศษส่วนทั้งสองจำนวนมีตัวเศษเท่ากันคือ 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003112-9977-4C8C-AE74-9F7CA3941D32}"/>
              </a:ext>
            </a:extLst>
          </p:cNvPr>
          <p:cNvSpPr txBox="1"/>
          <p:nvPr/>
        </p:nvSpPr>
        <p:spPr>
          <a:xfrm>
            <a:off x="1" y="3584234"/>
            <a:ext cx="6852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500" dirty="0">
                <a:latin typeface="Itim" panose="00000500000000000000" pitchFamily="2" charset="-34"/>
                <a:cs typeface="Itim" panose="00000500000000000000" pitchFamily="2" charset="-34"/>
              </a:rPr>
              <a:t>พิจารณาตัวเศษ 13 </a:t>
            </a:r>
            <a:r>
              <a:rPr lang="en-US" sz="3500" dirty="0">
                <a:latin typeface="Itim" panose="00000500000000000000" pitchFamily="2" charset="-34"/>
                <a:cs typeface="Itim" panose="00000500000000000000" pitchFamily="2" charset="-34"/>
              </a:rPr>
              <a:t>&lt; 15</a:t>
            </a:r>
            <a:endParaRPr lang="th-TH" sz="35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32557B8-7BDF-4198-8EC2-1235C6214222}"/>
                  </a:ext>
                </a:extLst>
              </p:cNvPr>
              <p:cNvSpPr txBox="1"/>
              <p:nvPr/>
            </p:nvSpPr>
            <p:spPr>
              <a:xfrm>
                <a:off x="5502367" y="3407646"/>
                <a:ext cx="3210353" cy="9300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35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ดังนั้น</a:t>
                </a:r>
                <a:r>
                  <a:rPr lang="en-US" sz="35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50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50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50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5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50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50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50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endParaRPr lang="th-TH" sz="35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32557B8-7BDF-4198-8EC2-1235C6214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2367" y="3407646"/>
                <a:ext cx="3210353" cy="930063"/>
              </a:xfrm>
              <a:prstGeom prst="rect">
                <a:avLst/>
              </a:prstGeom>
              <a:blipFill>
                <a:blip r:embed="rId7"/>
                <a:stretch>
                  <a:fillRect b="-10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EC38FF06-BF28-4CAE-BAE5-BD88814B0E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147" y="3933904"/>
            <a:ext cx="1863918" cy="2751643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1AFD6F-39C6-4B7C-B886-5135788E13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28" y="4296926"/>
            <a:ext cx="1680881" cy="238862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5DEB35C-0981-4B69-8A77-9FB936B51259}"/>
              </a:ext>
            </a:extLst>
          </p:cNvPr>
          <p:cNvGrpSpPr/>
          <p:nvPr/>
        </p:nvGrpSpPr>
        <p:grpSpPr>
          <a:xfrm>
            <a:off x="2369530" y="4296925"/>
            <a:ext cx="7435105" cy="2388621"/>
            <a:chOff x="2369530" y="4296925"/>
            <a:chExt cx="7435105" cy="238862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FAA5B30-BA08-4481-A08C-D9E780858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87365" y="4296925"/>
              <a:ext cx="7417270" cy="23886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99823C8-DABC-4A43-BC41-BF47CC6A280B}"/>
                </a:ext>
              </a:extLst>
            </p:cNvPr>
            <p:cNvSpPr txBox="1"/>
            <p:nvPr/>
          </p:nvSpPr>
          <p:spPr>
            <a:xfrm>
              <a:off x="2369530" y="4702032"/>
              <a:ext cx="7234576" cy="155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การเปรียบเทียบเศษส่วนที่ตัวเศษเท่ากัน</a:t>
              </a:r>
            </a:p>
            <a:p>
              <a:pPr algn="ctr"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ให้ดูที่ตัวส่วน ถ้าตัวส่วนของเศษส่วนใดน้อยกว่า</a:t>
              </a:r>
            </a:p>
            <a:p>
              <a:pPr algn="ctr"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เศษส่วนนั้นจะมากกว่า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883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75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04080D-F918-420F-A5EF-0E8C661808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B2D50F63-F3E8-4699-BFF5-11031C6BCA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2258453"/>
            <a:ext cx="4477170" cy="2828589"/>
          </a:xfrm>
          <a:prstGeom prst="rect">
            <a:avLst/>
          </a:prstGeom>
        </p:spPr>
      </p:pic>
      <p:pic>
        <p:nvPicPr>
          <p:cNvPr id="53" name="Picture 52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56BF0286-CD14-4997-8FF1-E2451379CEB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5372110"/>
            <a:ext cx="4477170" cy="2828589"/>
          </a:xfrm>
          <a:prstGeom prst="rect">
            <a:avLst/>
          </a:prstGeom>
        </p:spPr>
      </p:pic>
      <p:pic>
        <p:nvPicPr>
          <p:cNvPr id="54" name="Picture 53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CC7C81D9-1407-435A-B689-A8AD15B7AB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006" y="-499185"/>
            <a:ext cx="4477170" cy="2828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D46690-C6F1-4559-A979-AA37298C2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96" y="883299"/>
            <a:ext cx="1310864" cy="118305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14E0DC-E484-4BBA-B415-FAD8638B212F}"/>
              </a:ext>
            </a:extLst>
          </p:cNvPr>
          <p:cNvGrpSpPr/>
          <p:nvPr/>
        </p:nvGrpSpPr>
        <p:grpSpPr>
          <a:xfrm>
            <a:off x="2293500" y="1059954"/>
            <a:ext cx="4581862" cy="829746"/>
            <a:chOff x="1923495" y="417539"/>
            <a:chExt cx="2013092" cy="82974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649160-5222-4464-9D8D-2D453CBFD6B9}"/>
                </a:ext>
              </a:extLst>
            </p:cNvPr>
            <p:cNvGrpSpPr/>
            <p:nvPr/>
          </p:nvGrpSpPr>
          <p:grpSpPr>
            <a:xfrm>
              <a:off x="1923495" y="417539"/>
              <a:ext cx="2013092" cy="829746"/>
              <a:chOff x="1923495" y="417539"/>
              <a:chExt cx="2013092" cy="829746"/>
            </a:xfrm>
          </p:grpSpPr>
          <p:sp>
            <p:nvSpPr>
              <p:cNvPr id="18" name="Rectangle: Rounded Corners 18">
                <a:extLst>
                  <a:ext uri="{FF2B5EF4-FFF2-40B4-BE49-F238E27FC236}">
                    <a16:creationId xmlns:a16="http://schemas.microsoft.com/office/drawing/2014/main" id="{C002079B-9F91-4331-91AE-79F0F59434C0}"/>
                  </a:ext>
                </a:extLst>
              </p:cNvPr>
              <p:cNvSpPr/>
              <p:nvPr/>
            </p:nvSpPr>
            <p:spPr>
              <a:xfrm>
                <a:off x="2026102" y="417539"/>
                <a:ext cx="1910485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6018D889-F00F-49B6-8878-6E645FA97509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9866DF-B733-416B-850A-17BACC7A1468}"/>
                </a:ext>
              </a:extLst>
            </p:cNvPr>
            <p:cNvSpPr txBox="1"/>
            <p:nvPr/>
          </p:nvSpPr>
          <p:spPr>
            <a:xfrm>
              <a:off x="2117519" y="523112"/>
              <a:ext cx="181906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คลิกเลือกคำตอบที่ถูกต้อง</a:t>
              </a:r>
            </a:p>
          </p:txBody>
        </p:sp>
      </p:grpSp>
      <p:pic>
        <p:nvPicPr>
          <p:cNvPr id="47" name="Picture 4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466246-456F-4EFE-9F52-8E7E6C5D8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1386" y="6189177"/>
            <a:ext cx="1395736" cy="555152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F3E04183-CEEB-4D74-83E3-80D48850B2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85386" y="1004638"/>
            <a:ext cx="972000" cy="972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A7981C-872E-4AE9-B5DC-B9F3CDD04A6E}"/>
              </a:ext>
            </a:extLst>
          </p:cNvPr>
          <p:cNvGrpSpPr/>
          <p:nvPr/>
        </p:nvGrpSpPr>
        <p:grpSpPr>
          <a:xfrm>
            <a:off x="944050" y="2291626"/>
            <a:ext cx="10200055" cy="1456704"/>
            <a:chOff x="955625" y="2233751"/>
            <a:chExt cx="10200055" cy="1456704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405E681-012C-4379-95C5-C3B34BE7C9C6}"/>
                </a:ext>
              </a:extLst>
            </p:cNvPr>
            <p:cNvSpPr/>
            <p:nvPr/>
          </p:nvSpPr>
          <p:spPr>
            <a:xfrm>
              <a:off x="1516284" y="2233751"/>
              <a:ext cx="9639396" cy="1456704"/>
            </a:xfrm>
            <a:prstGeom prst="roundRect">
              <a:avLst>
                <a:gd name="adj" fmla="val 24704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FFA8BDC1-EF66-4EEC-9CE8-544DE3FFE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625" y="2329666"/>
              <a:ext cx="1185735" cy="12857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D275ED2-A362-4842-BFB1-77F9116B371B}"/>
                    </a:ext>
                  </a:extLst>
                </p:cNvPr>
                <p:cNvSpPr txBox="1"/>
                <p:nvPr/>
              </p:nvSpPr>
              <p:spPr>
                <a:xfrm>
                  <a:off x="3910493" y="2459887"/>
                  <a:ext cx="979713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13</m:t>
                          </m:r>
                        </m:den>
                      </m:f>
                    </m:oMath>
                  </a14:m>
                  <a:r>
                    <a:rPr lang="th-TH" sz="40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D275ED2-A362-4842-BFB1-77F9116B37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0493" y="2459887"/>
                  <a:ext cx="979713" cy="1047146"/>
                </a:xfrm>
                <a:prstGeom prst="rect">
                  <a:avLst/>
                </a:prstGeom>
                <a:blipFill>
                  <a:blip r:embed="rId11"/>
                  <a:stretch>
                    <a:fillRect r="-31250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110CFFE-E8EA-4E23-A53F-26CD461C84D1}"/>
                    </a:ext>
                  </a:extLst>
                </p:cNvPr>
                <p:cNvSpPr txBox="1"/>
                <p:nvPr/>
              </p:nvSpPr>
              <p:spPr>
                <a:xfrm>
                  <a:off x="8269230" y="2459887"/>
                  <a:ext cx="979713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20</m:t>
                          </m:r>
                        </m:den>
                      </m:f>
                    </m:oMath>
                  </a14:m>
                  <a:r>
                    <a:rPr lang="th-TH" sz="40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110CFFE-E8EA-4E23-A53F-26CD461C84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9230" y="2459887"/>
                  <a:ext cx="979713" cy="1047146"/>
                </a:xfrm>
                <a:prstGeom prst="rect">
                  <a:avLst/>
                </a:prstGeom>
                <a:blipFill>
                  <a:blip r:embed="rId12"/>
                  <a:stretch>
                    <a:fillRect r="-34375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E1438BD-046D-4637-91AA-FB1557081DBC}"/>
              </a:ext>
            </a:extLst>
          </p:cNvPr>
          <p:cNvGrpSpPr/>
          <p:nvPr/>
        </p:nvGrpSpPr>
        <p:grpSpPr>
          <a:xfrm>
            <a:off x="946238" y="4212355"/>
            <a:ext cx="10197867" cy="1456704"/>
            <a:chOff x="957813" y="2233751"/>
            <a:chExt cx="10197867" cy="145670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1CF2B42-EB47-4F92-A965-96BB5F7E8C19}"/>
                </a:ext>
              </a:extLst>
            </p:cNvPr>
            <p:cNvSpPr/>
            <p:nvPr/>
          </p:nvSpPr>
          <p:spPr>
            <a:xfrm>
              <a:off x="1516284" y="2233751"/>
              <a:ext cx="9639396" cy="1456704"/>
            </a:xfrm>
            <a:prstGeom prst="roundRect">
              <a:avLst>
                <a:gd name="adj" fmla="val 24704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BD2E55F-32FB-4D8D-B22E-05A021ADD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813" y="2329666"/>
              <a:ext cx="1181358" cy="12857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2DB01FA4-3AEB-4BF7-B8B4-D678CB7F1894}"/>
                    </a:ext>
                  </a:extLst>
                </p:cNvPr>
                <p:cNvSpPr txBox="1"/>
                <p:nvPr/>
              </p:nvSpPr>
              <p:spPr>
                <a:xfrm>
                  <a:off x="3910493" y="2459887"/>
                  <a:ext cx="979713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12</m:t>
                          </m:r>
                        </m:den>
                      </m:f>
                    </m:oMath>
                  </a14:m>
                  <a:r>
                    <a:rPr lang="th-TH" sz="40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2DB01FA4-3AEB-4BF7-B8B4-D678CB7F18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0493" y="2459887"/>
                  <a:ext cx="979713" cy="1047146"/>
                </a:xfrm>
                <a:prstGeom prst="rect">
                  <a:avLst/>
                </a:prstGeom>
                <a:blipFill>
                  <a:blip r:embed="rId14"/>
                  <a:stretch>
                    <a:fillRect r="-30625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B0CAB81-0440-4E26-B118-2DBD5563AF9A}"/>
                    </a:ext>
                  </a:extLst>
                </p:cNvPr>
                <p:cNvSpPr txBox="1"/>
                <p:nvPr/>
              </p:nvSpPr>
              <p:spPr>
                <a:xfrm>
                  <a:off x="8269230" y="2459887"/>
                  <a:ext cx="979713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th-TH" sz="40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B0CAB81-0440-4E26-B118-2DBD5563AF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9230" y="2459887"/>
                  <a:ext cx="979713" cy="1047146"/>
                </a:xfrm>
                <a:prstGeom prst="rect">
                  <a:avLst/>
                </a:prstGeom>
                <a:blipFill>
                  <a:blip r:embed="rId15"/>
                  <a:stretch>
                    <a:fillRect r="-19375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5" name="มาก" descr="A picture containing text, sign, outdoor, clipart&#10;&#10;Description automatically generated">
            <a:extLst>
              <a:ext uri="{FF2B5EF4-FFF2-40B4-BE49-F238E27FC236}">
                <a16:creationId xmlns:a16="http://schemas.microsoft.com/office/drawing/2014/main" id="{5E107AA6-E954-45E1-A309-63667A8C0C0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50" y="2617412"/>
            <a:ext cx="876450" cy="847846"/>
          </a:xfrm>
          <a:prstGeom prst="rect">
            <a:avLst/>
          </a:prstGeom>
        </p:spPr>
      </p:pic>
      <p:pic>
        <p:nvPicPr>
          <p:cNvPr id="37" name="เท่ากับ" descr="A picture containing text, sign, vector graphics, clipart&#10;&#10;Description automatically generated">
            <a:extLst>
              <a:ext uri="{FF2B5EF4-FFF2-40B4-BE49-F238E27FC236}">
                <a16:creationId xmlns:a16="http://schemas.microsoft.com/office/drawing/2014/main" id="{7201BBC2-B7E3-4098-8962-4D4D633600B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918" y="2617699"/>
            <a:ext cx="876450" cy="847273"/>
          </a:xfrm>
          <a:prstGeom prst="rect">
            <a:avLst/>
          </a:prstGeom>
        </p:spPr>
      </p:pic>
      <p:pic>
        <p:nvPicPr>
          <p:cNvPr id="39" name="น้อย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4E5276FC-2B6E-4920-B2F2-660B7A40DCB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86" y="2617412"/>
            <a:ext cx="876450" cy="847846"/>
          </a:xfrm>
          <a:prstGeom prst="rect">
            <a:avLst/>
          </a:prstGeom>
        </p:spPr>
      </p:pic>
      <p:pic>
        <p:nvPicPr>
          <p:cNvPr id="31" name="มาก2" descr="A picture containing text, sign, outdoor, clipart&#10;&#10;Description automatically generated">
            <a:extLst>
              <a:ext uri="{FF2B5EF4-FFF2-40B4-BE49-F238E27FC236}">
                <a16:creationId xmlns:a16="http://schemas.microsoft.com/office/drawing/2014/main" id="{E534A6C9-136F-406E-9834-831BB878AA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50" y="4538141"/>
            <a:ext cx="876450" cy="847846"/>
          </a:xfrm>
          <a:prstGeom prst="rect">
            <a:avLst/>
          </a:prstGeom>
        </p:spPr>
      </p:pic>
      <p:pic>
        <p:nvPicPr>
          <p:cNvPr id="33" name="เท่ากับ2" descr="A picture containing text, sign, vector graphics, clipart&#10;&#10;Description automatically generated">
            <a:extLst>
              <a:ext uri="{FF2B5EF4-FFF2-40B4-BE49-F238E27FC236}">
                <a16:creationId xmlns:a16="http://schemas.microsoft.com/office/drawing/2014/main" id="{7E88D7AF-5FAC-408E-BC8F-4DCA32B8A8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918" y="4538428"/>
            <a:ext cx="876450" cy="847273"/>
          </a:xfrm>
          <a:prstGeom prst="rect">
            <a:avLst/>
          </a:prstGeom>
        </p:spPr>
      </p:pic>
      <p:pic>
        <p:nvPicPr>
          <p:cNvPr id="34" name="น้อย2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08C801DF-13ED-4F00-BA2C-FACB911B023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86" y="4538141"/>
            <a:ext cx="876450" cy="847846"/>
          </a:xfrm>
          <a:prstGeom prst="rect">
            <a:avLst/>
          </a:prstGeom>
        </p:spPr>
      </p:pic>
      <p:pic>
        <p:nvPicPr>
          <p:cNvPr id="30" name="ถูก1">
            <a:extLst>
              <a:ext uri="{FF2B5EF4-FFF2-40B4-BE49-F238E27FC236}">
                <a16:creationId xmlns:a16="http://schemas.microsoft.com/office/drawing/2014/main" id="{42FAD195-5284-4625-AAB3-ABF43ADF995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1074" y="2600714"/>
            <a:ext cx="936000" cy="936000"/>
          </a:xfrm>
          <a:prstGeom prst="rect">
            <a:avLst/>
          </a:prstGeom>
        </p:spPr>
      </p:pic>
      <p:pic>
        <p:nvPicPr>
          <p:cNvPr id="32" name="ผิด1">
            <a:extLst>
              <a:ext uri="{FF2B5EF4-FFF2-40B4-BE49-F238E27FC236}">
                <a16:creationId xmlns:a16="http://schemas.microsoft.com/office/drawing/2014/main" id="{DD6A0F06-7F39-407F-BD17-F1D7556AE45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67755" y="2600714"/>
            <a:ext cx="936000" cy="936000"/>
          </a:xfrm>
          <a:prstGeom prst="rect">
            <a:avLst/>
          </a:prstGeom>
        </p:spPr>
      </p:pic>
      <p:pic>
        <p:nvPicPr>
          <p:cNvPr id="42" name="ผิด1">
            <a:extLst>
              <a:ext uri="{FF2B5EF4-FFF2-40B4-BE49-F238E27FC236}">
                <a16:creationId xmlns:a16="http://schemas.microsoft.com/office/drawing/2014/main" id="{0D103E38-DCE1-4866-81AE-667F2649824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20974" y="2600714"/>
            <a:ext cx="936000" cy="936000"/>
          </a:xfrm>
          <a:prstGeom prst="rect">
            <a:avLst/>
          </a:prstGeom>
        </p:spPr>
      </p:pic>
      <p:pic>
        <p:nvPicPr>
          <p:cNvPr id="50" name="ถูก1">
            <a:extLst>
              <a:ext uri="{FF2B5EF4-FFF2-40B4-BE49-F238E27FC236}">
                <a16:creationId xmlns:a16="http://schemas.microsoft.com/office/drawing/2014/main" id="{9589E05A-6733-4DDC-9DC1-E9F89616D35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75126" y="4483138"/>
            <a:ext cx="936000" cy="936000"/>
          </a:xfrm>
          <a:prstGeom prst="rect">
            <a:avLst/>
          </a:prstGeom>
        </p:spPr>
      </p:pic>
      <p:pic>
        <p:nvPicPr>
          <p:cNvPr id="55" name="ผิด1">
            <a:extLst>
              <a:ext uri="{FF2B5EF4-FFF2-40B4-BE49-F238E27FC236}">
                <a16:creationId xmlns:a16="http://schemas.microsoft.com/office/drawing/2014/main" id="{CDD7B618-573B-4689-B201-7BB3D4D6D5C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23623" y="4494064"/>
            <a:ext cx="936000" cy="936000"/>
          </a:xfrm>
          <a:prstGeom prst="rect">
            <a:avLst/>
          </a:prstGeom>
        </p:spPr>
      </p:pic>
      <p:pic>
        <p:nvPicPr>
          <p:cNvPr id="56" name="ผิด1">
            <a:extLst>
              <a:ext uri="{FF2B5EF4-FFF2-40B4-BE49-F238E27FC236}">
                <a16:creationId xmlns:a16="http://schemas.microsoft.com/office/drawing/2014/main" id="{21F66746-7CC3-40CB-8FE6-5359AB0FF7C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95671" y="4525118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28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peelOff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1.15508 1.31875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1.15508 1.31875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1.15508 1.3187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04080D-F918-420F-A5EF-0E8C661808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B2D50F63-F3E8-4699-BFF5-11031C6BCA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2258453"/>
            <a:ext cx="4477170" cy="2828589"/>
          </a:xfrm>
          <a:prstGeom prst="rect">
            <a:avLst/>
          </a:prstGeom>
        </p:spPr>
      </p:pic>
      <p:pic>
        <p:nvPicPr>
          <p:cNvPr id="53" name="Picture 52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56BF0286-CD14-4997-8FF1-E2451379CEB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5372110"/>
            <a:ext cx="4477170" cy="2828589"/>
          </a:xfrm>
          <a:prstGeom prst="rect">
            <a:avLst/>
          </a:prstGeom>
        </p:spPr>
      </p:pic>
      <p:pic>
        <p:nvPicPr>
          <p:cNvPr id="54" name="Picture 53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CC7C81D9-1407-435A-B689-A8AD15B7AB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006" y="-499185"/>
            <a:ext cx="4477170" cy="2828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D46690-C6F1-4559-A979-AA37298C2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96" y="883299"/>
            <a:ext cx="1310864" cy="118305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14E0DC-E484-4BBA-B415-FAD8638B212F}"/>
              </a:ext>
            </a:extLst>
          </p:cNvPr>
          <p:cNvGrpSpPr/>
          <p:nvPr/>
        </p:nvGrpSpPr>
        <p:grpSpPr>
          <a:xfrm>
            <a:off x="2293500" y="1059954"/>
            <a:ext cx="4581862" cy="829746"/>
            <a:chOff x="1923495" y="417539"/>
            <a:chExt cx="2013092" cy="82974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649160-5222-4464-9D8D-2D453CBFD6B9}"/>
                </a:ext>
              </a:extLst>
            </p:cNvPr>
            <p:cNvGrpSpPr/>
            <p:nvPr/>
          </p:nvGrpSpPr>
          <p:grpSpPr>
            <a:xfrm>
              <a:off x="1923495" y="417539"/>
              <a:ext cx="2013092" cy="829746"/>
              <a:chOff x="1923495" y="417539"/>
              <a:chExt cx="2013092" cy="829746"/>
            </a:xfrm>
          </p:grpSpPr>
          <p:sp>
            <p:nvSpPr>
              <p:cNvPr id="18" name="Rectangle: Rounded Corners 18">
                <a:extLst>
                  <a:ext uri="{FF2B5EF4-FFF2-40B4-BE49-F238E27FC236}">
                    <a16:creationId xmlns:a16="http://schemas.microsoft.com/office/drawing/2014/main" id="{C002079B-9F91-4331-91AE-79F0F59434C0}"/>
                  </a:ext>
                </a:extLst>
              </p:cNvPr>
              <p:cNvSpPr/>
              <p:nvPr/>
            </p:nvSpPr>
            <p:spPr>
              <a:xfrm>
                <a:off x="2026102" y="417539"/>
                <a:ext cx="1910485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6018D889-F00F-49B6-8878-6E645FA97509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9866DF-B733-416B-850A-17BACC7A1468}"/>
                </a:ext>
              </a:extLst>
            </p:cNvPr>
            <p:cNvSpPr txBox="1"/>
            <p:nvPr/>
          </p:nvSpPr>
          <p:spPr>
            <a:xfrm>
              <a:off x="2117519" y="523112"/>
              <a:ext cx="181906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คลิกเลือกคำตอบที่ถูกต้อง</a:t>
              </a:r>
            </a:p>
          </p:txBody>
        </p:sp>
      </p:grpSp>
      <p:pic>
        <p:nvPicPr>
          <p:cNvPr id="47" name="Picture 4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466246-456F-4EFE-9F52-8E7E6C5D8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1386" y="6189177"/>
            <a:ext cx="1395736" cy="555152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F3E04183-CEEB-4D74-83E3-80D48850B2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85386" y="1004638"/>
            <a:ext cx="972000" cy="972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A7981C-872E-4AE9-B5DC-B9F3CDD04A6E}"/>
              </a:ext>
            </a:extLst>
          </p:cNvPr>
          <p:cNvGrpSpPr/>
          <p:nvPr/>
        </p:nvGrpSpPr>
        <p:grpSpPr>
          <a:xfrm>
            <a:off x="944050" y="2291626"/>
            <a:ext cx="10200055" cy="1456704"/>
            <a:chOff x="955625" y="2233751"/>
            <a:chExt cx="10200055" cy="1456704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405E681-012C-4379-95C5-C3B34BE7C9C6}"/>
                </a:ext>
              </a:extLst>
            </p:cNvPr>
            <p:cNvSpPr/>
            <p:nvPr/>
          </p:nvSpPr>
          <p:spPr>
            <a:xfrm>
              <a:off x="1516284" y="2233751"/>
              <a:ext cx="9639396" cy="1456704"/>
            </a:xfrm>
            <a:prstGeom prst="roundRect">
              <a:avLst>
                <a:gd name="adj" fmla="val 24704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FA8BDC1-EF66-4EEC-9CE8-544DE3FFE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5625" y="2329666"/>
              <a:ext cx="1185734" cy="12857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D275ED2-A362-4842-BFB1-77F9116B371B}"/>
                    </a:ext>
                  </a:extLst>
                </p:cNvPr>
                <p:cNvSpPr txBox="1"/>
                <p:nvPr/>
              </p:nvSpPr>
              <p:spPr>
                <a:xfrm>
                  <a:off x="3910493" y="2459887"/>
                  <a:ext cx="979713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7</m:t>
                          </m:r>
                        </m:den>
                      </m:f>
                    </m:oMath>
                  </a14:m>
                  <a:r>
                    <a:rPr lang="th-TH" sz="40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D275ED2-A362-4842-BFB1-77F9116B37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0493" y="2459887"/>
                  <a:ext cx="979713" cy="1047146"/>
                </a:xfrm>
                <a:prstGeom prst="rect">
                  <a:avLst/>
                </a:prstGeom>
                <a:blipFill>
                  <a:blip r:embed="rId11"/>
                  <a:stretch>
                    <a:fillRect r="-18750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110CFFE-E8EA-4E23-A53F-26CD461C84D1}"/>
                    </a:ext>
                  </a:extLst>
                </p:cNvPr>
                <p:cNvSpPr txBox="1"/>
                <p:nvPr/>
              </p:nvSpPr>
              <p:spPr>
                <a:xfrm>
                  <a:off x="8269230" y="2459887"/>
                  <a:ext cx="979713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7</m:t>
                          </m:r>
                        </m:den>
                      </m:f>
                    </m:oMath>
                  </a14:m>
                  <a:r>
                    <a:rPr lang="th-TH" sz="40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110CFFE-E8EA-4E23-A53F-26CD461C84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9230" y="2459887"/>
                  <a:ext cx="979713" cy="1047146"/>
                </a:xfrm>
                <a:prstGeom prst="rect">
                  <a:avLst/>
                </a:prstGeom>
                <a:blipFill>
                  <a:blip r:embed="rId12"/>
                  <a:stretch>
                    <a:fillRect r="-18750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E1438BD-046D-4637-91AA-FB1557081DBC}"/>
              </a:ext>
            </a:extLst>
          </p:cNvPr>
          <p:cNvGrpSpPr/>
          <p:nvPr/>
        </p:nvGrpSpPr>
        <p:grpSpPr>
          <a:xfrm>
            <a:off x="946238" y="4212355"/>
            <a:ext cx="10197867" cy="1456704"/>
            <a:chOff x="957813" y="2233751"/>
            <a:chExt cx="10197867" cy="145670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1CF2B42-EB47-4F92-A965-96BB5F7E8C19}"/>
                </a:ext>
              </a:extLst>
            </p:cNvPr>
            <p:cNvSpPr/>
            <p:nvPr/>
          </p:nvSpPr>
          <p:spPr>
            <a:xfrm>
              <a:off x="1516284" y="2233751"/>
              <a:ext cx="9639396" cy="1456704"/>
            </a:xfrm>
            <a:prstGeom prst="roundRect">
              <a:avLst>
                <a:gd name="adj" fmla="val 24704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BD2E55F-32FB-4D8D-B22E-05A021ADD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813" y="2329666"/>
              <a:ext cx="1181358" cy="128573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2DB01FA4-3AEB-4BF7-B8B4-D678CB7F1894}"/>
                    </a:ext>
                  </a:extLst>
                </p:cNvPr>
                <p:cNvSpPr txBox="1"/>
                <p:nvPr/>
              </p:nvSpPr>
              <p:spPr>
                <a:xfrm>
                  <a:off x="3910493" y="2459887"/>
                  <a:ext cx="979713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16</m:t>
                          </m:r>
                        </m:den>
                      </m:f>
                    </m:oMath>
                  </a14:m>
                  <a:r>
                    <a:rPr lang="th-TH" sz="40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2DB01FA4-3AEB-4BF7-B8B4-D678CB7F18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0493" y="2459887"/>
                  <a:ext cx="979713" cy="1047146"/>
                </a:xfrm>
                <a:prstGeom prst="rect">
                  <a:avLst/>
                </a:prstGeom>
                <a:blipFill>
                  <a:blip r:embed="rId14"/>
                  <a:stretch>
                    <a:fillRect r="-30625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B0CAB81-0440-4E26-B118-2DBD5563AF9A}"/>
                    </a:ext>
                  </a:extLst>
                </p:cNvPr>
                <p:cNvSpPr txBox="1"/>
                <p:nvPr/>
              </p:nvSpPr>
              <p:spPr>
                <a:xfrm>
                  <a:off x="8269230" y="2459887"/>
                  <a:ext cx="979713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20</m:t>
                          </m:r>
                        </m:den>
                      </m:f>
                    </m:oMath>
                  </a14:m>
                  <a:r>
                    <a:rPr lang="th-TH" sz="40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B0CAB81-0440-4E26-B118-2DBD5563AF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9230" y="2459887"/>
                  <a:ext cx="979713" cy="1047146"/>
                </a:xfrm>
                <a:prstGeom prst="rect">
                  <a:avLst/>
                </a:prstGeom>
                <a:blipFill>
                  <a:blip r:embed="rId15"/>
                  <a:stretch>
                    <a:fillRect r="-34375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5" name="มาก" descr="A picture containing text, sign, outdoor, clipart&#10;&#10;Description automatically generated">
            <a:extLst>
              <a:ext uri="{FF2B5EF4-FFF2-40B4-BE49-F238E27FC236}">
                <a16:creationId xmlns:a16="http://schemas.microsoft.com/office/drawing/2014/main" id="{5E107AA6-E954-45E1-A309-63667A8C0C0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50" y="2617412"/>
            <a:ext cx="876450" cy="847846"/>
          </a:xfrm>
          <a:prstGeom prst="rect">
            <a:avLst/>
          </a:prstGeom>
        </p:spPr>
      </p:pic>
      <p:pic>
        <p:nvPicPr>
          <p:cNvPr id="37" name="เท่ากับ" descr="A picture containing text, sign, vector graphics, clipart&#10;&#10;Description automatically generated">
            <a:extLst>
              <a:ext uri="{FF2B5EF4-FFF2-40B4-BE49-F238E27FC236}">
                <a16:creationId xmlns:a16="http://schemas.microsoft.com/office/drawing/2014/main" id="{7201BBC2-B7E3-4098-8962-4D4D633600B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918" y="2617699"/>
            <a:ext cx="876450" cy="847273"/>
          </a:xfrm>
          <a:prstGeom prst="rect">
            <a:avLst/>
          </a:prstGeom>
        </p:spPr>
      </p:pic>
      <p:pic>
        <p:nvPicPr>
          <p:cNvPr id="39" name="น้อย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4E5276FC-2B6E-4920-B2F2-660B7A40DCB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86" y="2617412"/>
            <a:ext cx="876450" cy="847846"/>
          </a:xfrm>
          <a:prstGeom prst="rect">
            <a:avLst/>
          </a:prstGeom>
        </p:spPr>
      </p:pic>
      <p:pic>
        <p:nvPicPr>
          <p:cNvPr id="31" name="มาก2" descr="A picture containing text, sign, outdoor, clipart&#10;&#10;Description automatically generated">
            <a:extLst>
              <a:ext uri="{FF2B5EF4-FFF2-40B4-BE49-F238E27FC236}">
                <a16:creationId xmlns:a16="http://schemas.microsoft.com/office/drawing/2014/main" id="{E534A6C9-136F-406E-9834-831BB878AA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50" y="4538141"/>
            <a:ext cx="876450" cy="847846"/>
          </a:xfrm>
          <a:prstGeom prst="rect">
            <a:avLst/>
          </a:prstGeom>
        </p:spPr>
      </p:pic>
      <p:pic>
        <p:nvPicPr>
          <p:cNvPr id="33" name="เท่ากับ2" descr="A picture containing text, sign, vector graphics, clipart&#10;&#10;Description automatically generated">
            <a:extLst>
              <a:ext uri="{FF2B5EF4-FFF2-40B4-BE49-F238E27FC236}">
                <a16:creationId xmlns:a16="http://schemas.microsoft.com/office/drawing/2014/main" id="{7E88D7AF-5FAC-408E-BC8F-4DCA32B8A8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918" y="4538428"/>
            <a:ext cx="876450" cy="847273"/>
          </a:xfrm>
          <a:prstGeom prst="rect">
            <a:avLst/>
          </a:prstGeom>
        </p:spPr>
      </p:pic>
      <p:pic>
        <p:nvPicPr>
          <p:cNvPr id="34" name="น้อย2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08C801DF-13ED-4F00-BA2C-FACB911B023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86" y="4538141"/>
            <a:ext cx="876450" cy="847846"/>
          </a:xfrm>
          <a:prstGeom prst="rect">
            <a:avLst/>
          </a:prstGeom>
        </p:spPr>
      </p:pic>
      <p:pic>
        <p:nvPicPr>
          <p:cNvPr id="30" name="ถูก1">
            <a:extLst>
              <a:ext uri="{FF2B5EF4-FFF2-40B4-BE49-F238E27FC236}">
                <a16:creationId xmlns:a16="http://schemas.microsoft.com/office/drawing/2014/main" id="{42FAD195-5284-4625-AAB3-ABF43ADF995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82619" y="2604389"/>
            <a:ext cx="936000" cy="936000"/>
          </a:xfrm>
          <a:prstGeom prst="rect">
            <a:avLst/>
          </a:prstGeom>
        </p:spPr>
      </p:pic>
      <p:pic>
        <p:nvPicPr>
          <p:cNvPr id="32" name="ผิด1">
            <a:extLst>
              <a:ext uri="{FF2B5EF4-FFF2-40B4-BE49-F238E27FC236}">
                <a16:creationId xmlns:a16="http://schemas.microsoft.com/office/drawing/2014/main" id="{DD6A0F06-7F39-407F-BD17-F1D7556AE45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08900" y="2573335"/>
            <a:ext cx="936000" cy="936000"/>
          </a:xfrm>
          <a:prstGeom prst="rect">
            <a:avLst/>
          </a:prstGeom>
        </p:spPr>
      </p:pic>
      <p:pic>
        <p:nvPicPr>
          <p:cNvPr id="42" name="ผิด1">
            <a:extLst>
              <a:ext uri="{FF2B5EF4-FFF2-40B4-BE49-F238E27FC236}">
                <a16:creationId xmlns:a16="http://schemas.microsoft.com/office/drawing/2014/main" id="{0D103E38-DCE1-4866-81AE-667F2649824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56800" y="2562409"/>
            <a:ext cx="936000" cy="936000"/>
          </a:xfrm>
          <a:prstGeom prst="rect">
            <a:avLst/>
          </a:prstGeom>
        </p:spPr>
      </p:pic>
      <p:pic>
        <p:nvPicPr>
          <p:cNvPr id="43" name="ถูก1">
            <a:extLst>
              <a:ext uri="{FF2B5EF4-FFF2-40B4-BE49-F238E27FC236}">
                <a16:creationId xmlns:a16="http://schemas.microsoft.com/office/drawing/2014/main" id="{CAFA0560-C0C4-4D11-83A3-782A3AC1B6C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06500" y="4533820"/>
            <a:ext cx="936000" cy="936000"/>
          </a:xfrm>
          <a:prstGeom prst="rect">
            <a:avLst/>
          </a:prstGeom>
        </p:spPr>
      </p:pic>
      <p:pic>
        <p:nvPicPr>
          <p:cNvPr id="44" name="ผิด1">
            <a:extLst>
              <a:ext uri="{FF2B5EF4-FFF2-40B4-BE49-F238E27FC236}">
                <a16:creationId xmlns:a16="http://schemas.microsoft.com/office/drawing/2014/main" id="{C0FB4B04-D7A5-44F4-A093-10FEADC957E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76699" y="4455532"/>
            <a:ext cx="936000" cy="936000"/>
          </a:xfrm>
          <a:prstGeom prst="rect">
            <a:avLst/>
          </a:prstGeom>
        </p:spPr>
      </p:pic>
      <p:pic>
        <p:nvPicPr>
          <p:cNvPr id="45" name="ผิด1">
            <a:extLst>
              <a:ext uri="{FF2B5EF4-FFF2-40B4-BE49-F238E27FC236}">
                <a16:creationId xmlns:a16="http://schemas.microsoft.com/office/drawing/2014/main" id="{ACF510B6-ED8D-44F1-BD2E-E7C21350AF6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09292" y="4494064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93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peelOff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1.15508 1.31875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1.15508 1.31875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1.15508 1.3187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04080D-F918-420F-A5EF-0E8C661808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B2D50F63-F3E8-4699-BFF5-11031C6BCA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2258453"/>
            <a:ext cx="4477170" cy="2828589"/>
          </a:xfrm>
          <a:prstGeom prst="rect">
            <a:avLst/>
          </a:prstGeom>
        </p:spPr>
      </p:pic>
      <p:pic>
        <p:nvPicPr>
          <p:cNvPr id="53" name="Picture 52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56BF0286-CD14-4997-8FF1-E2451379CEB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5372110"/>
            <a:ext cx="4477170" cy="2828589"/>
          </a:xfrm>
          <a:prstGeom prst="rect">
            <a:avLst/>
          </a:prstGeom>
        </p:spPr>
      </p:pic>
      <p:pic>
        <p:nvPicPr>
          <p:cNvPr id="54" name="Picture 53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CC7C81D9-1407-435A-B689-A8AD15B7AB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006" y="-499185"/>
            <a:ext cx="4477170" cy="2828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D46690-C6F1-4559-A979-AA37298C2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96" y="883299"/>
            <a:ext cx="1310864" cy="118305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14E0DC-E484-4BBA-B415-FAD8638B212F}"/>
              </a:ext>
            </a:extLst>
          </p:cNvPr>
          <p:cNvGrpSpPr/>
          <p:nvPr/>
        </p:nvGrpSpPr>
        <p:grpSpPr>
          <a:xfrm>
            <a:off x="2293500" y="1059954"/>
            <a:ext cx="4581862" cy="829746"/>
            <a:chOff x="1923495" y="417539"/>
            <a:chExt cx="2013092" cy="82974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649160-5222-4464-9D8D-2D453CBFD6B9}"/>
                </a:ext>
              </a:extLst>
            </p:cNvPr>
            <p:cNvGrpSpPr/>
            <p:nvPr/>
          </p:nvGrpSpPr>
          <p:grpSpPr>
            <a:xfrm>
              <a:off x="1923495" y="417539"/>
              <a:ext cx="2013092" cy="829746"/>
              <a:chOff x="1923495" y="417539"/>
              <a:chExt cx="2013092" cy="829746"/>
            </a:xfrm>
          </p:grpSpPr>
          <p:sp>
            <p:nvSpPr>
              <p:cNvPr id="18" name="Rectangle: Rounded Corners 18">
                <a:extLst>
                  <a:ext uri="{FF2B5EF4-FFF2-40B4-BE49-F238E27FC236}">
                    <a16:creationId xmlns:a16="http://schemas.microsoft.com/office/drawing/2014/main" id="{C002079B-9F91-4331-91AE-79F0F59434C0}"/>
                  </a:ext>
                </a:extLst>
              </p:cNvPr>
              <p:cNvSpPr/>
              <p:nvPr/>
            </p:nvSpPr>
            <p:spPr>
              <a:xfrm>
                <a:off x="2026102" y="417539"/>
                <a:ext cx="1910485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6018D889-F00F-49B6-8878-6E645FA97509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9866DF-B733-416B-850A-17BACC7A1468}"/>
                </a:ext>
              </a:extLst>
            </p:cNvPr>
            <p:cNvSpPr txBox="1"/>
            <p:nvPr/>
          </p:nvSpPr>
          <p:spPr>
            <a:xfrm>
              <a:off x="2117519" y="523112"/>
              <a:ext cx="181906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คลิกเลือกคำตอบที่ถูกต้อง</a:t>
              </a:r>
            </a:p>
          </p:txBody>
        </p:sp>
      </p:grpSp>
      <p:pic>
        <p:nvPicPr>
          <p:cNvPr id="47" name="Picture 4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466246-456F-4EFE-9F52-8E7E6C5D8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1386" y="6189177"/>
            <a:ext cx="1395736" cy="555152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F3E04183-CEEB-4D74-83E3-80D48850B2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85386" y="1004638"/>
            <a:ext cx="972000" cy="972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A7981C-872E-4AE9-B5DC-B9F3CDD04A6E}"/>
              </a:ext>
            </a:extLst>
          </p:cNvPr>
          <p:cNvGrpSpPr/>
          <p:nvPr/>
        </p:nvGrpSpPr>
        <p:grpSpPr>
          <a:xfrm>
            <a:off x="944050" y="2291626"/>
            <a:ext cx="10200055" cy="1456704"/>
            <a:chOff x="955625" y="2233751"/>
            <a:chExt cx="10200055" cy="1456704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405E681-012C-4379-95C5-C3B34BE7C9C6}"/>
                </a:ext>
              </a:extLst>
            </p:cNvPr>
            <p:cNvSpPr/>
            <p:nvPr/>
          </p:nvSpPr>
          <p:spPr>
            <a:xfrm>
              <a:off x="1516284" y="2233751"/>
              <a:ext cx="9639396" cy="1456704"/>
            </a:xfrm>
            <a:prstGeom prst="roundRect">
              <a:avLst>
                <a:gd name="adj" fmla="val 24704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FA8BDC1-EF66-4EEC-9CE8-544DE3FFE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5625" y="2329666"/>
              <a:ext cx="1185734" cy="128573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D275ED2-A362-4842-BFB1-77F9116B371B}"/>
                    </a:ext>
                  </a:extLst>
                </p:cNvPr>
                <p:cNvSpPr txBox="1"/>
                <p:nvPr/>
              </p:nvSpPr>
              <p:spPr>
                <a:xfrm>
                  <a:off x="3910493" y="2459887"/>
                  <a:ext cx="979713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lang="th-TH" sz="40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D275ED2-A362-4842-BFB1-77F9116B37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0493" y="2459887"/>
                  <a:ext cx="979713" cy="1047146"/>
                </a:xfrm>
                <a:prstGeom prst="rect">
                  <a:avLst/>
                </a:prstGeom>
                <a:blipFill>
                  <a:blip r:embed="rId11"/>
                  <a:stretch>
                    <a:fillRect r="-18750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110CFFE-E8EA-4E23-A53F-26CD461C84D1}"/>
                    </a:ext>
                  </a:extLst>
                </p:cNvPr>
                <p:cNvSpPr txBox="1"/>
                <p:nvPr/>
              </p:nvSpPr>
              <p:spPr>
                <a:xfrm>
                  <a:off x="8269230" y="2459887"/>
                  <a:ext cx="979713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10</m:t>
                          </m:r>
                        </m:den>
                      </m:f>
                    </m:oMath>
                  </a14:m>
                  <a:r>
                    <a:rPr lang="th-TH" sz="40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110CFFE-E8EA-4E23-A53F-26CD461C84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9230" y="2459887"/>
                  <a:ext cx="979713" cy="1047146"/>
                </a:xfrm>
                <a:prstGeom prst="rect">
                  <a:avLst/>
                </a:prstGeom>
                <a:blipFill>
                  <a:blip r:embed="rId12"/>
                  <a:stretch>
                    <a:fillRect r="-33125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E1438BD-046D-4637-91AA-FB1557081DBC}"/>
              </a:ext>
            </a:extLst>
          </p:cNvPr>
          <p:cNvGrpSpPr/>
          <p:nvPr/>
        </p:nvGrpSpPr>
        <p:grpSpPr>
          <a:xfrm>
            <a:off x="946238" y="4212355"/>
            <a:ext cx="10197867" cy="1456704"/>
            <a:chOff x="957813" y="2233751"/>
            <a:chExt cx="10197867" cy="145670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1CF2B42-EB47-4F92-A965-96BB5F7E8C19}"/>
                </a:ext>
              </a:extLst>
            </p:cNvPr>
            <p:cNvSpPr/>
            <p:nvPr/>
          </p:nvSpPr>
          <p:spPr>
            <a:xfrm>
              <a:off x="1516284" y="2233751"/>
              <a:ext cx="9639396" cy="1456704"/>
            </a:xfrm>
            <a:prstGeom prst="roundRect">
              <a:avLst>
                <a:gd name="adj" fmla="val 24704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BD2E55F-32FB-4D8D-B22E-05A021ADD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813" y="2332038"/>
              <a:ext cx="1181358" cy="128099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2DB01FA4-3AEB-4BF7-B8B4-D678CB7F1894}"/>
                    </a:ext>
                  </a:extLst>
                </p:cNvPr>
                <p:cNvSpPr txBox="1"/>
                <p:nvPr/>
              </p:nvSpPr>
              <p:spPr>
                <a:xfrm>
                  <a:off x="3910493" y="2459887"/>
                  <a:ext cx="979713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25</m:t>
                          </m:r>
                        </m:den>
                      </m:f>
                    </m:oMath>
                  </a14:m>
                  <a:r>
                    <a:rPr lang="th-TH" sz="40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2DB01FA4-3AEB-4BF7-B8B4-D678CB7F18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0493" y="2459887"/>
                  <a:ext cx="979713" cy="1047146"/>
                </a:xfrm>
                <a:prstGeom prst="rect">
                  <a:avLst/>
                </a:prstGeom>
                <a:blipFill>
                  <a:blip r:embed="rId14"/>
                  <a:stretch>
                    <a:fillRect r="-32500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B0CAB81-0440-4E26-B118-2DBD5563AF9A}"/>
                    </a:ext>
                  </a:extLst>
                </p:cNvPr>
                <p:cNvSpPr txBox="1"/>
                <p:nvPr/>
              </p:nvSpPr>
              <p:spPr>
                <a:xfrm>
                  <a:off x="8269230" y="2459887"/>
                  <a:ext cx="979713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17</m:t>
                          </m:r>
                        </m:den>
                      </m:f>
                    </m:oMath>
                  </a14:m>
                  <a:r>
                    <a:rPr lang="th-TH" sz="40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B0CAB81-0440-4E26-B118-2DBD5563AF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9230" y="2459887"/>
                  <a:ext cx="979713" cy="1047146"/>
                </a:xfrm>
                <a:prstGeom prst="rect">
                  <a:avLst/>
                </a:prstGeom>
                <a:blipFill>
                  <a:blip r:embed="rId15"/>
                  <a:stretch>
                    <a:fillRect r="-30000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5" name="มาก" descr="A picture containing text, sign, outdoor, clipart&#10;&#10;Description automatically generated">
            <a:extLst>
              <a:ext uri="{FF2B5EF4-FFF2-40B4-BE49-F238E27FC236}">
                <a16:creationId xmlns:a16="http://schemas.microsoft.com/office/drawing/2014/main" id="{5E107AA6-E954-45E1-A309-63667A8C0C0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50" y="2617412"/>
            <a:ext cx="876450" cy="847846"/>
          </a:xfrm>
          <a:prstGeom prst="rect">
            <a:avLst/>
          </a:prstGeom>
        </p:spPr>
      </p:pic>
      <p:pic>
        <p:nvPicPr>
          <p:cNvPr id="37" name="เท่ากับ" descr="A picture containing text, sign, vector graphics, clipart&#10;&#10;Description automatically generated">
            <a:extLst>
              <a:ext uri="{FF2B5EF4-FFF2-40B4-BE49-F238E27FC236}">
                <a16:creationId xmlns:a16="http://schemas.microsoft.com/office/drawing/2014/main" id="{7201BBC2-B7E3-4098-8962-4D4D633600B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918" y="2617699"/>
            <a:ext cx="876450" cy="847273"/>
          </a:xfrm>
          <a:prstGeom prst="rect">
            <a:avLst/>
          </a:prstGeom>
        </p:spPr>
      </p:pic>
      <p:pic>
        <p:nvPicPr>
          <p:cNvPr id="39" name="น้อย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4E5276FC-2B6E-4920-B2F2-660B7A40DCB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86" y="2617412"/>
            <a:ext cx="876450" cy="847846"/>
          </a:xfrm>
          <a:prstGeom prst="rect">
            <a:avLst/>
          </a:prstGeom>
        </p:spPr>
      </p:pic>
      <p:pic>
        <p:nvPicPr>
          <p:cNvPr id="31" name="มาก2" descr="A picture containing text, sign, outdoor, clipart&#10;&#10;Description automatically generated">
            <a:extLst>
              <a:ext uri="{FF2B5EF4-FFF2-40B4-BE49-F238E27FC236}">
                <a16:creationId xmlns:a16="http://schemas.microsoft.com/office/drawing/2014/main" id="{E534A6C9-136F-406E-9834-831BB878AA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50" y="4538141"/>
            <a:ext cx="876450" cy="847846"/>
          </a:xfrm>
          <a:prstGeom prst="rect">
            <a:avLst/>
          </a:prstGeom>
        </p:spPr>
      </p:pic>
      <p:pic>
        <p:nvPicPr>
          <p:cNvPr id="33" name="เท่ากับ2" descr="A picture containing text, sign, vector graphics, clipart&#10;&#10;Description automatically generated">
            <a:extLst>
              <a:ext uri="{FF2B5EF4-FFF2-40B4-BE49-F238E27FC236}">
                <a16:creationId xmlns:a16="http://schemas.microsoft.com/office/drawing/2014/main" id="{7E88D7AF-5FAC-408E-BC8F-4DCA32B8A8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918" y="4538428"/>
            <a:ext cx="876450" cy="847273"/>
          </a:xfrm>
          <a:prstGeom prst="rect">
            <a:avLst/>
          </a:prstGeom>
        </p:spPr>
      </p:pic>
      <p:pic>
        <p:nvPicPr>
          <p:cNvPr id="34" name="น้อย2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08C801DF-13ED-4F00-BA2C-FACB911B023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86" y="4538141"/>
            <a:ext cx="876450" cy="847846"/>
          </a:xfrm>
          <a:prstGeom prst="rect">
            <a:avLst/>
          </a:prstGeom>
        </p:spPr>
      </p:pic>
      <p:pic>
        <p:nvPicPr>
          <p:cNvPr id="30" name="ถูก1">
            <a:extLst>
              <a:ext uri="{FF2B5EF4-FFF2-40B4-BE49-F238E27FC236}">
                <a16:creationId xmlns:a16="http://schemas.microsoft.com/office/drawing/2014/main" id="{42FAD195-5284-4625-AAB3-ABF43ADF995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52634" y="2573335"/>
            <a:ext cx="936000" cy="936000"/>
          </a:xfrm>
          <a:prstGeom prst="rect">
            <a:avLst/>
          </a:prstGeom>
        </p:spPr>
      </p:pic>
      <p:pic>
        <p:nvPicPr>
          <p:cNvPr id="32" name="ผิด1">
            <a:extLst>
              <a:ext uri="{FF2B5EF4-FFF2-40B4-BE49-F238E27FC236}">
                <a16:creationId xmlns:a16="http://schemas.microsoft.com/office/drawing/2014/main" id="{DD6A0F06-7F39-407F-BD17-F1D7556AE45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67755" y="2586300"/>
            <a:ext cx="936000" cy="936000"/>
          </a:xfrm>
          <a:prstGeom prst="rect">
            <a:avLst/>
          </a:prstGeom>
        </p:spPr>
      </p:pic>
      <p:pic>
        <p:nvPicPr>
          <p:cNvPr id="42" name="ผิด1">
            <a:extLst>
              <a:ext uri="{FF2B5EF4-FFF2-40B4-BE49-F238E27FC236}">
                <a16:creationId xmlns:a16="http://schemas.microsoft.com/office/drawing/2014/main" id="{0D103E38-DCE1-4866-81AE-667F2649824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20974" y="2586300"/>
            <a:ext cx="936000" cy="936000"/>
          </a:xfrm>
          <a:prstGeom prst="rect">
            <a:avLst/>
          </a:prstGeom>
        </p:spPr>
      </p:pic>
      <p:pic>
        <p:nvPicPr>
          <p:cNvPr id="43" name="ถูก1">
            <a:extLst>
              <a:ext uri="{FF2B5EF4-FFF2-40B4-BE49-F238E27FC236}">
                <a16:creationId xmlns:a16="http://schemas.microsoft.com/office/drawing/2014/main" id="{CAFA0560-C0C4-4D11-83A3-782A3AC1B6C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98852" y="4498493"/>
            <a:ext cx="936000" cy="936000"/>
          </a:xfrm>
          <a:prstGeom prst="rect">
            <a:avLst/>
          </a:prstGeom>
        </p:spPr>
      </p:pic>
      <p:pic>
        <p:nvPicPr>
          <p:cNvPr id="44" name="ผิด1">
            <a:extLst>
              <a:ext uri="{FF2B5EF4-FFF2-40B4-BE49-F238E27FC236}">
                <a16:creationId xmlns:a16="http://schemas.microsoft.com/office/drawing/2014/main" id="{C0FB4B04-D7A5-44F4-A093-10FEADC957E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75433" y="4498493"/>
            <a:ext cx="936000" cy="936000"/>
          </a:xfrm>
          <a:prstGeom prst="rect">
            <a:avLst/>
          </a:prstGeom>
        </p:spPr>
      </p:pic>
      <p:pic>
        <p:nvPicPr>
          <p:cNvPr id="45" name="ผิด1">
            <a:extLst>
              <a:ext uri="{FF2B5EF4-FFF2-40B4-BE49-F238E27FC236}">
                <a16:creationId xmlns:a16="http://schemas.microsoft.com/office/drawing/2014/main" id="{ACF510B6-ED8D-44F1-BD2E-E7C21350AF6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48962" y="4498493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01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peelOff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-0.00069 L -1.15156 1.31806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1.15508 1.31875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1.15508 1.3187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04080D-F918-420F-A5EF-0E8C661808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B2D50F63-F3E8-4699-BFF5-11031C6BCA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2258453"/>
            <a:ext cx="4477170" cy="2828589"/>
          </a:xfrm>
          <a:prstGeom prst="rect">
            <a:avLst/>
          </a:prstGeom>
        </p:spPr>
      </p:pic>
      <p:pic>
        <p:nvPicPr>
          <p:cNvPr id="53" name="Picture 52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56BF0286-CD14-4997-8FF1-E2451379CEB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5372110"/>
            <a:ext cx="4477170" cy="2828589"/>
          </a:xfrm>
          <a:prstGeom prst="rect">
            <a:avLst/>
          </a:prstGeom>
        </p:spPr>
      </p:pic>
      <p:pic>
        <p:nvPicPr>
          <p:cNvPr id="54" name="Picture 53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CC7C81D9-1407-435A-B689-A8AD15B7AB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006" y="-499185"/>
            <a:ext cx="4477170" cy="2828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D46690-C6F1-4559-A979-AA37298C2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96" y="883299"/>
            <a:ext cx="1310864" cy="118305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14E0DC-E484-4BBA-B415-FAD8638B212F}"/>
              </a:ext>
            </a:extLst>
          </p:cNvPr>
          <p:cNvGrpSpPr/>
          <p:nvPr/>
        </p:nvGrpSpPr>
        <p:grpSpPr>
          <a:xfrm>
            <a:off x="2293500" y="1059954"/>
            <a:ext cx="4581862" cy="829746"/>
            <a:chOff x="1923495" y="417539"/>
            <a:chExt cx="2013092" cy="82974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649160-5222-4464-9D8D-2D453CBFD6B9}"/>
                </a:ext>
              </a:extLst>
            </p:cNvPr>
            <p:cNvGrpSpPr/>
            <p:nvPr/>
          </p:nvGrpSpPr>
          <p:grpSpPr>
            <a:xfrm>
              <a:off x="1923495" y="417539"/>
              <a:ext cx="2013092" cy="829746"/>
              <a:chOff x="1923495" y="417539"/>
              <a:chExt cx="2013092" cy="829746"/>
            </a:xfrm>
          </p:grpSpPr>
          <p:sp>
            <p:nvSpPr>
              <p:cNvPr id="18" name="Rectangle: Rounded Corners 18">
                <a:extLst>
                  <a:ext uri="{FF2B5EF4-FFF2-40B4-BE49-F238E27FC236}">
                    <a16:creationId xmlns:a16="http://schemas.microsoft.com/office/drawing/2014/main" id="{C002079B-9F91-4331-91AE-79F0F59434C0}"/>
                  </a:ext>
                </a:extLst>
              </p:cNvPr>
              <p:cNvSpPr/>
              <p:nvPr/>
            </p:nvSpPr>
            <p:spPr>
              <a:xfrm>
                <a:off x="2026102" y="417539"/>
                <a:ext cx="1910485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6018D889-F00F-49B6-8878-6E645FA97509}"/>
                  </a:ext>
                </a:extLst>
              </p:cNvPr>
              <p:cNvSpPr/>
              <p:nvPr/>
            </p:nvSpPr>
            <p:spPr>
              <a:xfrm rot="14513813">
                <a:off x="1804378" y="831537"/>
                <a:ext cx="534865" cy="296631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9866DF-B733-416B-850A-17BACC7A1468}"/>
                </a:ext>
              </a:extLst>
            </p:cNvPr>
            <p:cNvSpPr txBox="1"/>
            <p:nvPr/>
          </p:nvSpPr>
          <p:spPr>
            <a:xfrm>
              <a:off x="2117519" y="523112"/>
              <a:ext cx="181906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คลิกเลือกคำตอบที่ถูกต้อง</a:t>
              </a:r>
            </a:p>
          </p:txBody>
        </p:sp>
      </p:grpSp>
      <p:pic>
        <p:nvPicPr>
          <p:cNvPr id="47" name="Picture 4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466246-456F-4EFE-9F52-8E7E6C5D8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1386" y="6189177"/>
            <a:ext cx="1395736" cy="555152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F3E04183-CEEB-4D74-83E3-80D48850B2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85386" y="1004638"/>
            <a:ext cx="972000" cy="972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A7981C-872E-4AE9-B5DC-B9F3CDD04A6E}"/>
              </a:ext>
            </a:extLst>
          </p:cNvPr>
          <p:cNvGrpSpPr/>
          <p:nvPr/>
        </p:nvGrpSpPr>
        <p:grpSpPr>
          <a:xfrm>
            <a:off x="944050" y="2291626"/>
            <a:ext cx="10200055" cy="1456704"/>
            <a:chOff x="955625" y="2233751"/>
            <a:chExt cx="10200055" cy="1456704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405E681-012C-4379-95C5-C3B34BE7C9C6}"/>
                </a:ext>
              </a:extLst>
            </p:cNvPr>
            <p:cNvSpPr/>
            <p:nvPr/>
          </p:nvSpPr>
          <p:spPr>
            <a:xfrm>
              <a:off x="1516284" y="2233751"/>
              <a:ext cx="9639396" cy="1456704"/>
            </a:xfrm>
            <a:prstGeom prst="roundRect">
              <a:avLst>
                <a:gd name="adj" fmla="val 24704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FA8BDC1-EF66-4EEC-9CE8-544DE3FFE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5625" y="2329666"/>
              <a:ext cx="1185733" cy="128573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D275ED2-A362-4842-BFB1-77F9116B371B}"/>
                    </a:ext>
                  </a:extLst>
                </p:cNvPr>
                <p:cNvSpPr txBox="1"/>
                <p:nvPr/>
              </p:nvSpPr>
              <p:spPr>
                <a:xfrm>
                  <a:off x="3910493" y="2459887"/>
                  <a:ext cx="979713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lang="th-TH" sz="40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D275ED2-A362-4842-BFB1-77F9116B37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0493" y="2459887"/>
                  <a:ext cx="979713" cy="1047146"/>
                </a:xfrm>
                <a:prstGeom prst="rect">
                  <a:avLst/>
                </a:prstGeom>
                <a:blipFill>
                  <a:blip r:embed="rId11"/>
                  <a:stretch>
                    <a:fillRect r="-18750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110CFFE-E8EA-4E23-A53F-26CD461C84D1}"/>
                    </a:ext>
                  </a:extLst>
                </p:cNvPr>
                <p:cNvSpPr txBox="1"/>
                <p:nvPr/>
              </p:nvSpPr>
              <p:spPr>
                <a:xfrm>
                  <a:off x="8269230" y="2459887"/>
                  <a:ext cx="979713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12</m:t>
                          </m:r>
                        </m:den>
                      </m:f>
                    </m:oMath>
                  </a14:m>
                  <a:r>
                    <a:rPr lang="th-TH" sz="40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110CFFE-E8EA-4E23-A53F-26CD461C84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9230" y="2459887"/>
                  <a:ext cx="979713" cy="1047146"/>
                </a:xfrm>
                <a:prstGeom prst="rect">
                  <a:avLst/>
                </a:prstGeom>
                <a:blipFill>
                  <a:blip r:embed="rId12"/>
                  <a:stretch>
                    <a:fillRect r="-30625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E1438BD-046D-4637-91AA-FB1557081DBC}"/>
              </a:ext>
            </a:extLst>
          </p:cNvPr>
          <p:cNvGrpSpPr/>
          <p:nvPr/>
        </p:nvGrpSpPr>
        <p:grpSpPr>
          <a:xfrm>
            <a:off x="946238" y="4212355"/>
            <a:ext cx="10197867" cy="1456704"/>
            <a:chOff x="957813" y="2233751"/>
            <a:chExt cx="10197867" cy="145670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1CF2B42-EB47-4F92-A965-96BB5F7E8C19}"/>
                </a:ext>
              </a:extLst>
            </p:cNvPr>
            <p:cNvSpPr/>
            <p:nvPr/>
          </p:nvSpPr>
          <p:spPr>
            <a:xfrm>
              <a:off x="1516284" y="2233751"/>
              <a:ext cx="9639396" cy="1456704"/>
            </a:xfrm>
            <a:prstGeom prst="roundRect">
              <a:avLst>
                <a:gd name="adj" fmla="val 24704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BD2E55F-32FB-4D8D-B22E-05A021ADD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813" y="2332038"/>
              <a:ext cx="1181357" cy="128099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2DB01FA4-3AEB-4BF7-B8B4-D678CB7F1894}"/>
                    </a:ext>
                  </a:extLst>
                </p:cNvPr>
                <p:cNvSpPr txBox="1"/>
                <p:nvPr/>
              </p:nvSpPr>
              <p:spPr>
                <a:xfrm>
                  <a:off x="3910493" y="2459887"/>
                  <a:ext cx="979713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60</m:t>
                          </m:r>
                        </m:den>
                      </m:f>
                    </m:oMath>
                  </a14:m>
                  <a:r>
                    <a:rPr lang="th-TH" sz="40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2DB01FA4-3AEB-4BF7-B8B4-D678CB7F18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0493" y="2459887"/>
                  <a:ext cx="979713" cy="1047146"/>
                </a:xfrm>
                <a:prstGeom prst="rect">
                  <a:avLst/>
                </a:prstGeom>
                <a:blipFill>
                  <a:blip r:embed="rId14"/>
                  <a:stretch>
                    <a:fillRect r="-34375" b="-122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B0CAB81-0440-4E26-B118-2DBD5563AF9A}"/>
                    </a:ext>
                  </a:extLst>
                </p:cNvPr>
                <p:cNvSpPr txBox="1"/>
                <p:nvPr/>
              </p:nvSpPr>
              <p:spPr>
                <a:xfrm>
                  <a:off x="8269230" y="2459887"/>
                  <a:ext cx="979713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50</m:t>
                          </m:r>
                        </m:den>
                      </m:f>
                    </m:oMath>
                  </a14:m>
                  <a:r>
                    <a:rPr lang="th-TH" sz="40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B0CAB81-0440-4E26-B118-2DBD5563AF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9230" y="2459887"/>
                  <a:ext cx="979713" cy="1047146"/>
                </a:xfrm>
                <a:prstGeom prst="rect">
                  <a:avLst/>
                </a:prstGeom>
                <a:blipFill>
                  <a:blip r:embed="rId15"/>
                  <a:stretch>
                    <a:fillRect r="-34375" b="-122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5" name="มาก" descr="A picture containing text, sign, outdoor, clipart&#10;&#10;Description automatically generated">
            <a:extLst>
              <a:ext uri="{FF2B5EF4-FFF2-40B4-BE49-F238E27FC236}">
                <a16:creationId xmlns:a16="http://schemas.microsoft.com/office/drawing/2014/main" id="{5E107AA6-E954-45E1-A309-63667A8C0C0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50" y="2617412"/>
            <a:ext cx="876450" cy="847846"/>
          </a:xfrm>
          <a:prstGeom prst="rect">
            <a:avLst/>
          </a:prstGeom>
        </p:spPr>
      </p:pic>
      <p:pic>
        <p:nvPicPr>
          <p:cNvPr id="37" name="เท่ากับ" descr="A picture containing text, sign, vector graphics, clipart&#10;&#10;Description automatically generated">
            <a:extLst>
              <a:ext uri="{FF2B5EF4-FFF2-40B4-BE49-F238E27FC236}">
                <a16:creationId xmlns:a16="http://schemas.microsoft.com/office/drawing/2014/main" id="{7201BBC2-B7E3-4098-8962-4D4D633600B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918" y="2617699"/>
            <a:ext cx="876450" cy="847273"/>
          </a:xfrm>
          <a:prstGeom prst="rect">
            <a:avLst/>
          </a:prstGeom>
        </p:spPr>
      </p:pic>
      <p:pic>
        <p:nvPicPr>
          <p:cNvPr id="39" name="น้อย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4E5276FC-2B6E-4920-B2F2-660B7A40DCB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86" y="2617412"/>
            <a:ext cx="876450" cy="847846"/>
          </a:xfrm>
          <a:prstGeom prst="rect">
            <a:avLst/>
          </a:prstGeom>
        </p:spPr>
      </p:pic>
      <p:pic>
        <p:nvPicPr>
          <p:cNvPr id="31" name="มาก2" descr="A picture containing text, sign, outdoor, clipart&#10;&#10;Description automatically generated">
            <a:extLst>
              <a:ext uri="{FF2B5EF4-FFF2-40B4-BE49-F238E27FC236}">
                <a16:creationId xmlns:a16="http://schemas.microsoft.com/office/drawing/2014/main" id="{E534A6C9-136F-406E-9834-831BB878AA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50" y="4538141"/>
            <a:ext cx="876450" cy="847846"/>
          </a:xfrm>
          <a:prstGeom prst="rect">
            <a:avLst/>
          </a:prstGeom>
        </p:spPr>
      </p:pic>
      <p:pic>
        <p:nvPicPr>
          <p:cNvPr id="33" name="เท่ากับ2" descr="A picture containing text, sign, vector graphics, clipart&#10;&#10;Description automatically generated">
            <a:extLst>
              <a:ext uri="{FF2B5EF4-FFF2-40B4-BE49-F238E27FC236}">
                <a16:creationId xmlns:a16="http://schemas.microsoft.com/office/drawing/2014/main" id="{7E88D7AF-5FAC-408E-BC8F-4DCA32B8A8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918" y="4538428"/>
            <a:ext cx="876450" cy="847273"/>
          </a:xfrm>
          <a:prstGeom prst="rect">
            <a:avLst/>
          </a:prstGeom>
        </p:spPr>
      </p:pic>
      <p:pic>
        <p:nvPicPr>
          <p:cNvPr id="34" name="น้อย2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08C801DF-13ED-4F00-BA2C-FACB911B023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86" y="4538141"/>
            <a:ext cx="876450" cy="847846"/>
          </a:xfrm>
          <a:prstGeom prst="rect">
            <a:avLst/>
          </a:prstGeom>
        </p:spPr>
      </p:pic>
      <p:pic>
        <p:nvPicPr>
          <p:cNvPr id="30" name="ถูก1">
            <a:extLst>
              <a:ext uri="{FF2B5EF4-FFF2-40B4-BE49-F238E27FC236}">
                <a16:creationId xmlns:a16="http://schemas.microsoft.com/office/drawing/2014/main" id="{42FAD195-5284-4625-AAB3-ABF43ADF995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66050" y="2615129"/>
            <a:ext cx="936000" cy="936000"/>
          </a:xfrm>
          <a:prstGeom prst="rect">
            <a:avLst/>
          </a:prstGeom>
        </p:spPr>
      </p:pic>
      <p:pic>
        <p:nvPicPr>
          <p:cNvPr id="32" name="ผิด1">
            <a:extLst>
              <a:ext uri="{FF2B5EF4-FFF2-40B4-BE49-F238E27FC236}">
                <a16:creationId xmlns:a16="http://schemas.microsoft.com/office/drawing/2014/main" id="{DD6A0F06-7F39-407F-BD17-F1D7556AE45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67755" y="2586300"/>
            <a:ext cx="936000" cy="936000"/>
          </a:xfrm>
          <a:prstGeom prst="rect">
            <a:avLst/>
          </a:prstGeom>
        </p:spPr>
      </p:pic>
      <p:pic>
        <p:nvPicPr>
          <p:cNvPr id="42" name="ผิด1">
            <a:extLst>
              <a:ext uri="{FF2B5EF4-FFF2-40B4-BE49-F238E27FC236}">
                <a16:creationId xmlns:a16="http://schemas.microsoft.com/office/drawing/2014/main" id="{0D103E38-DCE1-4866-81AE-667F2649824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89181" y="2571754"/>
            <a:ext cx="936000" cy="936000"/>
          </a:xfrm>
          <a:prstGeom prst="rect">
            <a:avLst/>
          </a:prstGeom>
        </p:spPr>
      </p:pic>
      <p:pic>
        <p:nvPicPr>
          <p:cNvPr id="43" name="ถูก1">
            <a:extLst>
              <a:ext uri="{FF2B5EF4-FFF2-40B4-BE49-F238E27FC236}">
                <a16:creationId xmlns:a16="http://schemas.microsoft.com/office/drawing/2014/main" id="{CAFA0560-C0C4-4D11-83A3-782A3AC1B6C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67755" y="4500912"/>
            <a:ext cx="936000" cy="936000"/>
          </a:xfrm>
          <a:prstGeom prst="rect">
            <a:avLst/>
          </a:prstGeom>
        </p:spPr>
      </p:pic>
      <p:pic>
        <p:nvPicPr>
          <p:cNvPr id="44" name="ผิด1">
            <a:extLst>
              <a:ext uri="{FF2B5EF4-FFF2-40B4-BE49-F238E27FC236}">
                <a16:creationId xmlns:a16="http://schemas.microsoft.com/office/drawing/2014/main" id="{C0FB4B04-D7A5-44F4-A093-10FEADC957E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76209" y="4500912"/>
            <a:ext cx="936000" cy="936000"/>
          </a:xfrm>
          <a:prstGeom prst="rect">
            <a:avLst/>
          </a:prstGeom>
        </p:spPr>
      </p:pic>
      <p:pic>
        <p:nvPicPr>
          <p:cNvPr id="45" name="ผิด1">
            <a:extLst>
              <a:ext uri="{FF2B5EF4-FFF2-40B4-BE49-F238E27FC236}">
                <a16:creationId xmlns:a16="http://schemas.microsoft.com/office/drawing/2014/main" id="{ACF510B6-ED8D-44F1-BD2E-E7C21350AF6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10971" y="4500912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13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peelOff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1.15508 1.31875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1.15508 1.31875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1.15508 1.3187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28D8753B-55C0-47B2-A7CD-55B87BFEC13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1097" y="-57059"/>
            <a:ext cx="12184602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CEEACC8-771A-4A72-8C7C-FF0E8165D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8353" y="5891739"/>
            <a:ext cx="12254052" cy="10196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2E2C123-FCC1-4CAA-84B8-16A6ED550F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5095" y="5632725"/>
            <a:ext cx="7305545" cy="1703232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8388AFB9-E947-485D-A949-43EFDA7B83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940253" y="5102064"/>
            <a:ext cx="817461" cy="897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10079D-5EF8-4D7B-9915-A7A03C31EF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3123" y="347241"/>
            <a:ext cx="6470248" cy="134182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328019C-5013-4526-83EC-BF4F0D12538D}"/>
              </a:ext>
            </a:extLst>
          </p:cNvPr>
          <p:cNvSpPr txBox="1"/>
          <p:nvPr/>
        </p:nvSpPr>
        <p:spPr>
          <a:xfrm>
            <a:off x="613562" y="715079"/>
            <a:ext cx="112259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รูปใดที่แบ่งเป็นส่วนเท่า ๆ กัน</a:t>
            </a:r>
          </a:p>
        </p:txBody>
      </p:sp>
      <p:pic>
        <p:nvPicPr>
          <p:cNvPr id="15" name="เลขข้อ" descr="Icon&#10;&#10;Description automatically generated">
            <a:extLst>
              <a:ext uri="{FF2B5EF4-FFF2-40B4-BE49-F238E27FC236}">
                <a16:creationId xmlns:a16="http://schemas.microsoft.com/office/drawing/2014/main" id="{6EF192DB-F530-4C70-8E1C-AC8DE6B329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6" y="-58276"/>
            <a:ext cx="1255176" cy="1536390"/>
          </a:xfrm>
          <a:prstGeom prst="rect">
            <a:avLst/>
          </a:prstGeom>
        </p:spPr>
      </p:pic>
      <p:pic>
        <p:nvPicPr>
          <p:cNvPr id="48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55683CD-5BF2-498F-A007-2C62E25470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00343" y="6116523"/>
            <a:ext cx="1395736" cy="555152"/>
          </a:xfrm>
          <a:prstGeom prst="rect">
            <a:avLst/>
          </a:prstGeom>
        </p:spPr>
      </p:pic>
      <p:grpSp>
        <p:nvGrpSpPr>
          <p:cNvPr id="18" name="C">
            <a:extLst>
              <a:ext uri="{FF2B5EF4-FFF2-40B4-BE49-F238E27FC236}">
                <a16:creationId xmlns:a16="http://schemas.microsoft.com/office/drawing/2014/main" id="{C36BD0C5-0A75-4199-ADEB-DC44396CDBA7}"/>
              </a:ext>
            </a:extLst>
          </p:cNvPr>
          <p:cNvGrpSpPr/>
          <p:nvPr/>
        </p:nvGrpSpPr>
        <p:grpSpPr>
          <a:xfrm>
            <a:off x="8288768" y="2050715"/>
            <a:ext cx="3528000" cy="3356892"/>
            <a:chOff x="8288768" y="2050715"/>
            <a:chExt cx="3528000" cy="3356892"/>
          </a:xfrm>
        </p:grpSpPr>
        <p:pic>
          <p:nvPicPr>
            <p:cNvPr id="12" name="C" descr="Arrow&#10;&#10;Description automatically generated with medium confidence">
              <a:extLst>
                <a:ext uri="{FF2B5EF4-FFF2-40B4-BE49-F238E27FC236}">
                  <a16:creationId xmlns:a16="http://schemas.microsoft.com/office/drawing/2014/main" id="{A84E7E17-FD82-41E5-BA75-BDB22202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8768" y="2050715"/>
              <a:ext cx="3528000" cy="3356892"/>
            </a:xfrm>
            <a:prstGeom prst="rect">
              <a:avLst/>
            </a:prstGeom>
          </p:spPr>
        </p:pic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A12A9117-8270-4A4B-BCED-28C932E05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7303" y="2988662"/>
              <a:ext cx="2120651" cy="1836000"/>
            </a:xfrm>
            <a:prstGeom prst="rect">
              <a:avLst/>
            </a:prstGeom>
          </p:spPr>
        </p:pic>
      </p:grpSp>
      <p:grpSp>
        <p:nvGrpSpPr>
          <p:cNvPr id="17" name="B">
            <a:extLst>
              <a:ext uri="{FF2B5EF4-FFF2-40B4-BE49-F238E27FC236}">
                <a16:creationId xmlns:a16="http://schemas.microsoft.com/office/drawing/2014/main" id="{8688C706-4588-4F51-987F-060282A1549F}"/>
              </a:ext>
            </a:extLst>
          </p:cNvPr>
          <p:cNvGrpSpPr/>
          <p:nvPr/>
        </p:nvGrpSpPr>
        <p:grpSpPr>
          <a:xfrm>
            <a:off x="4348521" y="2050715"/>
            <a:ext cx="3528000" cy="3356892"/>
            <a:chOff x="4348521" y="2050715"/>
            <a:chExt cx="3528000" cy="3356892"/>
          </a:xfrm>
        </p:grpSpPr>
        <p:pic>
          <p:nvPicPr>
            <p:cNvPr id="10" name="B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E85E3CC7-D4A1-4C5D-BBFC-28E93E741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8521" y="2050715"/>
              <a:ext cx="3528000" cy="3356892"/>
            </a:xfrm>
            <a:prstGeom prst="rect">
              <a:avLst/>
            </a:prstGeom>
          </p:spPr>
        </p:pic>
        <p:pic>
          <p:nvPicPr>
            <p:cNvPr id="8" name="Picture 7" descr="Shape&#10;&#10;Description automatically generated">
              <a:extLst>
                <a:ext uri="{FF2B5EF4-FFF2-40B4-BE49-F238E27FC236}">
                  <a16:creationId xmlns:a16="http://schemas.microsoft.com/office/drawing/2014/main" id="{0AC13115-F189-4F7E-B1C8-FF871019F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2072" y="2975131"/>
              <a:ext cx="1944000" cy="1944000"/>
            </a:xfrm>
            <a:prstGeom prst="rect">
              <a:avLst/>
            </a:prstGeom>
          </p:spPr>
        </p:pic>
      </p:grpSp>
      <p:grpSp>
        <p:nvGrpSpPr>
          <p:cNvPr id="16" name="A">
            <a:extLst>
              <a:ext uri="{FF2B5EF4-FFF2-40B4-BE49-F238E27FC236}">
                <a16:creationId xmlns:a16="http://schemas.microsoft.com/office/drawing/2014/main" id="{06FAE64C-FC01-47BD-B496-FEEB422D4898}"/>
              </a:ext>
            </a:extLst>
          </p:cNvPr>
          <p:cNvGrpSpPr/>
          <p:nvPr/>
        </p:nvGrpSpPr>
        <p:grpSpPr>
          <a:xfrm>
            <a:off x="408274" y="2054439"/>
            <a:ext cx="3528000" cy="3353168"/>
            <a:chOff x="408274" y="2054439"/>
            <a:chExt cx="3528000" cy="3353168"/>
          </a:xfrm>
        </p:grpSpPr>
        <p:pic>
          <p:nvPicPr>
            <p:cNvPr id="14" name="A" descr="Shape, arrow&#10;&#10;Description automatically generated">
              <a:extLst>
                <a:ext uri="{FF2B5EF4-FFF2-40B4-BE49-F238E27FC236}">
                  <a16:creationId xmlns:a16="http://schemas.microsoft.com/office/drawing/2014/main" id="{5EE5CEC6-8025-415B-A734-74C8D2369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4" y="2054439"/>
              <a:ext cx="3528000" cy="3353168"/>
            </a:xfrm>
            <a:prstGeom prst="rect">
              <a:avLst/>
            </a:prstGeom>
          </p:spPr>
        </p:pic>
        <p:pic>
          <p:nvPicPr>
            <p:cNvPr id="6" name="Picture 5" descr="Shape&#10;&#10;Description automatically generated">
              <a:extLst>
                <a:ext uri="{FF2B5EF4-FFF2-40B4-BE49-F238E27FC236}">
                  <a16:creationId xmlns:a16="http://schemas.microsoft.com/office/drawing/2014/main" id="{79065749-DCF5-40ED-BE71-AD9679AB8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582" y="2920924"/>
              <a:ext cx="2176190" cy="2070702"/>
            </a:xfrm>
            <a:prstGeom prst="rect">
              <a:avLst/>
            </a:prstGeom>
          </p:spPr>
        </p:pic>
      </p:grpSp>
      <p:pic>
        <p:nvPicPr>
          <p:cNvPr id="31" name="ผิด2">
            <a:extLst>
              <a:ext uri="{FF2B5EF4-FFF2-40B4-BE49-F238E27FC236}">
                <a16:creationId xmlns:a16="http://schemas.microsoft.com/office/drawing/2014/main" id="{7D795FC8-6FFC-42A1-9A28-23CAFAAA481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63608" y="3388088"/>
            <a:ext cx="1357852" cy="1357852"/>
          </a:xfrm>
          <a:prstGeom prst="rect">
            <a:avLst/>
          </a:prstGeom>
        </p:spPr>
      </p:pic>
      <p:pic>
        <p:nvPicPr>
          <p:cNvPr id="29" name="ผิด 1">
            <a:extLst>
              <a:ext uri="{FF2B5EF4-FFF2-40B4-BE49-F238E27FC236}">
                <a16:creationId xmlns:a16="http://schemas.microsoft.com/office/drawing/2014/main" id="{4E467780-D625-43B0-8915-913E2759DD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63701" y="3388088"/>
            <a:ext cx="1357852" cy="1357852"/>
          </a:xfrm>
          <a:prstGeom prst="rect">
            <a:avLst/>
          </a:prstGeom>
        </p:spPr>
      </p:pic>
      <p:pic>
        <p:nvPicPr>
          <p:cNvPr id="30" name="ถูก1">
            <a:extLst>
              <a:ext uri="{FF2B5EF4-FFF2-40B4-BE49-F238E27FC236}">
                <a16:creationId xmlns:a16="http://schemas.microsoft.com/office/drawing/2014/main" id="{0FE24EBC-8CFF-43A8-B97C-F4266476B7A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69079" y="3388088"/>
            <a:ext cx="1357852" cy="135785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D449A16-1536-43B3-ACAC-2F8AB5811D0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0454" y="5512967"/>
            <a:ext cx="1135536" cy="173318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985BA7B-FA92-4C67-BCC3-72952FEA4B8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1433" y="5102064"/>
            <a:ext cx="1244981" cy="190023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DBA1240-35C2-49E5-B53D-F230821D531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954228" y="5507438"/>
            <a:ext cx="989230" cy="150987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51A67A8-D954-493C-B76D-578E455787E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821460" y="4982087"/>
            <a:ext cx="1281161" cy="195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89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1852 L -0.00156 0.01875 C 0.003 0.01551 0.00729 0.01204 0.01185 0.00972 C 0.01458 0.0081 0.01771 0.00764 0.02096 0.00648 C 0.02331 0.00579 0.02565 0.00486 0.02813 0.0037 L 0.09675 0.00509 C 0.10156 0.00532 0.10625 0.00602 0.1112 0.00648 C 0.13438 0.00972 0.12526 0.00856 0.14076 0.01111 L 0.15039 0.0125 C 0.17018 0.0162 0.13971 0.01157 0.16758 0.01551 C 0.18828 0.02268 0.17162 0.01782 0.2125 0.01991 C 0.21914 0.02037 0.22578 0.02106 0.23242 0.0213 C 0.24297 0.02106 0.25352 0.02153 0.26393 0.01991 C 0.26667 0.01968 0.26914 0.01643 0.27175 0.01551 C 0.275 0.01412 0.27878 0.01343 0.28216 0.0125 C 0.28685 0.00972 0.29154 0.00648 0.29635 0.0037 C 0.30287 0.00023 0.3194 -0.00741 0.32617 -0.00972 C 0.32865 -0.01042 0.33112 -0.01065 0.33372 -0.01111 C 0.33737 -0.01273 0.34076 -0.01458 0.3444 -0.01551 C 0.34883 -0.0169 0.35339 -0.01736 0.35781 -0.01852 C 0.38164 -0.02431 0.35573 -0.01875 0.38451 -0.02454 L 0.47813 -0.02153 C 0.48438 -0.0213 0.49023 -0.02107 0.49635 -0.01991 C 0.50143 -0.01898 0.50651 -0.01667 0.51159 -0.01551 C 0.51823 -0.01389 0.52513 -0.01273 0.53177 -0.01111 L 0.56133 -0.0037 L 0.58516 0.00208 L 0.60156 0.0037 C 0.62383 0.00949 0.60156 0.0044 0.6293 0.0081 C 0.63464 0.0088 0.6401 0.01042 0.64544 0.01111 C 0.66328 0.01343 0.69518 0.01366 0.70781 0.01412 C 0.73958 0.01204 0.77135 0.01227 0.80326 0.0081 C 0.84023 0.00324 0.82747 -0.00695 0.86445 -0.02153 C 0.87643 -0.02616 0.8888 -0.0257 0.90078 -0.02894 C 0.92409 -0.03495 0.91693 -0.03634 0.93906 -0.04514 C 0.94271 -0.04653 0.94662 -0.04722 0.95052 -0.04792 C 0.96966 -0.03542 0.93906 -0.05648 0.96966 -0.03032 C 0.97721 -0.02361 0.98542 -0.01829 0.99362 -0.0125 C 1.05638 0.03009 1.02396 0.00486 1.04128 0.01852 L 1.04232 0.02315 " pathEditMode="relative" rAng="0" ptsTypes="AAAAAAAAAAAAAAAAAAAAAAAAAAAAAAAAAAAAAAAA">
                                      <p:cBhvr>
                                        <p:cTn id="6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88" y="-31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พื้นหลังสี">
            <a:extLst>
              <a:ext uri="{FF2B5EF4-FFF2-40B4-BE49-F238E27FC236}">
                <a16:creationId xmlns:a16="http://schemas.microsoft.com/office/drawing/2014/main" id="{2F2D3A7B-5889-48E4-8E10-DD381C97A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พื้นหลังสีขาว">
            <a:extLst>
              <a:ext uri="{FF2B5EF4-FFF2-40B4-BE49-F238E27FC236}">
                <a16:creationId xmlns:a16="http://schemas.microsoft.com/office/drawing/2014/main" id="{9B78CC3B-7E72-4CE4-B837-D7D947E4E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8479"/>
          <a:stretch/>
        </p:blipFill>
        <p:spPr>
          <a:xfrm>
            <a:off x="173223" y="150470"/>
            <a:ext cx="11845555" cy="67075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BD440E-5533-4EDC-97E9-00A0BD8D6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2419" y="1624120"/>
            <a:ext cx="2390537" cy="10934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473CC1-C8C4-4F03-A721-101CE852E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643" y="1624120"/>
            <a:ext cx="2390537" cy="10934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044F9F-9C7E-4F24-9332-BBE33E0C15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8827" y="1624120"/>
            <a:ext cx="2390537" cy="10934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D8FD26-8131-4B92-81B0-884485E33F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5235" y="1624120"/>
            <a:ext cx="2390537" cy="1093488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7FF81C4D-E01A-4257-8ABB-565989DDBFF0}"/>
              </a:ext>
            </a:extLst>
          </p:cNvPr>
          <p:cNvGrpSpPr/>
          <p:nvPr/>
        </p:nvGrpSpPr>
        <p:grpSpPr>
          <a:xfrm>
            <a:off x="1866221" y="4791238"/>
            <a:ext cx="10152556" cy="1456188"/>
            <a:chOff x="1798821" y="417539"/>
            <a:chExt cx="4460638" cy="1456188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98AD1B7-C117-458C-83B6-9C3B27DDB345}"/>
                </a:ext>
              </a:extLst>
            </p:cNvPr>
            <p:cNvGrpSpPr/>
            <p:nvPr/>
          </p:nvGrpSpPr>
          <p:grpSpPr>
            <a:xfrm>
              <a:off x="1798821" y="417539"/>
              <a:ext cx="4329380" cy="1456188"/>
              <a:chOff x="1798821" y="417539"/>
              <a:chExt cx="4329380" cy="1456188"/>
            </a:xfrm>
          </p:grpSpPr>
          <p:sp>
            <p:nvSpPr>
              <p:cNvPr id="87" name="Rectangle: Rounded Corners 18">
                <a:extLst>
                  <a:ext uri="{FF2B5EF4-FFF2-40B4-BE49-F238E27FC236}">
                    <a16:creationId xmlns:a16="http://schemas.microsoft.com/office/drawing/2014/main" id="{BF67B52E-AA3C-486C-949D-DDCD98E9454F}"/>
                  </a:ext>
                </a:extLst>
              </p:cNvPr>
              <p:cNvSpPr/>
              <p:nvPr/>
            </p:nvSpPr>
            <p:spPr>
              <a:xfrm>
                <a:off x="1923762" y="417539"/>
                <a:ext cx="4204439" cy="1456188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Isosceles Triangle 88">
                <a:extLst>
                  <a:ext uri="{FF2B5EF4-FFF2-40B4-BE49-F238E27FC236}">
                    <a16:creationId xmlns:a16="http://schemas.microsoft.com/office/drawing/2014/main" id="{16B891F9-F664-4143-937E-476934B25DA1}"/>
                  </a:ext>
                </a:extLst>
              </p:cNvPr>
              <p:cNvSpPr/>
              <p:nvPr/>
            </p:nvSpPr>
            <p:spPr>
              <a:xfrm rot="16200000">
                <a:off x="1668098" y="896476"/>
                <a:ext cx="534865" cy="273419"/>
              </a:xfrm>
              <a:prstGeom prst="triangle">
                <a:avLst/>
              </a:pr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83E7E1E-D131-4FC8-8EAB-7E0E57288A9F}"/>
                </a:ext>
              </a:extLst>
            </p:cNvPr>
            <p:cNvSpPr txBox="1"/>
            <p:nvPr/>
          </p:nvSpPr>
          <p:spPr>
            <a:xfrm>
              <a:off x="2024661" y="551362"/>
              <a:ext cx="4234798" cy="1115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มาช่วยกันเรียงแถบกระดาษจากน้อยไปมาก</a:t>
              </a:r>
            </a:p>
            <a:p>
              <a:pPr>
                <a:spcBef>
                  <a:spcPts val="300"/>
                </a:spcBef>
              </a:pP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พร้อมทั้งเขียนเศษส่วนแสดงส่วนที่ระบายสีจากน้อยไปมาก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69131BB-8A0F-4170-9E7C-2956F03AAF89}"/>
              </a:ext>
            </a:extLst>
          </p:cNvPr>
          <p:cNvGrpSpPr/>
          <p:nvPr/>
        </p:nvGrpSpPr>
        <p:grpSpPr>
          <a:xfrm>
            <a:off x="757783" y="-333740"/>
            <a:ext cx="10676434" cy="1552898"/>
            <a:chOff x="966352" y="-287440"/>
            <a:chExt cx="10676434" cy="1552898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14A586A-D8E7-49E2-90CE-9D6E5589988F}"/>
                </a:ext>
              </a:extLst>
            </p:cNvPr>
            <p:cNvSpPr/>
            <p:nvPr/>
          </p:nvSpPr>
          <p:spPr>
            <a:xfrm>
              <a:off x="966352" y="-242975"/>
              <a:ext cx="10676434" cy="1508433"/>
            </a:xfrm>
            <a:custGeom>
              <a:avLst/>
              <a:gdLst>
                <a:gd name="connsiteX0" fmla="*/ 497712 w 10568133"/>
                <a:gd name="connsiteY0" fmla="*/ 0 h 1493132"/>
                <a:gd name="connsiteX1" fmla="*/ 775988 w 10568133"/>
                <a:gd name="connsiteY1" fmla="*/ 82036 h 1493132"/>
                <a:gd name="connsiteX2" fmla="*/ 835513 w 10568133"/>
                <a:gd name="connsiteY2" fmla="*/ 129436 h 1493132"/>
                <a:gd name="connsiteX3" fmla="*/ 837453 w 10568133"/>
                <a:gd name="connsiteY3" fmla="*/ 127502 h 1493132"/>
                <a:gd name="connsiteX4" fmla="*/ 1182824 w 10568133"/>
                <a:gd name="connsiteY4" fmla="*/ 0 h 1493132"/>
                <a:gd name="connsiteX5" fmla="*/ 1528195 w 10568133"/>
                <a:gd name="connsiteY5" fmla="*/ 127502 h 1493132"/>
                <a:gd name="connsiteX6" fmla="*/ 1587607 w 10568133"/>
                <a:gd name="connsiteY6" fmla="*/ 186748 h 1493132"/>
                <a:gd name="connsiteX7" fmla="*/ 1647021 w 10568133"/>
                <a:gd name="connsiteY7" fmla="*/ 127502 h 1493132"/>
                <a:gd name="connsiteX8" fmla="*/ 1992391 w 10568133"/>
                <a:gd name="connsiteY8" fmla="*/ 0 h 1493132"/>
                <a:gd name="connsiteX9" fmla="*/ 2337761 w 10568133"/>
                <a:gd name="connsiteY9" fmla="*/ 127502 h 1493132"/>
                <a:gd name="connsiteX10" fmla="*/ 2397174 w 10568133"/>
                <a:gd name="connsiteY10" fmla="*/ 186747 h 1493132"/>
                <a:gd name="connsiteX11" fmla="*/ 2456587 w 10568133"/>
                <a:gd name="connsiteY11" fmla="*/ 127502 h 1493132"/>
                <a:gd name="connsiteX12" fmla="*/ 2801957 w 10568133"/>
                <a:gd name="connsiteY12" fmla="*/ 0 h 1493132"/>
                <a:gd name="connsiteX13" fmla="*/ 3147329 w 10568133"/>
                <a:gd name="connsiteY13" fmla="*/ 127502 h 1493132"/>
                <a:gd name="connsiteX14" fmla="*/ 3206739 w 10568133"/>
                <a:gd name="connsiteY14" fmla="*/ 186747 h 1493132"/>
                <a:gd name="connsiteX15" fmla="*/ 3266152 w 10568133"/>
                <a:gd name="connsiteY15" fmla="*/ 127502 h 1493132"/>
                <a:gd name="connsiteX16" fmla="*/ 3611523 w 10568133"/>
                <a:gd name="connsiteY16" fmla="*/ 0 h 1493132"/>
                <a:gd name="connsiteX17" fmla="*/ 3956893 w 10568133"/>
                <a:gd name="connsiteY17" fmla="*/ 127502 h 1493132"/>
                <a:gd name="connsiteX18" fmla="*/ 4016306 w 10568133"/>
                <a:gd name="connsiteY18" fmla="*/ 186747 h 1493132"/>
                <a:gd name="connsiteX19" fmla="*/ 4075719 w 10568133"/>
                <a:gd name="connsiteY19" fmla="*/ 127502 h 1493132"/>
                <a:gd name="connsiteX20" fmla="*/ 4421090 w 10568133"/>
                <a:gd name="connsiteY20" fmla="*/ 0 h 1493132"/>
                <a:gd name="connsiteX21" fmla="*/ 4766460 w 10568133"/>
                <a:gd name="connsiteY21" fmla="*/ 127502 h 1493132"/>
                <a:gd name="connsiteX22" fmla="*/ 4825873 w 10568133"/>
                <a:gd name="connsiteY22" fmla="*/ 186747 h 1493132"/>
                <a:gd name="connsiteX23" fmla="*/ 4885286 w 10568133"/>
                <a:gd name="connsiteY23" fmla="*/ 127502 h 1493132"/>
                <a:gd name="connsiteX24" fmla="*/ 5230657 w 10568133"/>
                <a:gd name="connsiteY24" fmla="*/ 0 h 1493132"/>
                <a:gd name="connsiteX25" fmla="*/ 5576027 w 10568133"/>
                <a:gd name="connsiteY25" fmla="*/ 127502 h 1493132"/>
                <a:gd name="connsiteX26" fmla="*/ 5635440 w 10568133"/>
                <a:gd name="connsiteY26" fmla="*/ 186747 h 1493132"/>
                <a:gd name="connsiteX27" fmla="*/ 5694853 w 10568133"/>
                <a:gd name="connsiteY27" fmla="*/ 127502 h 1493132"/>
                <a:gd name="connsiteX28" fmla="*/ 6040224 w 10568133"/>
                <a:gd name="connsiteY28" fmla="*/ 0 h 1493132"/>
                <a:gd name="connsiteX29" fmla="*/ 6385594 w 10568133"/>
                <a:gd name="connsiteY29" fmla="*/ 127502 h 1493132"/>
                <a:gd name="connsiteX30" fmla="*/ 6445007 w 10568133"/>
                <a:gd name="connsiteY30" fmla="*/ 186747 h 1493132"/>
                <a:gd name="connsiteX31" fmla="*/ 6504420 w 10568133"/>
                <a:gd name="connsiteY31" fmla="*/ 127502 h 1493132"/>
                <a:gd name="connsiteX32" fmla="*/ 6849791 w 10568133"/>
                <a:gd name="connsiteY32" fmla="*/ 0 h 1493132"/>
                <a:gd name="connsiteX33" fmla="*/ 7195161 w 10568133"/>
                <a:gd name="connsiteY33" fmla="*/ 127502 h 1493132"/>
                <a:gd name="connsiteX34" fmla="*/ 7254574 w 10568133"/>
                <a:gd name="connsiteY34" fmla="*/ 186747 h 1493132"/>
                <a:gd name="connsiteX35" fmla="*/ 7313987 w 10568133"/>
                <a:gd name="connsiteY35" fmla="*/ 127502 h 1493132"/>
                <a:gd name="connsiteX36" fmla="*/ 7659358 w 10568133"/>
                <a:gd name="connsiteY36" fmla="*/ 0 h 1493132"/>
                <a:gd name="connsiteX37" fmla="*/ 8004728 w 10568133"/>
                <a:gd name="connsiteY37" fmla="*/ 127502 h 1493132"/>
                <a:gd name="connsiteX38" fmla="*/ 8064141 w 10568133"/>
                <a:gd name="connsiteY38" fmla="*/ 186747 h 1493132"/>
                <a:gd name="connsiteX39" fmla="*/ 8123554 w 10568133"/>
                <a:gd name="connsiteY39" fmla="*/ 127502 h 1493132"/>
                <a:gd name="connsiteX40" fmla="*/ 8468925 w 10568133"/>
                <a:gd name="connsiteY40" fmla="*/ 0 h 1493132"/>
                <a:gd name="connsiteX41" fmla="*/ 8814296 w 10568133"/>
                <a:gd name="connsiteY41" fmla="*/ 127502 h 1493132"/>
                <a:gd name="connsiteX42" fmla="*/ 8873710 w 10568133"/>
                <a:gd name="connsiteY42" fmla="*/ 186749 h 1493132"/>
                <a:gd name="connsiteX43" fmla="*/ 8933124 w 10568133"/>
                <a:gd name="connsiteY43" fmla="*/ 127502 h 1493132"/>
                <a:gd name="connsiteX44" fmla="*/ 9278495 w 10568133"/>
                <a:gd name="connsiteY44" fmla="*/ 0 h 1493132"/>
                <a:gd name="connsiteX45" fmla="*/ 9623865 w 10568133"/>
                <a:gd name="connsiteY45" fmla="*/ 127502 h 1493132"/>
                <a:gd name="connsiteX46" fmla="*/ 9694160 w 10568133"/>
                <a:gd name="connsiteY46" fmla="*/ 197598 h 1493132"/>
                <a:gd name="connsiteX47" fmla="*/ 9718485 w 10568133"/>
                <a:gd name="connsiteY47" fmla="*/ 169144 h 1493132"/>
                <a:gd name="connsiteX48" fmla="*/ 10070421 w 10568133"/>
                <a:gd name="connsiteY48" fmla="*/ 28453 h 1493132"/>
                <a:gd name="connsiteX49" fmla="*/ 10568133 w 10568133"/>
                <a:gd name="connsiteY49" fmla="*/ 508804 h 1493132"/>
                <a:gd name="connsiteX50" fmla="*/ 10070421 w 10568133"/>
                <a:gd name="connsiteY50" fmla="*/ 989155 h 1493132"/>
                <a:gd name="connsiteX51" fmla="*/ 9876689 w 10568133"/>
                <a:gd name="connsiteY51" fmla="*/ 951407 h 1493132"/>
                <a:gd name="connsiteX52" fmla="*/ 9870522 w 10568133"/>
                <a:gd name="connsiteY52" fmla="*/ 948176 h 1493132"/>
                <a:gd name="connsiteX53" fmla="*/ 9847667 w 10568133"/>
                <a:gd name="connsiteY53" fmla="*/ 1037163 h 1493132"/>
                <a:gd name="connsiteX54" fmla="*/ 9278495 w 10568133"/>
                <a:gd name="connsiteY54" fmla="*/ 1493132 h 1493132"/>
                <a:gd name="connsiteX55" fmla="*/ 8933124 w 10568133"/>
                <a:gd name="connsiteY55" fmla="*/ 1365630 h 1493132"/>
                <a:gd name="connsiteX56" fmla="*/ 8873710 w 10568133"/>
                <a:gd name="connsiteY56" fmla="*/ 1306383 h 1493132"/>
                <a:gd name="connsiteX57" fmla="*/ 8814296 w 10568133"/>
                <a:gd name="connsiteY57" fmla="*/ 1365630 h 1493132"/>
                <a:gd name="connsiteX58" fmla="*/ 8468925 w 10568133"/>
                <a:gd name="connsiteY58" fmla="*/ 1493132 h 1493132"/>
                <a:gd name="connsiteX59" fmla="*/ 8123554 w 10568133"/>
                <a:gd name="connsiteY59" fmla="*/ 1365630 h 1493132"/>
                <a:gd name="connsiteX60" fmla="*/ 8064141 w 10568133"/>
                <a:gd name="connsiteY60" fmla="*/ 1306385 h 1493132"/>
                <a:gd name="connsiteX61" fmla="*/ 8004728 w 10568133"/>
                <a:gd name="connsiteY61" fmla="*/ 1365630 h 1493132"/>
                <a:gd name="connsiteX62" fmla="*/ 7659358 w 10568133"/>
                <a:gd name="connsiteY62" fmla="*/ 1493132 h 1493132"/>
                <a:gd name="connsiteX63" fmla="*/ 7313987 w 10568133"/>
                <a:gd name="connsiteY63" fmla="*/ 1365630 h 1493132"/>
                <a:gd name="connsiteX64" fmla="*/ 7254574 w 10568133"/>
                <a:gd name="connsiteY64" fmla="*/ 1306385 h 1493132"/>
                <a:gd name="connsiteX65" fmla="*/ 7195161 w 10568133"/>
                <a:gd name="connsiteY65" fmla="*/ 1365630 h 1493132"/>
                <a:gd name="connsiteX66" fmla="*/ 6849791 w 10568133"/>
                <a:gd name="connsiteY66" fmla="*/ 1493132 h 1493132"/>
                <a:gd name="connsiteX67" fmla="*/ 6504420 w 10568133"/>
                <a:gd name="connsiteY67" fmla="*/ 1365630 h 1493132"/>
                <a:gd name="connsiteX68" fmla="*/ 6445007 w 10568133"/>
                <a:gd name="connsiteY68" fmla="*/ 1306385 h 1493132"/>
                <a:gd name="connsiteX69" fmla="*/ 6385594 w 10568133"/>
                <a:gd name="connsiteY69" fmla="*/ 1365630 h 1493132"/>
                <a:gd name="connsiteX70" fmla="*/ 6040224 w 10568133"/>
                <a:gd name="connsiteY70" fmla="*/ 1493132 h 1493132"/>
                <a:gd name="connsiteX71" fmla="*/ 5694853 w 10568133"/>
                <a:gd name="connsiteY71" fmla="*/ 1365630 h 1493132"/>
                <a:gd name="connsiteX72" fmla="*/ 5635440 w 10568133"/>
                <a:gd name="connsiteY72" fmla="*/ 1306385 h 1493132"/>
                <a:gd name="connsiteX73" fmla="*/ 5576027 w 10568133"/>
                <a:gd name="connsiteY73" fmla="*/ 1365630 h 1493132"/>
                <a:gd name="connsiteX74" fmla="*/ 5230657 w 10568133"/>
                <a:gd name="connsiteY74" fmla="*/ 1493132 h 1493132"/>
                <a:gd name="connsiteX75" fmla="*/ 4885286 w 10568133"/>
                <a:gd name="connsiteY75" fmla="*/ 1365630 h 1493132"/>
                <a:gd name="connsiteX76" fmla="*/ 4825873 w 10568133"/>
                <a:gd name="connsiteY76" fmla="*/ 1306385 h 1493132"/>
                <a:gd name="connsiteX77" fmla="*/ 4766460 w 10568133"/>
                <a:gd name="connsiteY77" fmla="*/ 1365630 h 1493132"/>
                <a:gd name="connsiteX78" fmla="*/ 4421090 w 10568133"/>
                <a:gd name="connsiteY78" fmla="*/ 1493132 h 1493132"/>
                <a:gd name="connsiteX79" fmla="*/ 4075719 w 10568133"/>
                <a:gd name="connsiteY79" fmla="*/ 1365630 h 1493132"/>
                <a:gd name="connsiteX80" fmla="*/ 4016306 w 10568133"/>
                <a:gd name="connsiteY80" fmla="*/ 1306385 h 1493132"/>
                <a:gd name="connsiteX81" fmla="*/ 3956893 w 10568133"/>
                <a:gd name="connsiteY81" fmla="*/ 1365630 h 1493132"/>
                <a:gd name="connsiteX82" fmla="*/ 3611523 w 10568133"/>
                <a:gd name="connsiteY82" fmla="*/ 1493132 h 1493132"/>
                <a:gd name="connsiteX83" fmla="*/ 3266152 w 10568133"/>
                <a:gd name="connsiteY83" fmla="*/ 1365630 h 1493132"/>
                <a:gd name="connsiteX84" fmla="*/ 3206739 w 10568133"/>
                <a:gd name="connsiteY84" fmla="*/ 1306385 h 1493132"/>
                <a:gd name="connsiteX85" fmla="*/ 3147329 w 10568133"/>
                <a:gd name="connsiteY85" fmla="*/ 1365630 h 1493132"/>
                <a:gd name="connsiteX86" fmla="*/ 2801957 w 10568133"/>
                <a:gd name="connsiteY86" fmla="*/ 1493132 h 1493132"/>
                <a:gd name="connsiteX87" fmla="*/ 2456587 w 10568133"/>
                <a:gd name="connsiteY87" fmla="*/ 1365630 h 1493132"/>
                <a:gd name="connsiteX88" fmla="*/ 2397174 w 10568133"/>
                <a:gd name="connsiteY88" fmla="*/ 1306385 h 1493132"/>
                <a:gd name="connsiteX89" fmla="*/ 2337761 w 10568133"/>
                <a:gd name="connsiteY89" fmla="*/ 1365630 h 1493132"/>
                <a:gd name="connsiteX90" fmla="*/ 1992391 w 10568133"/>
                <a:gd name="connsiteY90" fmla="*/ 1493132 h 1493132"/>
                <a:gd name="connsiteX91" fmla="*/ 1647021 w 10568133"/>
                <a:gd name="connsiteY91" fmla="*/ 1365630 h 1493132"/>
                <a:gd name="connsiteX92" fmla="*/ 1587607 w 10568133"/>
                <a:gd name="connsiteY92" fmla="*/ 1306385 h 1493132"/>
                <a:gd name="connsiteX93" fmla="*/ 1528195 w 10568133"/>
                <a:gd name="connsiteY93" fmla="*/ 1365630 h 1493132"/>
                <a:gd name="connsiteX94" fmla="*/ 1182824 w 10568133"/>
                <a:gd name="connsiteY94" fmla="*/ 1493132 h 1493132"/>
                <a:gd name="connsiteX95" fmla="*/ 613651 w 10568133"/>
                <a:gd name="connsiteY95" fmla="*/ 1037163 h 1493132"/>
                <a:gd name="connsiteX96" fmla="*/ 591665 w 10568133"/>
                <a:gd name="connsiteY96" fmla="*/ 951561 h 1493132"/>
                <a:gd name="connsiteX97" fmla="*/ 497712 w 10568133"/>
                <a:gd name="connsiteY97" fmla="*/ 960702 h 1493132"/>
                <a:gd name="connsiteX98" fmla="*/ 0 w 10568133"/>
                <a:gd name="connsiteY98" fmla="*/ 480351 h 1493132"/>
                <a:gd name="connsiteX99" fmla="*/ 497712 w 10568133"/>
                <a:gd name="connsiteY99" fmla="*/ 0 h 149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0568133" h="1493132">
                  <a:moveTo>
                    <a:pt x="497712" y="0"/>
                  </a:moveTo>
                  <a:cubicBezTo>
                    <a:pt x="600792" y="0"/>
                    <a:pt x="696553" y="30243"/>
                    <a:pt x="775988" y="82036"/>
                  </a:cubicBezTo>
                  <a:lnTo>
                    <a:pt x="835513" y="129436"/>
                  </a:lnTo>
                  <a:lnTo>
                    <a:pt x="837453" y="127502"/>
                  </a:lnTo>
                  <a:cubicBezTo>
                    <a:pt x="936041" y="47004"/>
                    <a:pt x="1054891" y="0"/>
                    <a:pt x="1182824" y="0"/>
                  </a:cubicBezTo>
                  <a:cubicBezTo>
                    <a:pt x="1310756" y="0"/>
                    <a:pt x="1429607" y="47004"/>
                    <a:pt x="1528195" y="127502"/>
                  </a:cubicBezTo>
                  <a:lnTo>
                    <a:pt x="1587607" y="186748"/>
                  </a:lnTo>
                  <a:lnTo>
                    <a:pt x="1647021" y="127502"/>
                  </a:lnTo>
                  <a:cubicBezTo>
                    <a:pt x="1745608" y="47004"/>
                    <a:pt x="1864458" y="0"/>
                    <a:pt x="1992391" y="0"/>
                  </a:cubicBezTo>
                  <a:cubicBezTo>
                    <a:pt x="2120324" y="0"/>
                    <a:pt x="2239173" y="47004"/>
                    <a:pt x="2337761" y="127502"/>
                  </a:cubicBezTo>
                  <a:lnTo>
                    <a:pt x="2397174" y="186747"/>
                  </a:lnTo>
                  <a:lnTo>
                    <a:pt x="2456587" y="127502"/>
                  </a:lnTo>
                  <a:cubicBezTo>
                    <a:pt x="2555174" y="47004"/>
                    <a:pt x="2674024" y="0"/>
                    <a:pt x="2801957" y="0"/>
                  </a:cubicBezTo>
                  <a:cubicBezTo>
                    <a:pt x="2929890" y="0"/>
                    <a:pt x="3048740" y="47004"/>
                    <a:pt x="3147329" y="127502"/>
                  </a:cubicBezTo>
                  <a:lnTo>
                    <a:pt x="3206739" y="186747"/>
                  </a:lnTo>
                  <a:lnTo>
                    <a:pt x="3266152" y="127502"/>
                  </a:lnTo>
                  <a:cubicBezTo>
                    <a:pt x="3364740" y="47004"/>
                    <a:pt x="3483590" y="0"/>
                    <a:pt x="3611523" y="0"/>
                  </a:cubicBezTo>
                  <a:cubicBezTo>
                    <a:pt x="3739456" y="0"/>
                    <a:pt x="3858305" y="47004"/>
                    <a:pt x="3956893" y="127502"/>
                  </a:cubicBezTo>
                  <a:lnTo>
                    <a:pt x="4016306" y="186747"/>
                  </a:lnTo>
                  <a:lnTo>
                    <a:pt x="4075719" y="127502"/>
                  </a:lnTo>
                  <a:cubicBezTo>
                    <a:pt x="4174307" y="47004"/>
                    <a:pt x="4293157" y="0"/>
                    <a:pt x="4421090" y="0"/>
                  </a:cubicBezTo>
                  <a:cubicBezTo>
                    <a:pt x="4549023" y="0"/>
                    <a:pt x="4667873" y="47004"/>
                    <a:pt x="4766460" y="127502"/>
                  </a:cubicBezTo>
                  <a:lnTo>
                    <a:pt x="4825873" y="186747"/>
                  </a:lnTo>
                  <a:lnTo>
                    <a:pt x="4885286" y="127502"/>
                  </a:lnTo>
                  <a:cubicBezTo>
                    <a:pt x="4983874" y="47004"/>
                    <a:pt x="5102724" y="0"/>
                    <a:pt x="5230657" y="0"/>
                  </a:cubicBezTo>
                  <a:cubicBezTo>
                    <a:pt x="5358590" y="0"/>
                    <a:pt x="5477439" y="47004"/>
                    <a:pt x="5576027" y="127502"/>
                  </a:cubicBezTo>
                  <a:lnTo>
                    <a:pt x="5635440" y="186747"/>
                  </a:lnTo>
                  <a:lnTo>
                    <a:pt x="5694853" y="127502"/>
                  </a:lnTo>
                  <a:cubicBezTo>
                    <a:pt x="5793441" y="47004"/>
                    <a:pt x="5912291" y="0"/>
                    <a:pt x="6040224" y="0"/>
                  </a:cubicBezTo>
                  <a:cubicBezTo>
                    <a:pt x="6168157" y="0"/>
                    <a:pt x="6287006" y="47004"/>
                    <a:pt x="6385594" y="127502"/>
                  </a:cubicBezTo>
                  <a:lnTo>
                    <a:pt x="6445007" y="186747"/>
                  </a:lnTo>
                  <a:lnTo>
                    <a:pt x="6504420" y="127502"/>
                  </a:lnTo>
                  <a:cubicBezTo>
                    <a:pt x="6603008" y="47004"/>
                    <a:pt x="6721858" y="0"/>
                    <a:pt x="6849791" y="0"/>
                  </a:cubicBezTo>
                  <a:cubicBezTo>
                    <a:pt x="6977724" y="0"/>
                    <a:pt x="7096573" y="47004"/>
                    <a:pt x="7195161" y="127502"/>
                  </a:cubicBezTo>
                  <a:lnTo>
                    <a:pt x="7254574" y="186747"/>
                  </a:lnTo>
                  <a:lnTo>
                    <a:pt x="7313987" y="127502"/>
                  </a:lnTo>
                  <a:cubicBezTo>
                    <a:pt x="7412575" y="47004"/>
                    <a:pt x="7531425" y="0"/>
                    <a:pt x="7659358" y="0"/>
                  </a:cubicBezTo>
                  <a:cubicBezTo>
                    <a:pt x="7787291" y="0"/>
                    <a:pt x="7906141" y="47004"/>
                    <a:pt x="8004728" y="127502"/>
                  </a:cubicBezTo>
                  <a:lnTo>
                    <a:pt x="8064141" y="186747"/>
                  </a:lnTo>
                  <a:lnTo>
                    <a:pt x="8123554" y="127502"/>
                  </a:lnTo>
                  <a:cubicBezTo>
                    <a:pt x="8222142" y="47004"/>
                    <a:pt x="8340992" y="0"/>
                    <a:pt x="8468925" y="0"/>
                  </a:cubicBezTo>
                  <a:cubicBezTo>
                    <a:pt x="8596858" y="0"/>
                    <a:pt x="8715708" y="47004"/>
                    <a:pt x="8814296" y="127502"/>
                  </a:cubicBezTo>
                  <a:lnTo>
                    <a:pt x="8873710" y="186749"/>
                  </a:lnTo>
                  <a:lnTo>
                    <a:pt x="8933124" y="127502"/>
                  </a:lnTo>
                  <a:cubicBezTo>
                    <a:pt x="9031712" y="47004"/>
                    <a:pt x="9150562" y="0"/>
                    <a:pt x="9278495" y="0"/>
                  </a:cubicBezTo>
                  <a:cubicBezTo>
                    <a:pt x="9406428" y="0"/>
                    <a:pt x="9525278" y="47004"/>
                    <a:pt x="9623865" y="127502"/>
                  </a:cubicBezTo>
                  <a:lnTo>
                    <a:pt x="9694160" y="197598"/>
                  </a:lnTo>
                  <a:lnTo>
                    <a:pt x="9718485" y="169144"/>
                  </a:lnTo>
                  <a:cubicBezTo>
                    <a:pt x="9808554" y="82218"/>
                    <a:pt x="9932981" y="28453"/>
                    <a:pt x="10070421" y="28453"/>
                  </a:cubicBezTo>
                  <a:cubicBezTo>
                    <a:pt x="10345300" y="28453"/>
                    <a:pt x="10568133" y="243513"/>
                    <a:pt x="10568133" y="508804"/>
                  </a:cubicBezTo>
                  <a:cubicBezTo>
                    <a:pt x="10568133" y="774095"/>
                    <a:pt x="10345300" y="989155"/>
                    <a:pt x="10070421" y="989155"/>
                  </a:cubicBezTo>
                  <a:cubicBezTo>
                    <a:pt x="10001701" y="989155"/>
                    <a:pt x="9936234" y="975714"/>
                    <a:pt x="9876689" y="951407"/>
                  </a:cubicBezTo>
                  <a:lnTo>
                    <a:pt x="9870522" y="948176"/>
                  </a:lnTo>
                  <a:lnTo>
                    <a:pt x="9847667" y="1037163"/>
                  </a:lnTo>
                  <a:cubicBezTo>
                    <a:pt x="9753893" y="1305117"/>
                    <a:pt x="9534361" y="1493132"/>
                    <a:pt x="9278495" y="1493132"/>
                  </a:cubicBezTo>
                  <a:cubicBezTo>
                    <a:pt x="9150562" y="1493132"/>
                    <a:pt x="9031712" y="1446128"/>
                    <a:pt x="8933124" y="1365630"/>
                  </a:cubicBezTo>
                  <a:lnTo>
                    <a:pt x="8873710" y="1306383"/>
                  </a:lnTo>
                  <a:lnTo>
                    <a:pt x="8814296" y="1365630"/>
                  </a:lnTo>
                  <a:cubicBezTo>
                    <a:pt x="8715708" y="1446128"/>
                    <a:pt x="8596858" y="1493132"/>
                    <a:pt x="8468925" y="1493132"/>
                  </a:cubicBezTo>
                  <a:cubicBezTo>
                    <a:pt x="8340992" y="1493132"/>
                    <a:pt x="8222142" y="1446128"/>
                    <a:pt x="8123554" y="1365630"/>
                  </a:cubicBezTo>
                  <a:lnTo>
                    <a:pt x="8064141" y="1306385"/>
                  </a:lnTo>
                  <a:lnTo>
                    <a:pt x="8004728" y="1365630"/>
                  </a:lnTo>
                  <a:cubicBezTo>
                    <a:pt x="7906141" y="1446128"/>
                    <a:pt x="7787291" y="1493132"/>
                    <a:pt x="7659358" y="1493132"/>
                  </a:cubicBezTo>
                  <a:cubicBezTo>
                    <a:pt x="7531425" y="1493132"/>
                    <a:pt x="7412575" y="1446128"/>
                    <a:pt x="7313987" y="1365630"/>
                  </a:cubicBezTo>
                  <a:lnTo>
                    <a:pt x="7254574" y="1306385"/>
                  </a:lnTo>
                  <a:lnTo>
                    <a:pt x="7195161" y="1365630"/>
                  </a:lnTo>
                  <a:cubicBezTo>
                    <a:pt x="7096573" y="1446128"/>
                    <a:pt x="6977724" y="1493132"/>
                    <a:pt x="6849791" y="1493132"/>
                  </a:cubicBezTo>
                  <a:cubicBezTo>
                    <a:pt x="6721858" y="1493132"/>
                    <a:pt x="6603008" y="1446128"/>
                    <a:pt x="6504420" y="1365630"/>
                  </a:cubicBezTo>
                  <a:lnTo>
                    <a:pt x="6445007" y="1306385"/>
                  </a:lnTo>
                  <a:lnTo>
                    <a:pt x="6385594" y="1365630"/>
                  </a:lnTo>
                  <a:cubicBezTo>
                    <a:pt x="6287006" y="1446128"/>
                    <a:pt x="6168157" y="1493132"/>
                    <a:pt x="6040224" y="1493132"/>
                  </a:cubicBezTo>
                  <a:cubicBezTo>
                    <a:pt x="5912291" y="1493132"/>
                    <a:pt x="5793441" y="1446128"/>
                    <a:pt x="5694853" y="1365630"/>
                  </a:cubicBezTo>
                  <a:lnTo>
                    <a:pt x="5635440" y="1306385"/>
                  </a:lnTo>
                  <a:lnTo>
                    <a:pt x="5576027" y="1365630"/>
                  </a:lnTo>
                  <a:cubicBezTo>
                    <a:pt x="5477439" y="1446128"/>
                    <a:pt x="5358590" y="1493132"/>
                    <a:pt x="5230657" y="1493132"/>
                  </a:cubicBezTo>
                  <a:cubicBezTo>
                    <a:pt x="5102724" y="1493132"/>
                    <a:pt x="4983874" y="1446128"/>
                    <a:pt x="4885286" y="1365630"/>
                  </a:cubicBezTo>
                  <a:lnTo>
                    <a:pt x="4825873" y="1306385"/>
                  </a:lnTo>
                  <a:lnTo>
                    <a:pt x="4766460" y="1365630"/>
                  </a:lnTo>
                  <a:cubicBezTo>
                    <a:pt x="4667873" y="1446128"/>
                    <a:pt x="4549023" y="1493132"/>
                    <a:pt x="4421090" y="1493132"/>
                  </a:cubicBezTo>
                  <a:cubicBezTo>
                    <a:pt x="4293157" y="1493132"/>
                    <a:pt x="4174307" y="1446128"/>
                    <a:pt x="4075719" y="1365630"/>
                  </a:cubicBezTo>
                  <a:lnTo>
                    <a:pt x="4016306" y="1306385"/>
                  </a:lnTo>
                  <a:lnTo>
                    <a:pt x="3956893" y="1365630"/>
                  </a:lnTo>
                  <a:cubicBezTo>
                    <a:pt x="3858305" y="1446128"/>
                    <a:pt x="3739456" y="1493132"/>
                    <a:pt x="3611523" y="1493132"/>
                  </a:cubicBezTo>
                  <a:cubicBezTo>
                    <a:pt x="3483590" y="1493132"/>
                    <a:pt x="3364740" y="1446128"/>
                    <a:pt x="3266152" y="1365630"/>
                  </a:cubicBezTo>
                  <a:lnTo>
                    <a:pt x="3206739" y="1306385"/>
                  </a:lnTo>
                  <a:lnTo>
                    <a:pt x="3147329" y="1365630"/>
                  </a:lnTo>
                  <a:cubicBezTo>
                    <a:pt x="3048740" y="1446128"/>
                    <a:pt x="2929890" y="1493132"/>
                    <a:pt x="2801957" y="1493132"/>
                  </a:cubicBezTo>
                  <a:cubicBezTo>
                    <a:pt x="2674024" y="1493132"/>
                    <a:pt x="2555174" y="1446128"/>
                    <a:pt x="2456587" y="1365630"/>
                  </a:cubicBezTo>
                  <a:lnTo>
                    <a:pt x="2397174" y="1306385"/>
                  </a:lnTo>
                  <a:lnTo>
                    <a:pt x="2337761" y="1365630"/>
                  </a:lnTo>
                  <a:cubicBezTo>
                    <a:pt x="2239173" y="1446128"/>
                    <a:pt x="2120324" y="1493132"/>
                    <a:pt x="1992391" y="1493132"/>
                  </a:cubicBezTo>
                  <a:cubicBezTo>
                    <a:pt x="1864458" y="1493132"/>
                    <a:pt x="1745608" y="1446128"/>
                    <a:pt x="1647021" y="1365630"/>
                  </a:cubicBezTo>
                  <a:lnTo>
                    <a:pt x="1587607" y="1306385"/>
                  </a:lnTo>
                  <a:lnTo>
                    <a:pt x="1528195" y="1365630"/>
                  </a:lnTo>
                  <a:cubicBezTo>
                    <a:pt x="1429607" y="1446128"/>
                    <a:pt x="1310756" y="1493132"/>
                    <a:pt x="1182824" y="1493132"/>
                  </a:cubicBezTo>
                  <a:cubicBezTo>
                    <a:pt x="926957" y="1493132"/>
                    <a:pt x="707426" y="1305117"/>
                    <a:pt x="613651" y="1037163"/>
                  </a:cubicBezTo>
                  <a:lnTo>
                    <a:pt x="591665" y="951561"/>
                  </a:lnTo>
                  <a:lnTo>
                    <a:pt x="497712" y="960702"/>
                  </a:lnTo>
                  <a:cubicBezTo>
                    <a:pt x="222833" y="960702"/>
                    <a:pt x="0" y="745642"/>
                    <a:pt x="0" y="480351"/>
                  </a:cubicBezTo>
                  <a:cubicBezTo>
                    <a:pt x="0" y="215060"/>
                    <a:pt x="222833" y="0"/>
                    <a:pt x="497712" y="0"/>
                  </a:cubicBezTo>
                  <a:close/>
                </a:path>
              </a:pathLst>
            </a:custGeom>
            <a:solidFill>
              <a:srgbClr val="9A57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1A02521-028D-4C49-BC5B-D19629DC2180}"/>
                </a:ext>
              </a:extLst>
            </p:cNvPr>
            <p:cNvSpPr/>
            <p:nvPr/>
          </p:nvSpPr>
          <p:spPr>
            <a:xfrm>
              <a:off x="1006993" y="-287440"/>
              <a:ext cx="10568133" cy="1493132"/>
            </a:xfrm>
            <a:custGeom>
              <a:avLst/>
              <a:gdLst>
                <a:gd name="connsiteX0" fmla="*/ 497712 w 10568133"/>
                <a:gd name="connsiteY0" fmla="*/ 0 h 1493132"/>
                <a:gd name="connsiteX1" fmla="*/ 775988 w 10568133"/>
                <a:gd name="connsiteY1" fmla="*/ 82036 h 1493132"/>
                <a:gd name="connsiteX2" fmla="*/ 835513 w 10568133"/>
                <a:gd name="connsiteY2" fmla="*/ 129436 h 1493132"/>
                <a:gd name="connsiteX3" fmla="*/ 837453 w 10568133"/>
                <a:gd name="connsiteY3" fmla="*/ 127502 h 1493132"/>
                <a:gd name="connsiteX4" fmla="*/ 1182824 w 10568133"/>
                <a:gd name="connsiteY4" fmla="*/ 0 h 1493132"/>
                <a:gd name="connsiteX5" fmla="*/ 1528195 w 10568133"/>
                <a:gd name="connsiteY5" fmla="*/ 127502 h 1493132"/>
                <a:gd name="connsiteX6" fmla="*/ 1587607 w 10568133"/>
                <a:gd name="connsiteY6" fmla="*/ 186748 h 1493132"/>
                <a:gd name="connsiteX7" fmla="*/ 1647021 w 10568133"/>
                <a:gd name="connsiteY7" fmla="*/ 127502 h 1493132"/>
                <a:gd name="connsiteX8" fmla="*/ 1992391 w 10568133"/>
                <a:gd name="connsiteY8" fmla="*/ 0 h 1493132"/>
                <a:gd name="connsiteX9" fmla="*/ 2337761 w 10568133"/>
                <a:gd name="connsiteY9" fmla="*/ 127502 h 1493132"/>
                <a:gd name="connsiteX10" fmla="*/ 2397174 w 10568133"/>
                <a:gd name="connsiteY10" fmla="*/ 186747 h 1493132"/>
                <a:gd name="connsiteX11" fmla="*/ 2456587 w 10568133"/>
                <a:gd name="connsiteY11" fmla="*/ 127502 h 1493132"/>
                <a:gd name="connsiteX12" fmla="*/ 2801957 w 10568133"/>
                <a:gd name="connsiteY12" fmla="*/ 0 h 1493132"/>
                <a:gd name="connsiteX13" fmla="*/ 3147329 w 10568133"/>
                <a:gd name="connsiteY13" fmla="*/ 127502 h 1493132"/>
                <a:gd name="connsiteX14" fmla="*/ 3206739 w 10568133"/>
                <a:gd name="connsiteY14" fmla="*/ 186747 h 1493132"/>
                <a:gd name="connsiteX15" fmla="*/ 3266152 w 10568133"/>
                <a:gd name="connsiteY15" fmla="*/ 127502 h 1493132"/>
                <a:gd name="connsiteX16" fmla="*/ 3611523 w 10568133"/>
                <a:gd name="connsiteY16" fmla="*/ 0 h 1493132"/>
                <a:gd name="connsiteX17" fmla="*/ 3956893 w 10568133"/>
                <a:gd name="connsiteY17" fmla="*/ 127502 h 1493132"/>
                <a:gd name="connsiteX18" fmla="*/ 4016306 w 10568133"/>
                <a:gd name="connsiteY18" fmla="*/ 186747 h 1493132"/>
                <a:gd name="connsiteX19" fmla="*/ 4075719 w 10568133"/>
                <a:gd name="connsiteY19" fmla="*/ 127502 h 1493132"/>
                <a:gd name="connsiteX20" fmla="*/ 4421090 w 10568133"/>
                <a:gd name="connsiteY20" fmla="*/ 0 h 1493132"/>
                <a:gd name="connsiteX21" fmla="*/ 4766460 w 10568133"/>
                <a:gd name="connsiteY21" fmla="*/ 127502 h 1493132"/>
                <a:gd name="connsiteX22" fmla="*/ 4825873 w 10568133"/>
                <a:gd name="connsiteY22" fmla="*/ 186747 h 1493132"/>
                <a:gd name="connsiteX23" fmla="*/ 4885286 w 10568133"/>
                <a:gd name="connsiteY23" fmla="*/ 127502 h 1493132"/>
                <a:gd name="connsiteX24" fmla="*/ 5230657 w 10568133"/>
                <a:gd name="connsiteY24" fmla="*/ 0 h 1493132"/>
                <a:gd name="connsiteX25" fmla="*/ 5576027 w 10568133"/>
                <a:gd name="connsiteY25" fmla="*/ 127502 h 1493132"/>
                <a:gd name="connsiteX26" fmla="*/ 5635440 w 10568133"/>
                <a:gd name="connsiteY26" fmla="*/ 186747 h 1493132"/>
                <a:gd name="connsiteX27" fmla="*/ 5694853 w 10568133"/>
                <a:gd name="connsiteY27" fmla="*/ 127502 h 1493132"/>
                <a:gd name="connsiteX28" fmla="*/ 6040224 w 10568133"/>
                <a:gd name="connsiteY28" fmla="*/ 0 h 1493132"/>
                <a:gd name="connsiteX29" fmla="*/ 6385594 w 10568133"/>
                <a:gd name="connsiteY29" fmla="*/ 127502 h 1493132"/>
                <a:gd name="connsiteX30" fmla="*/ 6445007 w 10568133"/>
                <a:gd name="connsiteY30" fmla="*/ 186747 h 1493132"/>
                <a:gd name="connsiteX31" fmla="*/ 6504420 w 10568133"/>
                <a:gd name="connsiteY31" fmla="*/ 127502 h 1493132"/>
                <a:gd name="connsiteX32" fmla="*/ 6849791 w 10568133"/>
                <a:gd name="connsiteY32" fmla="*/ 0 h 1493132"/>
                <a:gd name="connsiteX33" fmla="*/ 7195161 w 10568133"/>
                <a:gd name="connsiteY33" fmla="*/ 127502 h 1493132"/>
                <a:gd name="connsiteX34" fmla="*/ 7254574 w 10568133"/>
                <a:gd name="connsiteY34" fmla="*/ 186747 h 1493132"/>
                <a:gd name="connsiteX35" fmla="*/ 7313987 w 10568133"/>
                <a:gd name="connsiteY35" fmla="*/ 127502 h 1493132"/>
                <a:gd name="connsiteX36" fmla="*/ 7659358 w 10568133"/>
                <a:gd name="connsiteY36" fmla="*/ 0 h 1493132"/>
                <a:gd name="connsiteX37" fmla="*/ 8004728 w 10568133"/>
                <a:gd name="connsiteY37" fmla="*/ 127502 h 1493132"/>
                <a:gd name="connsiteX38" fmla="*/ 8064141 w 10568133"/>
                <a:gd name="connsiteY38" fmla="*/ 186747 h 1493132"/>
                <a:gd name="connsiteX39" fmla="*/ 8123554 w 10568133"/>
                <a:gd name="connsiteY39" fmla="*/ 127502 h 1493132"/>
                <a:gd name="connsiteX40" fmla="*/ 8468925 w 10568133"/>
                <a:gd name="connsiteY40" fmla="*/ 0 h 1493132"/>
                <a:gd name="connsiteX41" fmla="*/ 8814296 w 10568133"/>
                <a:gd name="connsiteY41" fmla="*/ 127502 h 1493132"/>
                <a:gd name="connsiteX42" fmla="*/ 8873710 w 10568133"/>
                <a:gd name="connsiteY42" fmla="*/ 186749 h 1493132"/>
                <a:gd name="connsiteX43" fmla="*/ 8933124 w 10568133"/>
                <a:gd name="connsiteY43" fmla="*/ 127502 h 1493132"/>
                <a:gd name="connsiteX44" fmla="*/ 9278495 w 10568133"/>
                <a:gd name="connsiteY44" fmla="*/ 0 h 1493132"/>
                <a:gd name="connsiteX45" fmla="*/ 9623865 w 10568133"/>
                <a:gd name="connsiteY45" fmla="*/ 127502 h 1493132"/>
                <a:gd name="connsiteX46" fmla="*/ 9694160 w 10568133"/>
                <a:gd name="connsiteY46" fmla="*/ 197598 h 1493132"/>
                <a:gd name="connsiteX47" fmla="*/ 9718485 w 10568133"/>
                <a:gd name="connsiteY47" fmla="*/ 169144 h 1493132"/>
                <a:gd name="connsiteX48" fmla="*/ 10070421 w 10568133"/>
                <a:gd name="connsiteY48" fmla="*/ 28453 h 1493132"/>
                <a:gd name="connsiteX49" fmla="*/ 10568133 w 10568133"/>
                <a:gd name="connsiteY49" fmla="*/ 508804 h 1493132"/>
                <a:gd name="connsiteX50" fmla="*/ 10070421 w 10568133"/>
                <a:gd name="connsiteY50" fmla="*/ 989155 h 1493132"/>
                <a:gd name="connsiteX51" fmla="*/ 9876689 w 10568133"/>
                <a:gd name="connsiteY51" fmla="*/ 951407 h 1493132"/>
                <a:gd name="connsiteX52" fmla="*/ 9870522 w 10568133"/>
                <a:gd name="connsiteY52" fmla="*/ 948176 h 1493132"/>
                <a:gd name="connsiteX53" fmla="*/ 9847667 w 10568133"/>
                <a:gd name="connsiteY53" fmla="*/ 1037163 h 1493132"/>
                <a:gd name="connsiteX54" fmla="*/ 9278495 w 10568133"/>
                <a:gd name="connsiteY54" fmla="*/ 1493132 h 1493132"/>
                <a:gd name="connsiteX55" fmla="*/ 8933124 w 10568133"/>
                <a:gd name="connsiteY55" fmla="*/ 1365630 h 1493132"/>
                <a:gd name="connsiteX56" fmla="*/ 8873710 w 10568133"/>
                <a:gd name="connsiteY56" fmla="*/ 1306383 h 1493132"/>
                <a:gd name="connsiteX57" fmla="*/ 8814296 w 10568133"/>
                <a:gd name="connsiteY57" fmla="*/ 1365630 h 1493132"/>
                <a:gd name="connsiteX58" fmla="*/ 8468925 w 10568133"/>
                <a:gd name="connsiteY58" fmla="*/ 1493132 h 1493132"/>
                <a:gd name="connsiteX59" fmla="*/ 8123554 w 10568133"/>
                <a:gd name="connsiteY59" fmla="*/ 1365630 h 1493132"/>
                <a:gd name="connsiteX60" fmla="*/ 8064141 w 10568133"/>
                <a:gd name="connsiteY60" fmla="*/ 1306385 h 1493132"/>
                <a:gd name="connsiteX61" fmla="*/ 8004728 w 10568133"/>
                <a:gd name="connsiteY61" fmla="*/ 1365630 h 1493132"/>
                <a:gd name="connsiteX62" fmla="*/ 7659358 w 10568133"/>
                <a:gd name="connsiteY62" fmla="*/ 1493132 h 1493132"/>
                <a:gd name="connsiteX63" fmla="*/ 7313987 w 10568133"/>
                <a:gd name="connsiteY63" fmla="*/ 1365630 h 1493132"/>
                <a:gd name="connsiteX64" fmla="*/ 7254574 w 10568133"/>
                <a:gd name="connsiteY64" fmla="*/ 1306385 h 1493132"/>
                <a:gd name="connsiteX65" fmla="*/ 7195161 w 10568133"/>
                <a:gd name="connsiteY65" fmla="*/ 1365630 h 1493132"/>
                <a:gd name="connsiteX66" fmla="*/ 6849791 w 10568133"/>
                <a:gd name="connsiteY66" fmla="*/ 1493132 h 1493132"/>
                <a:gd name="connsiteX67" fmla="*/ 6504420 w 10568133"/>
                <a:gd name="connsiteY67" fmla="*/ 1365630 h 1493132"/>
                <a:gd name="connsiteX68" fmla="*/ 6445007 w 10568133"/>
                <a:gd name="connsiteY68" fmla="*/ 1306385 h 1493132"/>
                <a:gd name="connsiteX69" fmla="*/ 6385594 w 10568133"/>
                <a:gd name="connsiteY69" fmla="*/ 1365630 h 1493132"/>
                <a:gd name="connsiteX70" fmla="*/ 6040224 w 10568133"/>
                <a:gd name="connsiteY70" fmla="*/ 1493132 h 1493132"/>
                <a:gd name="connsiteX71" fmla="*/ 5694853 w 10568133"/>
                <a:gd name="connsiteY71" fmla="*/ 1365630 h 1493132"/>
                <a:gd name="connsiteX72" fmla="*/ 5635440 w 10568133"/>
                <a:gd name="connsiteY72" fmla="*/ 1306385 h 1493132"/>
                <a:gd name="connsiteX73" fmla="*/ 5576027 w 10568133"/>
                <a:gd name="connsiteY73" fmla="*/ 1365630 h 1493132"/>
                <a:gd name="connsiteX74" fmla="*/ 5230657 w 10568133"/>
                <a:gd name="connsiteY74" fmla="*/ 1493132 h 1493132"/>
                <a:gd name="connsiteX75" fmla="*/ 4885286 w 10568133"/>
                <a:gd name="connsiteY75" fmla="*/ 1365630 h 1493132"/>
                <a:gd name="connsiteX76" fmla="*/ 4825873 w 10568133"/>
                <a:gd name="connsiteY76" fmla="*/ 1306385 h 1493132"/>
                <a:gd name="connsiteX77" fmla="*/ 4766460 w 10568133"/>
                <a:gd name="connsiteY77" fmla="*/ 1365630 h 1493132"/>
                <a:gd name="connsiteX78" fmla="*/ 4421090 w 10568133"/>
                <a:gd name="connsiteY78" fmla="*/ 1493132 h 1493132"/>
                <a:gd name="connsiteX79" fmla="*/ 4075719 w 10568133"/>
                <a:gd name="connsiteY79" fmla="*/ 1365630 h 1493132"/>
                <a:gd name="connsiteX80" fmla="*/ 4016306 w 10568133"/>
                <a:gd name="connsiteY80" fmla="*/ 1306385 h 1493132"/>
                <a:gd name="connsiteX81" fmla="*/ 3956893 w 10568133"/>
                <a:gd name="connsiteY81" fmla="*/ 1365630 h 1493132"/>
                <a:gd name="connsiteX82" fmla="*/ 3611523 w 10568133"/>
                <a:gd name="connsiteY82" fmla="*/ 1493132 h 1493132"/>
                <a:gd name="connsiteX83" fmla="*/ 3266152 w 10568133"/>
                <a:gd name="connsiteY83" fmla="*/ 1365630 h 1493132"/>
                <a:gd name="connsiteX84" fmla="*/ 3206739 w 10568133"/>
                <a:gd name="connsiteY84" fmla="*/ 1306385 h 1493132"/>
                <a:gd name="connsiteX85" fmla="*/ 3147329 w 10568133"/>
                <a:gd name="connsiteY85" fmla="*/ 1365630 h 1493132"/>
                <a:gd name="connsiteX86" fmla="*/ 2801957 w 10568133"/>
                <a:gd name="connsiteY86" fmla="*/ 1493132 h 1493132"/>
                <a:gd name="connsiteX87" fmla="*/ 2456587 w 10568133"/>
                <a:gd name="connsiteY87" fmla="*/ 1365630 h 1493132"/>
                <a:gd name="connsiteX88" fmla="*/ 2397174 w 10568133"/>
                <a:gd name="connsiteY88" fmla="*/ 1306385 h 1493132"/>
                <a:gd name="connsiteX89" fmla="*/ 2337761 w 10568133"/>
                <a:gd name="connsiteY89" fmla="*/ 1365630 h 1493132"/>
                <a:gd name="connsiteX90" fmla="*/ 1992391 w 10568133"/>
                <a:gd name="connsiteY90" fmla="*/ 1493132 h 1493132"/>
                <a:gd name="connsiteX91" fmla="*/ 1647021 w 10568133"/>
                <a:gd name="connsiteY91" fmla="*/ 1365630 h 1493132"/>
                <a:gd name="connsiteX92" fmla="*/ 1587607 w 10568133"/>
                <a:gd name="connsiteY92" fmla="*/ 1306385 h 1493132"/>
                <a:gd name="connsiteX93" fmla="*/ 1528195 w 10568133"/>
                <a:gd name="connsiteY93" fmla="*/ 1365630 h 1493132"/>
                <a:gd name="connsiteX94" fmla="*/ 1182824 w 10568133"/>
                <a:gd name="connsiteY94" fmla="*/ 1493132 h 1493132"/>
                <a:gd name="connsiteX95" fmla="*/ 613651 w 10568133"/>
                <a:gd name="connsiteY95" fmla="*/ 1037163 h 1493132"/>
                <a:gd name="connsiteX96" fmla="*/ 591665 w 10568133"/>
                <a:gd name="connsiteY96" fmla="*/ 951561 h 1493132"/>
                <a:gd name="connsiteX97" fmla="*/ 497712 w 10568133"/>
                <a:gd name="connsiteY97" fmla="*/ 960702 h 1493132"/>
                <a:gd name="connsiteX98" fmla="*/ 0 w 10568133"/>
                <a:gd name="connsiteY98" fmla="*/ 480351 h 1493132"/>
                <a:gd name="connsiteX99" fmla="*/ 497712 w 10568133"/>
                <a:gd name="connsiteY99" fmla="*/ 0 h 149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0568133" h="1493132">
                  <a:moveTo>
                    <a:pt x="497712" y="0"/>
                  </a:moveTo>
                  <a:cubicBezTo>
                    <a:pt x="600792" y="0"/>
                    <a:pt x="696553" y="30243"/>
                    <a:pt x="775988" y="82036"/>
                  </a:cubicBezTo>
                  <a:lnTo>
                    <a:pt x="835513" y="129436"/>
                  </a:lnTo>
                  <a:lnTo>
                    <a:pt x="837453" y="127502"/>
                  </a:lnTo>
                  <a:cubicBezTo>
                    <a:pt x="936041" y="47004"/>
                    <a:pt x="1054891" y="0"/>
                    <a:pt x="1182824" y="0"/>
                  </a:cubicBezTo>
                  <a:cubicBezTo>
                    <a:pt x="1310756" y="0"/>
                    <a:pt x="1429607" y="47004"/>
                    <a:pt x="1528195" y="127502"/>
                  </a:cubicBezTo>
                  <a:lnTo>
                    <a:pt x="1587607" y="186748"/>
                  </a:lnTo>
                  <a:lnTo>
                    <a:pt x="1647021" y="127502"/>
                  </a:lnTo>
                  <a:cubicBezTo>
                    <a:pt x="1745608" y="47004"/>
                    <a:pt x="1864458" y="0"/>
                    <a:pt x="1992391" y="0"/>
                  </a:cubicBezTo>
                  <a:cubicBezTo>
                    <a:pt x="2120324" y="0"/>
                    <a:pt x="2239173" y="47004"/>
                    <a:pt x="2337761" y="127502"/>
                  </a:cubicBezTo>
                  <a:lnTo>
                    <a:pt x="2397174" y="186747"/>
                  </a:lnTo>
                  <a:lnTo>
                    <a:pt x="2456587" y="127502"/>
                  </a:lnTo>
                  <a:cubicBezTo>
                    <a:pt x="2555174" y="47004"/>
                    <a:pt x="2674024" y="0"/>
                    <a:pt x="2801957" y="0"/>
                  </a:cubicBezTo>
                  <a:cubicBezTo>
                    <a:pt x="2929890" y="0"/>
                    <a:pt x="3048740" y="47004"/>
                    <a:pt x="3147329" y="127502"/>
                  </a:cubicBezTo>
                  <a:lnTo>
                    <a:pt x="3206739" y="186747"/>
                  </a:lnTo>
                  <a:lnTo>
                    <a:pt x="3266152" y="127502"/>
                  </a:lnTo>
                  <a:cubicBezTo>
                    <a:pt x="3364740" y="47004"/>
                    <a:pt x="3483590" y="0"/>
                    <a:pt x="3611523" y="0"/>
                  </a:cubicBezTo>
                  <a:cubicBezTo>
                    <a:pt x="3739456" y="0"/>
                    <a:pt x="3858305" y="47004"/>
                    <a:pt x="3956893" y="127502"/>
                  </a:cubicBezTo>
                  <a:lnTo>
                    <a:pt x="4016306" y="186747"/>
                  </a:lnTo>
                  <a:lnTo>
                    <a:pt x="4075719" y="127502"/>
                  </a:lnTo>
                  <a:cubicBezTo>
                    <a:pt x="4174307" y="47004"/>
                    <a:pt x="4293157" y="0"/>
                    <a:pt x="4421090" y="0"/>
                  </a:cubicBezTo>
                  <a:cubicBezTo>
                    <a:pt x="4549023" y="0"/>
                    <a:pt x="4667873" y="47004"/>
                    <a:pt x="4766460" y="127502"/>
                  </a:cubicBezTo>
                  <a:lnTo>
                    <a:pt x="4825873" y="186747"/>
                  </a:lnTo>
                  <a:lnTo>
                    <a:pt x="4885286" y="127502"/>
                  </a:lnTo>
                  <a:cubicBezTo>
                    <a:pt x="4983874" y="47004"/>
                    <a:pt x="5102724" y="0"/>
                    <a:pt x="5230657" y="0"/>
                  </a:cubicBezTo>
                  <a:cubicBezTo>
                    <a:pt x="5358590" y="0"/>
                    <a:pt x="5477439" y="47004"/>
                    <a:pt x="5576027" y="127502"/>
                  </a:cubicBezTo>
                  <a:lnTo>
                    <a:pt x="5635440" y="186747"/>
                  </a:lnTo>
                  <a:lnTo>
                    <a:pt x="5694853" y="127502"/>
                  </a:lnTo>
                  <a:cubicBezTo>
                    <a:pt x="5793441" y="47004"/>
                    <a:pt x="5912291" y="0"/>
                    <a:pt x="6040224" y="0"/>
                  </a:cubicBezTo>
                  <a:cubicBezTo>
                    <a:pt x="6168157" y="0"/>
                    <a:pt x="6287006" y="47004"/>
                    <a:pt x="6385594" y="127502"/>
                  </a:cubicBezTo>
                  <a:lnTo>
                    <a:pt x="6445007" y="186747"/>
                  </a:lnTo>
                  <a:lnTo>
                    <a:pt x="6504420" y="127502"/>
                  </a:lnTo>
                  <a:cubicBezTo>
                    <a:pt x="6603008" y="47004"/>
                    <a:pt x="6721858" y="0"/>
                    <a:pt x="6849791" y="0"/>
                  </a:cubicBezTo>
                  <a:cubicBezTo>
                    <a:pt x="6977724" y="0"/>
                    <a:pt x="7096573" y="47004"/>
                    <a:pt x="7195161" y="127502"/>
                  </a:cubicBezTo>
                  <a:lnTo>
                    <a:pt x="7254574" y="186747"/>
                  </a:lnTo>
                  <a:lnTo>
                    <a:pt x="7313987" y="127502"/>
                  </a:lnTo>
                  <a:cubicBezTo>
                    <a:pt x="7412575" y="47004"/>
                    <a:pt x="7531425" y="0"/>
                    <a:pt x="7659358" y="0"/>
                  </a:cubicBezTo>
                  <a:cubicBezTo>
                    <a:pt x="7787291" y="0"/>
                    <a:pt x="7906141" y="47004"/>
                    <a:pt x="8004728" y="127502"/>
                  </a:cubicBezTo>
                  <a:lnTo>
                    <a:pt x="8064141" y="186747"/>
                  </a:lnTo>
                  <a:lnTo>
                    <a:pt x="8123554" y="127502"/>
                  </a:lnTo>
                  <a:cubicBezTo>
                    <a:pt x="8222142" y="47004"/>
                    <a:pt x="8340992" y="0"/>
                    <a:pt x="8468925" y="0"/>
                  </a:cubicBezTo>
                  <a:cubicBezTo>
                    <a:pt x="8596858" y="0"/>
                    <a:pt x="8715708" y="47004"/>
                    <a:pt x="8814296" y="127502"/>
                  </a:cubicBezTo>
                  <a:lnTo>
                    <a:pt x="8873710" y="186749"/>
                  </a:lnTo>
                  <a:lnTo>
                    <a:pt x="8933124" y="127502"/>
                  </a:lnTo>
                  <a:cubicBezTo>
                    <a:pt x="9031712" y="47004"/>
                    <a:pt x="9150562" y="0"/>
                    <a:pt x="9278495" y="0"/>
                  </a:cubicBezTo>
                  <a:cubicBezTo>
                    <a:pt x="9406428" y="0"/>
                    <a:pt x="9525278" y="47004"/>
                    <a:pt x="9623865" y="127502"/>
                  </a:cubicBezTo>
                  <a:lnTo>
                    <a:pt x="9694160" y="197598"/>
                  </a:lnTo>
                  <a:lnTo>
                    <a:pt x="9718485" y="169144"/>
                  </a:lnTo>
                  <a:cubicBezTo>
                    <a:pt x="9808554" y="82218"/>
                    <a:pt x="9932981" y="28453"/>
                    <a:pt x="10070421" y="28453"/>
                  </a:cubicBezTo>
                  <a:cubicBezTo>
                    <a:pt x="10345300" y="28453"/>
                    <a:pt x="10568133" y="243513"/>
                    <a:pt x="10568133" y="508804"/>
                  </a:cubicBezTo>
                  <a:cubicBezTo>
                    <a:pt x="10568133" y="774095"/>
                    <a:pt x="10345300" y="989155"/>
                    <a:pt x="10070421" y="989155"/>
                  </a:cubicBezTo>
                  <a:cubicBezTo>
                    <a:pt x="10001701" y="989155"/>
                    <a:pt x="9936234" y="975714"/>
                    <a:pt x="9876689" y="951407"/>
                  </a:cubicBezTo>
                  <a:lnTo>
                    <a:pt x="9870522" y="948176"/>
                  </a:lnTo>
                  <a:lnTo>
                    <a:pt x="9847667" y="1037163"/>
                  </a:lnTo>
                  <a:cubicBezTo>
                    <a:pt x="9753893" y="1305117"/>
                    <a:pt x="9534361" y="1493132"/>
                    <a:pt x="9278495" y="1493132"/>
                  </a:cubicBezTo>
                  <a:cubicBezTo>
                    <a:pt x="9150562" y="1493132"/>
                    <a:pt x="9031712" y="1446128"/>
                    <a:pt x="8933124" y="1365630"/>
                  </a:cubicBezTo>
                  <a:lnTo>
                    <a:pt x="8873710" y="1306383"/>
                  </a:lnTo>
                  <a:lnTo>
                    <a:pt x="8814296" y="1365630"/>
                  </a:lnTo>
                  <a:cubicBezTo>
                    <a:pt x="8715708" y="1446128"/>
                    <a:pt x="8596858" y="1493132"/>
                    <a:pt x="8468925" y="1493132"/>
                  </a:cubicBezTo>
                  <a:cubicBezTo>
                    <a:pt x="8340992" y="1493132"/>
                    <a:pt x="8222142" y="1446128"/>
                    <a:pt x="8123554" y="1365630"/>
                  </a:cubicBezTo>
                  <a:lnTo>
                    <a:pt x="8064141" y="1306385"/>
                  </a:lnTo>
                  <a:lnTo>
                    <a:pt x="8004728" y="1365630"/>
                  </a:lnTo>
                  <a:cubicBezTo>
                    <a:pt x="7906141" y="1446128"/>
                    <a:pt x="7787291" y="1493132"/>
                    <a:pt x="7659358" y="1493132"/>
                  </a:cubicBezTo>
                  <a:cubicBezTo>
                    <a:pt x="7531425" y="1493132"/>
                    <a:pt x="7412575" y="1446128"/>
                    <a:pt x="7313987" y="1365630"/>
                  </a:cubicBezTo>
                  <a:lnTo>
                    <a:pt x="7254574" y="1306385"/>
                  </a:lnTo>
                  <a:lnTo>
                    <a:pt x="7195161" y="1365630"/>
                  </a:lnTo>
                  <a:cubicBezTo>
                    <a:pt x="7096573" y="1446128"/>
                    <a:pt x="6977724" y="1493132"/>
                    <a:pt x="6849791" y="1493132"/>
                  </a:cubicBezTo>
                  <a:cubicBezTo>
                    <a:pt x="6721858" y="1493132"/>
                    <a:pt x="6603008" y="1446128"/>
                    <a:pt x="6504420" y="1365630"/>
                  </a:cubicBezTo>
                  <a:lnTo>
                    <a:pt x="6445007" y="1306385"/>
                  </a:lnTo>
                  <a:lnTo>
                    <a:pt x="6385594" y="1365630"/>
                  </a:lnTo>
                  <a:cubicBezTo>
                    <a:pt x="6287006" y="1446128"/>
                    <a:pt x="6168157" y="1493132"/>
                    <a:pt x="6040224" y="1493132"/>
                  </a:cubicBezTo>
                  <a:cubicBezTo>
                    <a:pt x="5912291" y="1493132"/>
                    <a:pt x="5793441" y="1446128"/>
                    <a:pt x="5694853" y="1365630"/>
                  </a:cubicBezTo>
                  <a:lnTo>
                    <a:pt x="5635440" y="1306385"/>
                  </a:lnTo>
                  <a:lnTo>
                    <a:pt x="5576027" y="1365630"/>
                  </a:lnTo>
                  <a:cubicBezTo>
                    <a:pt x="5477439" y="1446128"/>
                    <a:pt x="5358590" y="1493132"/>
                    <a:pt x="5230657" y="1493132"/>
                  </a:cubicBezTo>
                  <a:cubicBezTo>
                    <a:pt x="5102724" y="1493132"/>
                    <a:pt x="4983874" y="1446128"/>
                    <a:pt x="4885286" y="1365630"/>
                  </a:cubicBezTo>
                  <a:lnTo>
                    <a:pt x="4825873" y="1306385"/>
                  </a:lnTo>
                  <a:lnTo>
                    <a:pt x="4766460" y="1365630"/>
                  </a:lnTo>
                  <a:cubicBezTo>
                    <a:pt x="4667873" y="1446128"/>
                    <a:pt x="4549023" y="1493132"/>
                    <a:pt x="4421090" y="1493132"/>
                  </a:cubicBezTo>
                  <a:cubicBezTo>
                    <a:pt x="4293157" y="1493132"/>
                    <a:pt x="4174307" y="1446128"/>
                    <a:pt x="4075719" y="1365630"/>
                  </a:cubicBezTo>
                  <a:lnTo>
                    <a:pt x="4016306" y="1306385"/>
                  </a:lnTo>
                  <a:lnTo>
                    <a:pt x="3956893" y="1365630"/>
                  </a:lnTo>
                  <a:cubicBezTo>
                    <a:pt x="3858305" y="1446128"/>
                    <a:pt x="3739456" y="1493132"/>
                    <a:pt x="3611523" y="1493132"/>
                  </a:cubicBezTo>
                  <a:cubicBezTo>
                    <a:pt x="3483590" y="1493132"/>
                    <a:pt x="3364740" y="1446128"/>
                    <a:pt x="3266152" y="1365630"/>
                  </a:cubicBezTo>
                  <a:lnTo>
                    <a:pt x="3206739" y="1306385"/>
                  </a:lnTo>
                  <a:lnTo>
                    <a:pt x="3147329" y="1365630"/>
                  </a:lnTo>
                  <a:cubicBezTo>
                    <a:pt x="3048740" y="1446128"/>
                    <a:pt x="2929890" y="1493132"/>
                    <a:pt x="2801957" y="1493132"/>
                  </a:cubicBezTo>
                  <a:cubicBezTo>
                    <a:pt x="2674024" y="1493132"/>
                    <a:pt x="2555174" y="1446128"/>
                    <a:pt x="2456587" y="1365630"/>
                  </a:cubicBezTo>
                  <a:lnTo>
                    <a:pt x="2397174" y="1306385"/>
                  </a:lnTo>
                  <a:lnTo>
                    <a:pt x="2337761" y="1365630"/>
                  </a:lnTo>
                  <a:cubicBezTo>
                    <a:pt x="2239173" y="1446128"/>
                    <a:pt x="2120324" y="1493132"/>
                    <a:pt x="1992391" y="1493132"/>
                  </a:cubicBezTo>
                  <a:cubicBezTo>
                    <a:pt x="1864458" y="1493132"/>
                    <a:pt x="1745608" y="1446128"/>
                    <a:pt x="1647021" y="1365630"/>
                  </a:cubicBezTo>
                  <a:lnTo>
                    <a:pt x="1587607" y="1306385"/>
                  </a:lnTo>
                  <a:lnTo>
                    <a:pt x="1528195" y="1365630"/>
                  </a:lnTo>
                  <a:cubicBezTo>
                    <a:pt x="1429607" y="1446128"/>
                    <a:pt x="1310756" y="1493132"/>
                    <a:pt x="1182824" y="1493132"/>
                  </a:cubicBezTo>
                  <a:cubicBezTo>
                    <a:pt x="926957" y="1493132"/>
                    <a:pt x="707426" y="1305117"/>
                    <a:pt x="613651" y="1037163"/>
                  </a:cubicBezTo>
                  <a:lnTo>
                    <a:pt x="591665" y="951561"/>
                  </a:lnTo>
                  <a:lnTo>
                    <a:pt x="497712" y="960702"/>
                  </a:lnTo>
                  <a:cubicBezTo>
                    <a:pt x="222833" y="960702"/>
                    <a:pt x="0" y="745642"/>
                    <a:pt x="0" y="480351"/>
                  </a:cubicBezTo>
                  <a:cubicBezTo>
                    <a:pt x="0" y="215060"/>
                    <a:pt x="222833" y="0"/>
                    <a:pt x="4977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05D20771-D5F0-4172-A474-0AE73118FD46}"/>
              </a:ext>
            </a:extLst>
          </p:cNvPr>
          <p:cNvSpPr txBox="1"/>
          <p:nvPr/>
        </p:nvSpPr>
        <p:spPr>
          <a:xfrm>
            <a:off x="1" y="30990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effectLst>
                  <a:glow rad="228600">
                    <a:schemeClr val="bg1"/>
                  </a:glow>
                </a:effectLst>
                <a:latin typeface="Mali" panose="00000800000000000000" pitchFamily="2" charset="-34"/>
                <a:cs typeface="Mali" panose="00000800000000000000" pitchFamily="2" charset="-34"/>
              </a:rPr>
              <a:t>เรียงลำดับเศษส่วนที่ตัวเศษเท่ากัน</a:t>
            </a:r>
            <a:endParaRPr lang="en-US" sz="3200" dirty="0">
              <a:effectLst>
                <a:glow rad="228600">
                  <a:schemeClr val="bg1"/>
                </a:glow>
              </a:effectLst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E6ADB94E-FE34-444F-B6B1-71AEFD31B5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022" y="4876846"/>
            <a:ext cx="1275608" cy="11833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54F0F823-9CF8-466C-9AFE-6CCB85A10E90}"/>
                  </a:ext>
                </a:extLst>
              </p:cNvPr>
              <p:cNvSpPr txBox="1"/>
              <p:nvPr/>
            </p:nvSpPr>
            <p:spPr>
              <a:xfrm>
                <a:off x="1436895" y="2153395"/>
                <a:ext cx="979713" cy="1073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r>
                  <a:rPr lang="th-TH" sz="40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54F0F823-9CF8-466C-9AFE-6CCB85A10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6895" y="2153395"/>
                <a:ext cx="979713" cy="1073499"/>
              </a:xfrm>
              <a:prstGeom prst="rect">
                <a:avLst/>
              </a:prstGeom>
              <a:blipFill>
                <a:blip r:embed="rId9"/>
                <a:stretch>
                  <a:fillRect r="-18750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DEE62ABE-324B-4EB9-8132-384D0D151489}"/>
                  </a:ext>
                </a:extLst>
              </p:cNvPr>
              <p:cNvSpPr txBox="1"/>
              <p:nvPr/>
            </p:nvSpPr>
            <p:spPr>
              <a:xfrm>
                <a:off x="4226743" y="2153395"/>
                <a:ext cx="979713" cy="1047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</m:t>
                        </m:r>
                      </m:den>
                    </m:f>
                  </m:oMath>
                </a14:m>
                <a:r>
                  <a:rPr lang="th-TH" sz="40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DEE62ABE-324B-4EB9-8132-384D0D151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6743" y="2153395"/>
                <a:ext cx="979713" cy="1047146"/>
              </a:xfrm>
              <a:prstGeom prst="rect">
                <a:avLst/>
              </a:prstGeom>
              <a:blipFill>
                <a:blip r:embed="rId10"/>
                <a:stretch>
                  <a:fillRect r="-20497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CDB08F17-6AEA-4ED4-ABD7-B91850463252}"/>
                  </a:ext>
                </a:extLst>
              </p:cNvPr>
              <p:cNvSpPr txBox="1"/>
              <p:nvPr/>
            </p:nvSpPr>
            <p:spPr>
              <a:xfrm>
                <a:off x="7037615" y="2153395"/>
                <a:ext cx="979713" cy="1079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den>
                    </m:f>
                  </m:oMath>
                </a14:m>
                <a:r>
                  <a:rPr lang="th-TH" sz="40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CDB08F17-6AEA-4ED4-ABD7-B91850463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615" y="2153395"/>
                <a:ext cx="979713" cy="1079911"/>
              </a:xfrm>
              <a:prstGeom prst="rect">
                <a:avLst/>
              </a:prstGeom>
              <a:blipFill>
                <a:blip r:embed="rId11"/>
                <a:stretch>
                  <a:fillRect r="-18634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29BD3DE6-748B-4671-B5D5-2765ACBE0E98}"/>
                  </a:ext>
                </a:extLst>
              </p:cNvPr>
              <p:cNvSpPr txBox="1"/>
              <p:nvPr/>
            </p:nvSpPr>
            <p:spPr>
              <a:xfrm>
                <a:off x="9862037" y="2153395"/>
                <a:ext cx="979713" cy="1075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den>
                    </m:f>
                  </m:oMath>
                </a14:m>
                <a:r>
                  <a:rPr lang="th-TH" sz="40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29BD3DE6-748B-4671-B5D5-2765ACBE0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2037" y="2153395"/>
                <a:ext cx="979713" cy="1075936"/>
              </a:xfrm>
              <a:prstGeom prst="rect">
                <a:avLst/>
              </a:prstGeom>
              <a:blipFill>
                <a:blip r:embed="rId12"/>
                <a:stretch>
                  <a:fillRect r="-18012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4187605-65D1-42F0-BABA-B191C5EF12D0}"/>
              </a:ext>
            </a:extLst>
          </p:cNvPr>
          <p:cNvGrpSpPr/>
          <p:nvPr/>
        </p:nvGrpSpPr>
        <p:grpSpPr>
          <a:xfrm>
            <a:off x="1797682" y="4950255"/>
            <a:ext cx="10084896" cy="1307061"/>
            <a:chOff x="1798821" y="417539"/>
            <a:chExt cx="4430911" cy="1307061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923DA6FB-26B6-45C0-B4BF-5B4742FB9476}"/>
                </a:ext>
              </a:extLst>
            </p:cNvPr>
            <p:cNvGrpSpPr/>
            <p:nvPr/>
          </p:nvGrpSpPr>
          <p:grpSpPr>
            <a:xfrm>
              <a:off x="1798821" y="417539"/>
              <a:ext cx="4430911" cy="1307061"/>
              <a:chOff x="1798821" y="417539"/>
              <a:chExt cx="4430911" cy="1307061"/>
            </a:xfrm>
          </p:grpSpPr>
          <p:sp>
            <p:nvSpPr>
              <p:cNvPr id="105" name="Rectangle: Rounded Corners 18">
                <a:extLst>
                  <a:ext uri="{FF2B5EF4-FFF2-40B4-BE49-F238E27FC236}">
                    <a16:creationId xmlns:a16="http://schemas.microsoft.com/office/drawing/2014/main" id="{57214953-FC24-4401-9581-F9A5214FE8AD}"/>
                  </a:ext>
                </a:extLst>
              </p:cNvPr>
              <p:cNvSpPr/>
              <p:nvPr/>
            </p:nvSpPr>
            <p:spPr>
              <a:xfrm>
                <a:off x="1923762" y="417539"/>
                <a:ext cx="4305970" cy="1307061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Isosceles Triangle 105">
                <a:extLst>
                  <a:ext uri="{FF2B5EF4-FFF2-40B4-BE49-F238E27FC236}">
                    <a16:creationId xmlns:a16="http://schemas.microsoft.com/office/drawing/2014/main" id="{71D5A3BC-A044-4DE2-AAA4-32ED17BB3E1C}"/>
                  </a:ext>
                </a:extLst>
              </p:cNvPr>
              <p:cNvSpPr/>
              <p:nvPr/>
            </p:nvSpPr>
            <p:spPr>
              <a:xfrm rot="16200000">
                <a:off x="1668098" y="896476"/>
                <a:ext cx="534865" cy="273419"/>
              </a:xfrm>
              <a:prstGeom prst="triangle">
                <a:avLst/>
              </a:pr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DA0ADFD6-0B5A-42F2-B982-E9D92B505C9C}"/>
                </a:ext>
              </a:extLst>
            </p:cNvPr>
            <p:cNvSpPr txBox="1"/>
            <p:nvPr/>
          </p:nvSpPr>
          <p:spPr>
            <a:xfrm>
              <a:off x="1994934" y="470197"/>
              <a:ext cx="4234798" cy="1115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การเรียงลำดับเศษส่วนที่ตัวเศษเท่ากันจากน้อยไปมาก</a:t>
              </a:r>
            </a:p>
            <a:p>
              <a:pPr>
                <a:spcBef>
                  <a:spcPts val="300"/>
                </a:spcBef>
              </a:pP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ให้เขียนเศษส่วนเรียงลำดับจากเศษส่วนที่</a:t>
              </a:r>
              <a:r>
                <a:rPr lang="th-TH" sz="32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ตัวส่วนมากไปน้อย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477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81481E-6 L -0.45964 0.24398 " pathEditMode="relative" rAng="0" ptsTypes="AA">
                                      <p:cBhvr>
                                        <p:cTn id="17" dur="1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82" y="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-0.00052 0.24398 " pathEditMode="relative" rAng="0" ptsTypes="AA">
                                      <p:cBhvr>
                                        <p:cTn id="21" dur="1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-0.22956 0.24398 " pathEditMode="relative" rAng="0" ptsTypes="AA">
                                      <p:cBhvr>
                                        <p:cTn id="25" dur="1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0.69115 0.24398 " pathEditMode="relative" rAng="0" ptsTypes="AA">
                                      <p:cBhvr>
                                        <p:cTn id="29" dur="1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7" y="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0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50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50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  <p:bldP spid="100" grpId="0"/>
      <p:bldP spid="10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พื้นหลังสี">
            <a:extLst>
              <a:ext uri="{FF2B5EF4-FFF2-40B4-BE49-F238E27FC236}">
                <a16:creationId xmlns:a16="http://schemas.microsoft.com/office/drawing/2014/main" id="{2F2D3A7B-5889-48E4-8E10-DD381C97A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พื้นหลังสีขาว">
            <a:extLst>
              <a:ext uri="{FF2B5EF4-FFF2-40B4-BE49-F238E27FC236}">
                <a16:creationId xmlns:a16="http://schemas.microsoft.com/office/drawing/2014/main" id="{9B78CC3B-7E72-4CE4-B837-D7D947E4E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8479"/>
          <a:stretch/>
        </p:blipFill>
        <p:spPr>
          <a:xfrm>
            <a:off x="173223" y="150470"/>
            <a:ext cx="11845555" cy="67075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BD440E-5533-4EDC-97E9-00A0BD8D6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2419" y="1627560"/>
            <a:ext cx="2390537" cy="1086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473CC1-C8C4-4F03-A721-101CE852E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643" y="1627560"/>
            <a:ext cx="2390537" cy="1086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044F9F-9C7E-4F24-9332-BBE33E0C15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8827" y="1627560"/>
            <a:ext cx="2390537" cy="1086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D8FD26-8131-4B92-81B0-884485E33F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5235" y="1627560"/>
            <a:ext cx="2390537" cy="1086607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7FF81C4D-E01A-4257-8ABB-565989DDBFF0}"/>
              </a:ext>
            </a:extLst>
          </p:cNvPr>
          <p:cNvGrpSpPr/>
          <p:nvPr/>
        </p:nvGrpSpPr>
        <p:grpSpPr>
          <a:xfrm>
            <a:off x="1866221" y="4791238"/>
            <a:ext cx="10152556" cy="1780428"/>
            <a:chOff x="1798821" y="417539"/>
            <a:chExt cx="4460638" cy="1780428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98AD1B7-C117-458C-83B6-9C3B27DDB345}"/>
                </a:ext>
              </a:extLst>
            </p:cNvPr>
            <p:cNvGrpSpPr/>
            <p:nvPr/>
          </p:nvGrpSpPr>
          <p:grpSpPr>
            <a:xfrm>
              <a:off x="1798821" y="417539"/>
              <a:ext cx="4329380" cy="1456188"/>
              <a:chOff x="1798821" y="417539"/>
              <a:chExt cx="4329380" cy="1456188"/>
            </a:xfrm>
          </p:grpSpPr>
          <p:sp>
            <p:nvSpPr>
              <p:cNvPr id="87" name="Rectangle: Rounded Corners 18">
                <a:extLst>
                  <a:ext uri="{FF2B5EF4-FFF2-40B4-BE49-F238E27FC236}">
                    <a16:creationId xmlns:a16="http://schemas.microsoft.com/office/drawing/2014/main" id="{BF67B52E-AA3C-486C-949D-DDCD98E9454F}"/>
                  </a:ext>
                </a:extLst>
              </p:cNvPr>
              <p:cNvSpPr/>
              <p:nvPr/>
            </p:nvSpPr>
            <p:spPr>
              <a:xfrm>
                <a:off x="1923762" y="417539"/>
                <a:ext cx="4204439" cy="1456188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Isosceles Triangle 88">
                <a:extLst>
                  <a:ext uri="{FF2B5EF4-FFF2-40B4-BE49-F238E27FC236}">
                    <a16:creationId xmlns:a16="http://schemas.microsoft.com/office/drawing/2014/main" id="{16B891F9-F664-4143-937E-476934B25DA1}"/>
                  </a:ext>
                </a:extLst>
              </p:cNvPr>
              <p:cNvSpPr/>
              <p:nvPr/>
            </p:nvSpPr>
            <p:spPr>
              <a:xfrm rot="16200000">
                <a:off x="1668098" y="896476"/>
                <a:ext cx="534865" cy="273419"/>
              </a:xfrm>
              <a:prstGeom prst="triangle">
                <a:avLst/>
              </a:pr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83E7E1E-D131-4FC8-8EAB-7E0E57288A9F}"/>
                </a:ext>
              </a:extLst>
            </p:cNvPr>
            <p:cNvSpPr txBox="1"/>
            <p:nvPr/>
          </p:nvSpPr>
          <p:spPr>
            <a:xfrm>
              <a:off x="2024661" y="551362"/>
              <a:ext cx="4234798" cy="1646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มาช่วยกันเรียงแถบกระดาษจากมากไปน้อย</a:t>
              </a:r>
            </a:p>
            <a:p>
              <a:pPr>
                <a:spcBef>
                  <a:spcPts val="300"/>
                </a:spcBef>
              </a:pP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พร้อมทั้งเขียนเศษส่วนแสดงส่วนที่ระบายสีจากมากไปน้อย</a:t>
              </a:r>
            </a:p>
            <a:p>
              <a:pPr>
                <a:spcBef>
                  <a:spcPts val="300"/>
                </a:spcBef>
              </a:pPr>
              <a:endParaRPr lang="th-TH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69131BB-8A0F-4170-9E7C-2956F03AAF89}"/>
              </a:ext>
            </a:extLst>
          </p:cNvPr>
          <p:cNvGrpSpPr/>
          <p:nvPr/>
        </p:nvGrpSpPr>
        <p:grpSpPr>
          <a:xfrm>
            <a:off x="757783" y="-333740"/>
            <a:ext cx="10676434" cy="1552898"/>
            <a:chOff x="966352" y="-287440"/>
            <a:chExt cx="10676434" cy="1552898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14A586A-D8E7-49E2-90CE-9D6E5589988F}"/>
                </a:ext>
              </a:extLst>
            </p:cNvPr>
            <p:cNvSpPr/>
            <p:nvPr/>
          </p:nvSpPr>
          <p:spPr>
            <a:xfrm>
              <a:off x="966352" y="-242975"/>
              <a:ext cx="10676434" cy="1508433"/>
            </a:xfrm>
            <a:custGeom>
              <a:avLst/>
              <a:gdLst>
                <a:gd name="connsiteX0" fmla="*/ 497712 w 10568133"/>
                <a:gd name="connsiteY0" fmla="*/ 0 h 1493132"/>
                <a:gd name="connsiteX1" fmla="*/ 775988 w 10568133"/>
                <a:gd name="connsiteY1" fmla="*/ 82036 h 1493132"/>
                <a:gd name="connsiteX2" fmla="*/ 835513 w 10568133"/>
                <a:gd name="connsiteY2" fmla="*/ 129436 h 1493132"/>
                <a:gd name="connsiteX3" fmla="*/ 837453 w 10568133"/>
                <a:gd name="connsiteY3" fmla="*/ 127502 h 1493132"/>
                <a:gd name="connsiteX4" fmla="*/ 1182824 w 10568133"/>
                <a:gd name="connsiteY4" fmla="*/ 0 h 1493132"/>
                <a:gd name="connsiteX5" fmla="*/ 1528195 w 10568133"/>
                <a:gd name="connsiteY5" fmla="*/ 127502 h 1493132"/>
                <a:gd name="connsiteX6" fmla="*/ 1587607 w 10568133"/>
                <a:gd name="connsiteY6" fmla="*/ 186748 h 1493132"/>
                <a:gd name="connsiteX7" fmla="*/ 1647021 w 10568133"/>
                <a:gd name="connsiteY7" fmla="*/ 127502 h 1493132"/>
                <a:gd name="connsiteX8" fmla="*/ 1992391 w 10568133"/>
                <a:gd name="connsiteY8" fmla="*/ 0 h 1493132"/>
                <a:gd name="connsiteX9" fmla="*/ 2337761 w 10568133"/>
                <a:gd name="connsiteY9" fmla="*/ 127502 h 1493132"/>
                <a:gd name="connsiteX10" fmla="*/ 2397174 w 10568133"/>
                <a:gd name="connsiteY10" fmla="*/ 186747 h 1493132"/>
                <a:gd name="connsiteX11" fmla="*/ 2456587 w 10568133"/>
                <a:gd name="connsiteY11" fmla="*/ 127502 h 1493132"/>
                <a:gd name="connsiteX12" fmla="*/ 2801957 w 10568133"/>
                <a:gd name="connsiteY12" fmla="*/ 0 h 1493132"/>
                <a:gd name="connsiteX13" fmla="*/ 3147329 w 10568133"/>
                <a:gd name="connsiteY13" fmla="*/ 127502 h 1493132"/>
                <a:gd name="connsiteX14" fmla="*/ 3206739 w 10568133"/>
                <a:gd name="connsiteY14" fmla="*/ 186747 h 1493132"/>
                <a:gd name="connsiteX15" fmla="*/ 3266152 w 10568133"/>
                <a:gd name="connsiteY15" fmla="*/ 127502 h 1493132"/>
                <a:gd name="connsiteX16" fmla="*/ 3611523 w 10568133"/>
                <a:gd name="connsiteY16" fmla="*/ 0 h 1493132"/>
                <a:gd name="connsiteX17" fmla="*/ 3956893 w 10568133"/>
                <a:gd name="connsiteY17" fmla="*/ 127502 h 1493132"/>
                <a:gd name="connsiteX18" fmla="*/ 4016306 w 10568133"/>
                <a:gd name="connsiteY18" fmla="*/ 186747 h 1493132"/>
                <a:gd name="connsiteX19" fmla="*/ 4075719 w 10568133"/>
                <a:gd name="connsiteY19" fmla="*/ 127502 h 1493132"/>
                <a:gd name="connsiteX20" fmla="*/ 4421090 w 10568133"/>
                <a:gd name="connsiteY20" fmla="*/ 0 h 1493132"/>
                <a:gd name="connsiteX21" fmla="*/ 4766460 w 10568133"/>
                <a:gd name="connsiteY21" fmla="*/ 127502 h 1493132"/>
                <a:gd name="connsiteX22" fmla="*/ 4825873 w 10568133"/>
                <a:gd name="connsiteY22" fmla="*/ 186747 h 1493132"/>
                <a:gd name="connsiteX23" fmla="*/ 4885286 w 10568133"/>
                <a:gd name="connsiteY23" fmla="*/ 127502 h 1493132"/>
                <a:gd name="connsiteX24" fmla="*/ 5230657 w 10568133"/>
                <a:gd name="connsiteY24" fmla="*/ 0 h 1493132"/>
                <a:gd name="connsiteX25" fmla="*/ 5576027 w 10568133"/>
                <a:gd name="connsiteY25" fmla="*/ 127502 h 1493132"/>
                <a:gd name="connsiteX26" fmla="*/ 5635440 w 10568133"/>
                <a:gd name="connsiteY26" fmla="*/ 186747 h 1493132"/>
                <a:gd name="connsiteX27" fmla="*/ 5694853 w 10568133"/>
                <a:gd name="connsiteY27" fmla="*/ 127502 h 1493132"/>
                <a:gd name="connsiteX28" fmla="*/ 6040224 w 10568133"/>
                <a:gd name="connsiteY28" fmla="*/ 0 h 1493132"/>
                <a:gd name="connsiteX29" fmla="*/ 6385594 w 10568133"/>
                <a:gd name="connsiteY29" fmla="*/ 127502 h 1493132"/>
                <a:gd name="connsiteX30" fmla="*/ 6445007 w 10568133"/>
                <a:gd name="connsiteY30" fmla="*/ 186747 h 1493132"/>
                <a:gd name="connsiteX31" fmla="*/ 6504420 w 10568133"/>
                <a:gd name="connsiteY31" fmla="*/ 127502 h 1493132"/>
                <a:gd name="connsiteX32" fmla="*/ 6849791 w 10568133"/>
                <a:gd name="connsiteY32" fmla="*/ 0 h 1493132"/>
                <a:gd name="connsiteX33" fmla="*/ 7195161 w 10568133"/>
                <a:gd name="connsiteY33" fmla="*/ 127502 h 1493132"/>
                <a:gd name="connsiteX34" fmla="*/ 7254574 w 10568133"/>
                <a:gd name="connsiteY34" fmla="*/ 186747 h 1493132"/>
                <a:gd name="connsiteX35" fmla="*/ 7313987 w 10568133"/>
                <a:gd name="connsiteY35" fmla="*/ 127502 h 1493132"/>
                <a:gd name="connsiteX36" fmla="*/ 7659358 w 10568133"/>
                <a:gd name="connsiteY36" fmla="*/ 0 h 1493132"/>
                <a:gd name="connsiteX37" fmla="*/ 8004728 w 10568133"/>
                <a:gd name="connsiteY37" fmla="*/ 127502 h 1493132"/>
                <a:gd name="connsiteX38" fmla="*/ 8064141 w 10568133"/>
                <a:gd name="connsiteY38" fmla="*/ 186747 h 1493132"/>
                <a:gd name="connsiteX39" fmla="*/ 8123554 w 10568133"/>
                <a:gd name="connsiteY39" fmla="*/ 127502 h 1493132"/>
                <a:gd name="connsiteX40" fmla="*/ 8468925 w 10568133"/>
                <a:gd name="connsiteY40" fmla="*/ 0 h 1493132"/>
                <a:gd name="connsiteX41" fmla="*/ 8814296 w 10568133"/>
                <a:gd name="connsiteY41" fmla="*/ 127502 h 1493132"/>
                <a:gd name="connsiteX42" fmla="*/ 8873710 w 10568133"/>
                <a:gd name="connsiteY42" fmla="*/ 186749 h 1493132"/>
                <a:gd name="connsiteX43" fmla="*/ 8933124 w 10568133"/>
                <a:gd name="connsiteY43" fmla="*/ 127502 h 1493132"/>
                <a:gd name="connsiteX44" fmla="*/ 9278495 w 10568133"/>
                <a:gd name="connsiteY44" fmla="*/ 0 h 1493132"/>
                <a:gd name="connsiteX45" fmla="*/ 9623865 w 10568133"/>
                <a:gd name="connsiteY45" fmla="*/ 127502 h 1493132"/>
                <a:gd name="connsiteX46" fmla="*/ 9694160 w 10568133"/>
                <a:gd name="connsiteY46" fmla="*/ 197598 h 1493132"/>
                <a:gd name="connsiteX47" fmla="*/ 9718485 w 10568133"/>
                <a:gd name="connsiteY47" fmla="*/ 169144 h 1493132"/>
                <a:gd name="connsiteX48" fmla="*/ 10070421 w 10568133"/>
                <a:gd name="connsiteY48" fmla="*/ 28453 h 1493132"/>
                <a:gd name="connsiteX49" fmla="*/ 10568133 w 10568133"/>
                <a:gd name="connsiteY49" fmla="*/ 508804 h 1493132"/>
                <a:gd name="connsiteX50" fmla="*/ 10070421 w 10568133"/>
                <a:gd name="connsiteY50" fmla="*/ 989155 h 1493132"/>
                <a:gd name="connsiteX51" fmla="*/ 9876689 w 10568133"/>
                <a:gd name="connsiteY51" fmla="*/ 951407 h 1493132"/>
                <a:gd name="connsiteX52" fmla="*/ 9870522 w 10568133"/>
                <a:gd name="connsiteY52" fmla="*/ 948176 h 1493132"/>
                <a:gd name="connsiteX53" fmla="*/ 9847667 w 10568133"/>
                <a:gd name="connsiteY53" fmla="*/ 1037163 h 1493132"/>
                <a:gd name="connsiteX54" fmla="*/ 9278495 w 10568133"/>
                <a:gd name="connsiteY54" fmla="*/ 1493132 h 1493132"/>
                <a:gd name="connsiteX55" fmla="*/ 8933124 w 10568133"/>
                <a:gd name="connsiteY55" fmla="*/ 1365630 h 1493132"/>
                <a:gd name="connsiteX56" fmla="*/ 8873710 w 10568133"/>
                <a:gd name="connsiteY56" fmla="*/ 1306383 h 1493132"/>
                <a:gd name="connsiteX57" fmla="*/ 8814296 w 10568133"/>
                <a:gd name="connsiteY57" fmla="*/ 1365630 h 1493132"/>
                <a:gd name="connsiteX58" fmla="*/ 8468925 w 10568133"/>
                <a:gd name="connsiteY58" fmla="*/ 1493132 h 1493132"/>
                <a:gd name="connsiteX59" fmla="*/ 8123554 w 10568133"/>
                <a:gd name="connsiteY59" fmla="*/ 1365630 h 1493132"/>
                <a:gd name="connsiteX60" fmla="*/ 8064141 w 10568133"/>
                <a:gd name="connsiteY60" fmla="*/ 1306385 h 1493132"/>
                <a:gd name="connsiteX61" fmla="*/ 8004728 w 10568133"/>
                <a:gd name="connsiteY61" fmla="*/ 1365630 h 1493132"/>
                <a:gd name="connsiteX62" fmla="*/ 7659358 w 10568133"/>
                <a:gd name="connsiteY62" fmla="*/ 1493132 h 1493132"/>
                <a:gd name="connsiteX63" fmla="*/ 7313987 w 10568133"/>
                <a:gd name="connsiteY63" fmla="*/ 1365630 h 1493132"/>
                <a:gd name="connsiteX64" fmla="*/ 7254574 w 10568133"/>
                <a:gd name="connsiteY64" fmla="*/ 1306385 h 1493132"/>
                <a:gd name="connsiteX65" fmla="*/ 7195161 w 10568133"/>
                <a:gd name="connsiteY65" fmla="*/ 1365630 h 1493132"/>
                <a:gd name="connsiteX66" fmla="*/ 6849791 w 10568133"/>
                <a:gd name="connsiteY66" fmla="*/ 1493132 h 1493132"/>
                <a:gd name="connsiteX67" fmla="*/ 6504420 w 10568133"/>
                <a:gd name="connsiteY67" fmla="*/ 1365630 h 1493132"/>
                <a:gd name="connsiteX68" fmla="*/ 6445007 w 10568133"/>
                <a:gd name="connsiteY68" fmla="*/ 1306385 h 1493132"/>
                <a:gd name="connsiteX69" fmla="*/ 6385594 w 10568133"/>
                <a:gd name="connsiteY69" fmla="*/ 1365630 h 1493132"/>
                <a:gd name="connsiteX70" fmla="*/ 6040224 w 10568133"/>
                <a:gd name="connsiteY70" fmla="*/ 1493132 h 1493132"/>
                <a:gd name="connsiteX71" fmla="*/ 5694853 w 10568133"/>
                <a:gd name="connsiteY71" fmla="*/ 1365630 h 1493132"/>
                <a:gd name="connsiteX72" fmla="*/ 5635440 w 10568133"/>
                <a:gd name="connsiteY72" fmla="*/ 1306385 h 1493132"/>
                <a:gd name="connsiteX73" fmla="*/ 5576027 w 10568133"/>
                <a:gd name="connsiteY73" fmla="*/ 1365630 h 1493132"/>
                <a:gd name="connsiteX74" fmla="*/ 5230657 w 10568133"/>
                <a:gd name="connsiteY74" fmla="*/ 1493132 h 1493132"/>
                <a:gd name="connsiteX75" fmla="*/ 4885286 w 10568133"/>
                <a:gd name="connsiteY75" fmla="*/ 1365630 h 1493132"/>
                <a:gd name="connsiteX76" fmla="*/ 4825873 w 10568133"/>
                <a:gd name="connsiteY76" fmla="*/ 1306385 h 1493132"/>
                <a:gd name="connsiteX77" fmla="*/ 4766460 w 10568133"/>
                <a:gd name="connsiteY77" fmla="*/ 1365630 h 1493132"/>
                <a:gd name="connsiteX78" fmla="*/ 4421090 w 10568133"/>
                <a:gd name="connsiteY78" fmla="*/ 1493132 h 1493132"/>
                <a:gd name="connsiteX79" fmla="*/ 4075719 w 10568133"/>
                <a:gd name="connsiteY79" fmla="*/ 1365630 h 1493132"/>
                <a:gd name="connsiteX80" fmla="*/ 4016306 w 10568133"/>
                <a:gd name="connsiteY80" fmla="*/ 1306385 h 1493132"/>
                <a:gd name="connsiteX81" fmla="*/ 3956893 w 10568133"/>
                <a:gd name="connsiteY81" fmla="*/ 1365630 h 1493132"/>
                <a:gd name="connsiteX82" fmla="*/ 3611523 w 10568133"/>
                <a:gd name="connsiteY82" fmla="*/ 1493132 h 1493132"/>
                <a:gd name="connsiteX83" fmla="*/ 3266152 w 10568133"/>
                <a:gd name="connsiteY83" fmla="*/ 1365630 h 1493132"/>
                <a:gd name="connsiteX84" fmla="*/ 3206739 w 10568133"/>
                <a:gd name="connsiteY84" fmla="*/ 1306385 h 1493132"/>
                <a:gd name="connsiteX85" fmla="*/ 3147329 w 10568133"/>
                <a:gd name="connsiteY85" fmla="*/ 1365630 h 1493132"/>
                <a:gd name="connsiteX86" fmla="*/ 2801957 w 10568133"/>
                <a:gd name="connsiteY86" fmla="*/ 1493132 h 1493132"/>
                <a:gd name="connsiteX87" fmla="*/ 2456587 w 10568133"/>
                <a:gd name="connsiteY87" fmla="*/ 1365630 h 1493132"/>
                <a:gd name="connsiteX88" fmla="*/ 2397174 w 10568133"/>
                <a:gd name="connsiteY88" fmla="*/ 1306385 h 1493132"/>
                <a:gd name="connsiteX89" fmla="*/ 2337761 w 10568133"/>
                <a:gd name="connsiteY89" fmla="*/ 1365630 h 1493132"/>
                <a:gd name="connsiteX90" fmla="*/ 1992391 w 10568133"/>
                <a:gd name="connsiteY90" fmla="*/ 1493132 h 1493132"/>
                <a:gd name="connsiteX91" fmla="*/ 1647021 w 10568133"/>
                <a:gd name="connsiteY91" fmla="*/ 1365630 h 1493132"/>
                <a:gd name="connsiteX92" fmla="*/ 1587607 w 10568133"/>
                <a:gd name="connsiteY92" fmla="*/ 1306385 h 1493132"/>
                <a:gd name="connsiteX93" fmla="*/ 1528195 w 10568133"/>
                <a:gd name="connsiteY93" fmla="*/ 1365630 h 1493132"/>
                <a:gd name="connsiteX94" fmla="*/ 1182824 w 10568133"/>
                <a:gd name="connsiteY94" fmla="*/ 1493132 h 1493132"/>
                <a:gd name="connsiteX95" fmla="*/ 613651 w 10568133"/>
                <a:gd name="connsiteY95" fmla="*/ 1037163 h 1493132"/>
                <a:gd name="connsiteX96" fmla="*/ 591665 w 10568133"/>
                <a:gd name="connsiteY96" fmla="*/ 951561 h 1493132"/>
                <a:gd name="connsiteX97" fmla="*/ 497712 w 10568133"/>
                <a:gd name="connsiteY97" fmla="*/ 960702 h 1493132"/>
                <a:gd name="connsiteX98" fmla="*/ 0 w 10568133"/>
                <a:gd name="connsiteY98" fmla="*/ 480351 h 1493132"/>
                <a:gd name="connsiteX99" fmla="*/ 497712 w 10568133"/>
                <a:gd name="connsiteY99" fmla="*/ 0 h 149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0568133" h="1493132">
                  <a:moveTo>
                    <a:pt x="497712" y="0"/>
                  </a:moveTo>
                  <a:cubicBezTo>
                    <a:pt x="600792" y="0"/>
                    <a:pt x="696553" y="30243"/>
                    <a:pt x="775988" y="82036"/>
                  </a:cubicBezTo>
                  <a:lnTo>
                    <a:pt x="835513" y="129436"/>
                  </a:lnTo>
                  <a:lnTo>
                    <a:pt x="837453" y="127502"/>
                  </a:lnTo>
                  <a:cubicBezTo>
                    <a:pt x="936041" y="47004"/>
                    <a:pt x="1054891" y="0"/>
                    <a:pt x="1182824" y="0"/>
                  </a:cubicBezTo>
                  <a:cubicBezTo>
                    <a:pt x="1310756" y="0"/>
                    <a:pt x="1429607" y="47004"/>
                    <a:pt x="1528195" y="127502"/>
                  </a:cubicBezTo>
                  <a:lnTo>
                    <a:pt x="1587607" y="186748"/>
                  </a:lnTo>
                  <a:lnTo>
                    <a:pt x="1647021" y="127502"/>
                  </a:lnTo>
                  <a:cubicBezTo>
                    <a:pt x="1745608" y="47004"/>
                    <a:pt x="1864458" y="0"/>
                    <a:pt x="1992391" y="0"/>
                  </a:cubicBezTo>
                  <a:cubicBezTo>
                    <a:pt x="2120324" y="0"/>
                    <a:pt x="2239173" y="47004"/>
                    <a:pt x="2337761" y="127502"/>
                  </a:cubicBezTo>
                  <a:lnTo>
                    <a:pt x="2397174" y="186747"/>
                  </a:lnTo>
                  <a:lnTo>
                    <a:pt x="2456587" y="127502"/>
                  </a:lnTo>
                  <a:cubicBezTo>
                    <a:pt x="2555174" y="47004"/>
                    <a:pt x="2674024" y="0"/>
                    <a:pt x="2801957" y="0"/>
                  </a:cubicBezTo>
                  <a:cubicBezTo>
                    <a:pt x="2929890" y="0"/>
                    <a:pt x="3048740" y="47004"/>
                    <a:pt x="3147329" y="127502"/>
                  </a:cubicBezTo>
                  <a:lnTo>
                    <a:pt x="3206739" y="186747"/>
                  </a:lnTo>
                  <a:lnTo>
                    <a:pt x="3266152" y="127502"/>
                  </a:lnTo>
                  <a:cubicBezTo>
                    <a:pt x="3364740" y="47004"/>
                    <a:pt x="3483590" y="0"/>
                    <a:pt x="3611523" y="0"/>
                  </a:cubicBezTo>
                  <a:cubicBezTo>
                    <a:pt x="3739456" y="0"/>
                    <a:pt x="3858305" y="47004"/>
                    <a:pt x="3956893" y="127502"/>
                  </a:cubicBezTo>
                  <a:lnTo>
                    <a:pt x="4016306" y="186747"/>
                  </a:lnTo>
                  <a:lnTo>
                    <a:pt x="4075719" y="127502"/>
                  </a:lnTo>
                  <a:cubicBezTo>
                    <a:pt x="4174307" y="47004"/>
                    <a:pt x="4293157" y="0"/>
                    <a:pt x="4421090" y="0"/>
                  </a:cubicBezTo>
                  <a:cubicBezTo>
                    <a:pt x="4549023" y="0"/>
                    <a:pt x="4667873" y="47004"/>
                    <a:pt x="4766460" y="127502"/>
                  </a:cubicBezTo>
                  <a:lnTo>
                    <a:pt x="4825873" y="186747"/>
                  </a:lnTo>
                  <a:lnTo>
                    <a:pt x="4885286" y="127502"/>
                  </a:lnTo>
                  <a:cubicBezTo>
                    <a:pt x="4983874" y="47004"/>
                    <a:pt x="5102724" y="0"/>
                    <a:pt x="5230657" y="0"/>
                  </a:cubicBezTo>
                  <a:cubicBezTo>
                    <a:pt x="5358590" y="0"/>
                    <a:pt x="5477439" y="47004"/>
                    <a:pt x="5576027" y="127502"/>
                  </a:cubicBezTo>
                  <a:lnTo>
                    <a:pt x="5635440" y="186747"/>
                  </a:lnTo>
                  <a:lnTo>
                    <a:pt x="5694853" y="127502"/>
                  </a:lnTo>
                  <a:cubicBezTo>
                    <a:pt x="5793441" y="47004"/>
                    <a:pt x="5912291" y="0"/>
                    <a:pt x="6040224" y="0"/>
                  </a:cubicBezTo>
                  <a:cubicBezTo>
                    <a:pt x="6168157" y="0"/>
                    <a:pt x="6287006" y="47004"/>
                    <a:pt x="6385594" y="127502"/>
                  </a:cubicBezTo>
                  <a:lnTo>
                    <a:pt x="6445007" y="186747"/>
                  </a:lnTo>
                  <a:lnTo>
                    <a:pt x="6504420" y="127502"/>
                  </a:lnTo>
                  <a:cubicBezTo>
                    <a:pt x="6603008" y="47004"/>
                    <a:pt x="6721858" y="0"/>
                    <a:pt x="6849791" y="0"/>
                  </a:cubicBezTo>
                  <a:cubicBezTo>
                    <a:pt x="6977724" y="0"/>
                    <a:pt x="7096573" y="47004"/>
                    <a:pt x="7195161" y="127502"/>
                  </a:cubicBezTo>
                  <a:lnTo>
                    <a:pt x="7254574" y="186747"/>
                  </a:lnTo>
                  <a:lnTo>
                    <a:pt x="7313987" y="127502"/>
                  </a:lnTo>
                  <a:cubicBezTo>
                    <a:pt x="7412575" y="47004"/>
                    <a:pt x="7531425" y="0"/>
                    <a:pt x="7659358" y="0"/>
                  </a:cubicBezTo>
                  <a:cubicBezTo>
                    <a:pt x="7787291" y="0"/>
                    <a:pt x="7906141" y="47004"/>
                    <a:pt x="8004728" y="127502"/>
                  </a:cubicBezTo>
                  <a:lnTo>
                    <a:pt x="8064141" y="186747"/>
                  </a:lnTo>
                  <a:lnTo>
                    <a:pt x="8123554" y="127502"/>
                  </a:lnTo>
                  <a:cubicBezTo>
                    <a:pt x="8222142" y="47004"/>
                    <a:pt x="8340992" y="0"/>
                    <a:pt x="8468925" y="0"/>
                  </a:cubicBezTo>
                  <a:cubicBezTo>
                    <a:pt x="8596858" y="0"/>
                    <a:pt x="8715708" y="47004"/>
                    <a:pt x="8814296" y="127502"/>
                  </a:cubicBezTo>
                  <a:lnTo>
                    <a:pt x="8873710" y="186749"/>
                  </a:lnTo>
                  <a:lnTo>
                    <a:pt x="8933124" y="127502"/>
                  </a:lnTo>
                  <a:cubicBezTo>
                    <a:pt x="9031712" y="47004"/>
                    <a:pt x="9150562" y="0"/>
                    <a:pt x="9278495" y="0"/>
                  </a:cubicBezTo>
                  <a:cubicBezTo>
                    <a:pt x="9406428" y="0"/>
                    <a:pt x="9525278" y="47004"/>
                    <a:pt x="9623865" y="127502"/>
                  </a:cubicBezTo>
                  <a:lnTo>
                    <a:pt x="9694160" y="197598"/>
                  </a:lnTo>
                  <a:lnTo>
                    <a:pt x="9718485" y="169144"/>
                  </a:lnTo>
                  <a:cubicBezTo>
                    <a:pt x="9808554" y="82218"/>
                    <a:pt x="9932981" y="28453"/>
                    <a:pt x="10070421" y="28453"/>
                  </a:cubicBezTo>
                  <a:cubicBezTo>
                    <a:pt x="10345300" y="28453"/>
                    <a:pt x="10568133" y="243513"/>
                    <a:pt x="10568133" y="508804"/>
                  </a:cubicBezTo>
                  <a:cubicBezTo>
                    <a:pt x="10568133" y="774095"/>
                    <a:pt x="10345300" y="989155"/>
                    <a:pt x="10070421" y="989155"/>
                  </a:cubicBezTo>
                  <a:cubicBezTo>
                    <a:pt x="10001701" y="989155"/>
                    <a:pt x="9936234" y="975714"/>
                    <a:pt x="9876689" y="951407"/>
                  </a:cubicBezTo>
                  <a:lnTo>
                    <a:pt x="9870522" y="948176"/>
                  </a:lnTo>
                  <a:lnTo>
                    <a:pt x="9847667" y="1037163"/>
                  </a:lnTo>
                  <a:cubicBezTo>
                    <a:pt x="9753893" y="1305117"/>
                    <a:pt x="9534361" y="1493132"/>
                    <a:pt x="9278495" y="1493132"/>
                  </a:cubicBezTo>
                  <a:cubicBezTo>
                    <a:pt x="9150562" y="1493132"/>
                    <a:pt x="9031712" y="1446128"/>
                    <a:pt x="8933124" y="1365630"/>
                  </a:cubicBezTo>
                  <a:lnTo>
                    <a:pt x="8873710" y="1306383"/>
                  </a:lnTo>
                  <a:lnTo>
                    <a:pt x="8814296" y="1365630"/>
                  </a:lnTo>
                  <a:cubicBezTo>
                    <a:pt x="8715708" y="1446128"/>
                    <a:pt x="8596858" y="1493132"/>
                    <a:pt x="8468925" y="1493132"/>
                  </a:cubicBezTo>
                  <a:cubicBezTo>
                    <a:pt x="8340992" y="1493132"/>
                    <a:pt x="8222142" y="1446128"/>
                    <a:pt x="8123554" y="1365630"/>
                  </a:cubicBezTo>
                  <a:lnTo>
                    <a:pt x="8064141" y="1306385"/>
                  </a:lnTo>
                  <a:lnTo>
                    <a:pt x="8004728" y="1365630"/>
                  </a:lnTo>
                  <a:cubicBezTo>
                    <a:pt x="7906141" y="1446128"/>
                    <a:pt x="7787291" y="1493132"/>
                    <a:pt x="7659358" y="1493132"/>
                  </a:cubicBezTo>
                  <a:cubicBezTo>
                    <a:pt x="7531425" y="1493132"/>
                    <a:pt x="7412575" y="1446128"/>
                    <a:pt x="7313987" y="1365630"/>
                  </a:cubicBezTo>
                  <a:lnTo>
                    <a:pt x="7254574" y="1306385"/>
                  </a:lnTo>
                  <a:lnTo>
                    <a:pt x="7195161" y="1365630"/>
                  </a:lnTo>
                  <a:cubicBezTo>
                    <a:pt x="7096573" y="1446128"/>
                    <a:pt x="6977724" y="1493132"/>
                    <a:pt x="6849791" y="1493132"/>
                  </a:cubicBezTo>
                  <a:cubicBezTo>
                    <a:pt x="6721858" y="1493132"/>
                    <a:pt x="6603008" y="1446128"/>
                    <a:pt x="6504420" y="1365630"/>
                  </a:cubicBezTo>
                  <a:lnTo>
                    <a:pt x="6445007" y="1306385"/>
                  </a:lnTo>
                  <a:lnTo>
                    <a:pt x="6385594" y="1365630"/>
                  </a:lnTo>
                  <a:cubicBezTo>
                    <a:pt x="6287006" y="1446128"/>
                    <a:pt x="6168157" y="1493132"/>
                    <a:pt x="6040224" y="1493132"/>
                  </a:cubicBezTo>
                  <a:cubicBezTo>
                    <a:pt x="5912291" y="1493132"/>
                    <a:pt x="5793441" y="1446128"/>
                    <a:pt x="5694853" y="1365630"/>
                  </a:cubicBezTo>
                  <a:lnTo>
                    <a:pt x="5635440" y="1306385"/>
                  </a:lnTo>
                  <a:lnTo>
                    <a:pt x="5576027" y="1365630"/>
                  </a:lnTo>
                  <a:cubicBezTo>
                    <a:pt x="5477439" y="1446128"/>
                    <a:pt x="5358590" y="1493132"/>
                    <a:pt x="5230657" y="1493132"/>
                  </a:cubicBezTo>
                  <a:cubicBezTo>
                    <a:pt x="5102724" y="1493132"/>
                    <a:pt x="4983874" y="1446128"/>
                    <a:pt x="4885286" y="1365630"/>
                  </a:cubicBezTo>
                  <a:lnTo>
                    <a:pt x="4825873" y="1306385"/>
                  </a:lnTo>
                  <a:lnTo>
                    <a:pt x="4766460" y="1365630"/>
                  </a:lnTo>
                  <a:cubicBezTo>
                    <a:pt x="4667873" y="1446128"/>
                    <a:pt x="4549023" y="1493132"/>
                    <a:pt x="4421090" y="1493132"/>
                  </a:cubicBezTo>
                  <a:cubicBezTo>
                    <a:pt x="4293157" y="1493132"/>
                    <a:pt x="4174307" y="1446128"/>
                    <a:pt x="4075719" y="1365630"/>
                  </a:cubicBezTo>
                  <a:lnTo>
                    <a:pt x="4016306" y="1306385"/>
                  </a:lnTo>
                  <a:lnTo>
                    <a:pt x="3956893" y="1365630"/>
                  </a:lnTo>
                  <a:cubicBezTo>
                    <a:pt x="3858305" y="1446128"/>
                    <a:pt x="3739456" y="1493132"/>
                    <a:pt x="3611523" y="1493132"/>
                  </a:cubicBezTo>
                  <a:cubicBezTo>
                    <a:pt x="3483590" y="1493132"/>
                    <a:pt x="3364740" y="1446128"/>
                    <a:pt x="3266152" y="1365630"/>
                  </a:cubicBezTo>
                  <a:lnTo>
                    <a:pt x="3206739" y="1306385"/>
                  </a:lnTo>
                  <a:lnTo>
                    <a:pt x="3147329" y="1365630"/>
                  </a:lnTo>
                  <a:cubicBezTo>
                    <a:pt x="3048740" y="1446128"/>
                    <a:pt x="2929890" y="1493132"/>
                    <a:pt x="2801957" y="1493132"/>
                  </a:cubicBezTo>
                  <a:cubicBezTo>
                    <a:pt x="2674024" y="1493132"/>
                    <a:pt x="2555174" y="1446128"/>
                    <a:pt x="2456587" y="1365630"/>
                  </a:cubicBezTo>
                  <a:lnTo>
                    <a:pt x="2397174" y="1306385"/>
                  </a:lnTo>
                  <a:lnTo>
                    <a:pt x="2337761" y="1365630"/>
                  </a:lnTo>
                  <a:cubicBezTo>
                    <a:pt x="2239173" y="1446128"/>
                    <a:pt x="2120324" y="1493132"/>
                    <a:pt x="1992391" y="1493132"/>
                  </a:cubicBezTo>
                  <a:cubicBezTo>
                    <a:pt x="1864458" y="1493132"/>
                    <a:pt x="1745608" y="1446128"/>
                    <a:pt x="1647021" y="1365630"/>
                  </a:cubicBezTo>
                  <a:lnTo>
                    <a:pt x="1587607" y="1306385"/>
                  </a:lnTo>
                  <a:lnTo>
                    <a:pt x="1528195" y="1365630"/>
                  </a:lnTo>
                  <a:cubicBezTo>
                    <a:pt x="1429607" y="1446128"/>
                    <a:pt x="1310756" y="1493132"/>
                    <a:pt x="1182824" y="1493132"/>
                  </a:cubicBezTo>
                  <a:cubicBezTo>
                    <a:pt x="926957" y="1493132"/>
                    <a:pt x="707426" y="1305117"/>
                    <a:pt x="613651" y="1037163"/>
                  </a:cubicBezTo>
                  <a:lnTo>
                    <a:pt x="591665" y="951561"/>
                  </a:lnTo>
                  <a:lnTo>
                    <a:pt x="497712" y="960702"/>
                  </a:lnTo>
                  <a:cubicBezTo>
                    <a:pt x="222833" y="960702"/>
                    <a:pt x="0" y="745642"/>
                    <a:pt x="0" y="480351"/>
                  </a:cubicBezTo>
                  <a:cubicBezTo>
                    <a:pt x="0" y="215060"/>
                    <a:pt x="222833" y="0"/>
                    <a:pt x="497712" y="0"/>
                  </a:cubicBezTo>
                  <a:close/>
                </a:path>
              </a:pathLst>
            </a:custGeom>
            <a:solidFill>
              <a:srgbClr val="9A57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1A02521-028D-4C49-BC5B-D19629DC2180}"/>
                </a:ext>
              </a:extLst>
            </p:cNvPr>
            <p:cNvSpPr/>
            <p:nvPr/>
          </p:nvSpPr>
          <p:spPr>
            <a:xfrm>
              <a:off x="1006993" y="-287440"/>
              <a:ext cx="10568133" cy="1493132"/>
            </a:xfrm>
            <a:custGeom>
              <a:avLst/>
              <a:gdLst>
                <a:gd name="connsiteX0" fmla="*/ 497712 w 10568133"/>
                <a:gd name="connsiteY0" fmla="*/ 0 h 1493132"/>
                <a:gd name="connsiteX1" fmla="*/ 775988 w 10568133"/>
                <a:gd name="connsiteY1" fmla="*/ 82036 h 1493132"/>
                <a:gd name="connsiteX2" fmla="*/ 835513 w 10568133"/>
                <a:gd name="connsiteY2" fmla="*/ 129436 h 1493132"/>
                <a:gd name="connsiteX3" fmla="*/ 837453 w 10568133"/>
                <a:gd name="connsiteY3" fmla="*/ 127502 h 1493132"/>
                <a:gd name="connsiteX4" fmla="*/ 1182824 w 10568133"/>
                <a:gd name="connsiteY4" fmla="*/ 0 h 1493132"/>
                <a:gd name="connsiteX5" fmla="*/ 1528195 w 10568133"/>
                <a:gd name="connsiteY5" fmla="*/ 127502 h 1493132"/>
                <a:gd name="connsiteX6" fmla="*/ 1587607 w 10568133"/>
                <a:gd name="connsiteY6" fmla="*/ 186748 h 1493132"/>
                <a:gd name="connsiteX7" fmla="*/ 1647021 w 10568133"/>
                <a:gd name="connsiteY7" fmla="*/ 127502 h 1493132"/>
                <a:gd name="connsiteX8" fmla="*/ 1992391 w 10568133"/>
                <a:gd name="connsiteY8" fmla="*/ 0 h 1493132"/>
                <a:gd name="connsiteX9" fmla="*/ 2337761 w 10568133"/>
                <a:gd name="connsiteY9" fmla="*/ 127502 h 1493132"/>
                <a:gd name="connsiteX10" fmla="*/ 2397174 w 10568133"/>
                <a:gd name="connsiteY10" fmla="*/ 186747 h 1493132"/>
                <a:gd name="connsiteX11" fmla="*/ 2456587 w 10568133"/>
                <a:gd name="connsiteY11" fmla="*/ 127502 h 1493132"/>
                <a:gd name="connsiteX12" fmla="*/ 2801957 w 10568133"/>
                <a:gd name="connsiteY12" fmla="*/ 0 h 1493132"/>
                <a:gd name="connsiteX13" fmla="*/ 3147329 w 10568133"/>
                <a:gd name="connsiteY13" fmla="*/ 127502 h 1493132"/>
                <a:gd name="connsiteX14" fmla="*/ 3206739 w 10568133"/>
                <a:gd name="connsiteY14" fmla="*/ 186747 h 1493132"/>
                <a:gd name="connsiteX15" fmla="*/ 3266152 w 10568133"/>
                <a:gd name="connsiteY15" fmla="*/ 127502 h 1493132"/>
                <a:gd name="connsiteX16" fmla="*/ 3611523 w 10568133"/>
                <a:gd name="connsiteY16" fmla="*/ 0 h 1493132"/>
                <a:gd name="connsiteX17" fmla="*/ 3956893 w 10568133"/>
                <a:gd name="connsiteY17" fmla="*/ 127502 h 1493132"/>
                <a:gd name="connsiteX18" fmla="*/ 4016306 w 10568133"/>
                <a:gd name="connsiteY18" fmla="*/ 186747 h 1493132"/>
                <a:gd name="connsiteX19" fmla="*/ 4075719 w 10568133"/>
                <a:gd name="connsiteY19" fmla="*/ 127502 h 1493132"/>
                <a:gd name="connsiteX20" fmla="*/ 4421090 w 10568133"/>
                <a:gd name="connsiteY20" fmla="*/ 0 h 1493132"/>
                <a:gd name="connsiteX21" fmla="*/ 4766460 w 10568133"/>
                <a:gd name="connsiteY21" fmla="*/ 127502 h 1493132"/>
                <a:gd name="connsiteX22" fmla="*/ 4825873 w 10568133"/>
                <a:gd name="connsiteY22" fmla="*/ 186747 h 1493132"/>
                <a:gd name="connsiteX23" fmla="*/ 4885286 w 10568133"/>
                <a:gd name="connsiteY23" fmla="*/ 127502 h 1493132"/>
                <a:gd name="connsiteX24" fmla="*/ 5230657 w 10568133"/>
                <a:gd name="connsiteY24" fmla="*/ 0 h 1493132"/>
                <a:gd name="connsiteX25" fmla="*/ 5576027 w 10568133"/>
                <a:gd name="connsiteY25" fmla="*/ 127502 h 1493132"/>
                <a:gd name="connsiteX26" fmla="*/ 5635440 w 10568133"/>
                <a:gd name="connsiteY26" fmla="*/ 186747 h 1493132"/>
                <a:gd name="connsiteX27" fmla="*/ 5694853 w 10568133"/>
                <a:gd name="connsiteY27" fmla="*/ 127502 h 1493132"/>
                <a:gd name="connsiteX28" fmla="*/ 6040224 w 10568133"/>
                <a:gd name="connsiteY28" fmla="*/ 0 h 1493132"/>
                <a:gd name="connsiteX29" fmla="*/ 6385594 w 10568133"/>
                <a:gd name="connsiteY29" fmla="*/ 127502 h 1493132"/>
                <a:gd name="connsiteX30" fmla="*/ 6445007 w 10568133"/>
                <a:gd name="connsiteY30" fmla="*/ 186747 h 1493132"/>
                <a:gd name="connsiteX31" fmla="*/ 6504420 w 10568133"/>
                <a:gd name="connsiteY31" fmla="*/ 127502 h 1493132"/>
                <a:gd name="connsiteX32" fmla="*/ 6849791 w 10568133"/>
                <a:gd name="connsiteY32" fmla="*/ 0 h 1493132"/>
                <a:gd name="connsiteX33" fmla="*/ 7195161 w 10568133"/>
                <a:gd name="connsiteY33" fmla="*/ 127502 h 1493132"/>
                <a:gd name="connsiteX34" fmla="*/ 7254574 w 10568133"/>
                <a:gd name="connsiteY34" fmla="*/ 186747 h 1493132"/>
                <a:gd name="connsiteX35" fmla="*/ 7313987 w 10568133"/>
                <a:gd name="connsiteY35" fmla="*/ 127502 h 1493132"/>
                <a:gd name="connsiteX36" fmla="*/ 7659358 w 10568133"/>
                <a:gd name="connsiteY36" fmla="*/ 0 h 1493132"/>
                <a:gd name="connsiteX37" fmla="*/ 8004728 w 10568133"/>
                <a:gd name="connsiteY37" fmla="*/ 127502 h 1493132"/>
                <a:gd name="connsiteX38" fmla="*/ 8064141 w 10568133"/>
                <a:gd name="connsiteY38" fmla="*/ 186747 h 1493132"/>
                <a:gd name="connsiteX39" fmla="*/ 8123554 w 10568133"/>
                <a:gd name="connsiteY39" fmla="*/ 127502 h 1493132"/>
                <a:gd name="connsiteX40" fmla="*/ 8468925 w 10568133"/>
                <a:gd name="connsiteY40" fmla="*/ 0 h 1493132"/>
                <a:gd name="connsiteX41" fmla="*/ 8814296 w 10568133"/>
                <a:gd name="connsiteY41" fmla="*/ 127502 h 1493132"/>
                <a:gd name="connsiteX42" fmla="*/ 8873710 w 10568133"/>
                <a:gd name="connsiteY42" fmla="*/ 186749 h 1493132"/>
                <a:gd name="connsiteX43" fmla="*/ 8933124 w 10568133"/>
                <a:gd name="connsiteY43" fmla="*/ 127502 h 1493132"/>
                <a:gd name="connsiteX44" fmla="*/ 9278495 w 10568133"/>
                <a:gd name="connsiteY44" fmla="*/ 0 h 1493132"/>
                <a:gd name="connsiteX45" fmla="*/ 9623865 w 10568133"/>
                <a:gd name="connsiteY45" fmla="*/ 127502 h 1493132"/>
                <a:gd name="connsiteX46" fmla="*/ 9694160 w 10568133"/>
                <a:gd name="connsiteY46" fmla="*/ 197598 h 1493132"/>
                <a:gd name="connsiteX47" fmla="*/ 9718485 w 10568133"/>
                <a:gd name="connsiteY47" fmla="*/ 169144 h 1493132"/>
                <a:gd name="connsiteX48" fmla="*/ 10070421 w 10568133"/>
                <a:gd name="connsiteY48" fmla="*/ 28453 h 1493132"/>
                <a:gd name="connsiteX49" fmla="*/ 10568133 w 10568133"/>
                <a:gd name="connsiteY49" fmla="*/ 508804 h 1493132"/>
                <a:gd name="connsiteX50" fmla="*/ 10070421 w 10568133"/>
                <a:gd name="connsiteY50" fmla="*/ 989155 h 1493132"/>
                <a:gd name="connsiteX51" fmla="*/ 9876689 w 10568133"/>
                <a:gd name="connsiteY51" fmla="*/ 951407 h 1493132"/>
                <a:gd name="connsiteX52" fmla="*/ 9870522 w 10568133"/>
                <a:gd name="connsiteY52" fmla="*/ 948176 h 1493132"/>
                <a:gd name="connsiteX53" fmla="*/ 9847667 w 10568133"/>
                <a:gd name="connsiteY53" fmla="*/ 1037163 h 1493132"/>
                <a:gd name="connsiteX54" fmla="*/ 9278495 w 10568133"/>
                <a:gd name="connsiteY54" fmla="*/ 1493132 h 1493132"/>
                <a:gd name="connsiteX55" fmla="*/ 8933124 w 10568133"/>
                <a:gd name="connsiteY55" fmla="*/ 1365630 h 1493132"/>
                <a:gd name="connsiteX56" fmla="*/ 8873710 w 10568133"/>
                <a:gd name="connsiteY56" fmla="*/ 1306383 h 1493132"/>
                <a:gd name="connsiteX57" fmla="*/ 8814296 w 10568133"/>
                <a:gd name="connsiteY57" fmla="*/ 1365630 h 1493132"/>
                <a:gd name="connsiteX58" fmla="*/ 8468925 w 10568133"/>
                <a:gd name="connsiteY58" fmla="*/ 1493132 h 1493132"/>
                <a:gd name="connsiteX59" fmla="*/ 8123554 w 10568133"/>
                <a:gd name="connsiteY59" fmla="*/ 1365630 h 1493132"/>
                <a:gd name="connsiteX60" fmla="*/ 8064141 w 10568133"/>
                <a:gd name="connsiteY60" fmla="*/ 1306385 h 1493132"/>
                <a:gd name="connsiteX61" fmla="*/ 8004728 w 10568133"/>
                <a:gd name="connsiteY61" fmla="*/ 1365630 h 1493132"/>
                <a:gd name="connsiteX62" fmla="*/ 7659358 w 10568133"/>
                <a:gd name="connsiteY62" fmla="*/ 1493132 h 1493132"/>
                <a:gd name="connsiteX63" fmla="*/ 7313987 w 10568133"/>
                <a:gd name="connsiteY63" fmla="*/ 1365630 h 1493132"/>
                <a:gd name="connsiteX64" fmla="*/ 7254574 w 10568133"/>
                <a:gd name="connsiteY64" fmla="*/ 1306385 h 1493132"/>
                <a:gd name="connsiteX65" fmla="*/ 7195161 w 10568133"/>
                <a:gd name="connsiteY65" fmla="*/ 1365630 h 1493132"/>
                <a:gd name="connsiteX66" fmla="*/ 6849791 w 10568133"/>
                <a:gd name="connsiteY66" fmla="*/ 1493132 h 1493132"/>
                <a:gd name="connsiteX67" fmla="*/ 6504420 w 10568133"/>
                <a:gd name="connsiteY67" fmla="*/ 1365630 h 1493132"/>
                <a:gd name="connsiteX68" fmla="*/ 6445007 w 10568133"/>
                <a:gd name="connsiteY68" fmla="*/ 1306385 h 1493132"/>
                <a:gd name="connsiteX69" fmla="*/ 6385594 w 10568133"/>
                <a:gd name="connsiteY69" fmla="*/ 1365630 h 1493132"/>
                <a:gd name="connsiteX70" fmla="*/ 6040224 w 10568133"/>
                <a:gd name="connsiteY70" fmla="*/ 1493132 h 1493132"/>
                <a:gd name="connsiteX71" fmla="*/ 5694853 w 10568133"/>
                <a:gd name="connsiteY71" fmla="*/ 1365630 h 1493132"/>
                <a:gd name="connsiteX72" fmla="*/ 5635440 w 10568133"/>
                <a:gd name="connsiteY72" fmla="*/ 1306385 h 1493132"/>
                <a:gd name="connsiteX73" fmla="*/ 5576027 w 10568133"/>
                <a:gd name="connsiteY73" fmla="*/ 1365630 h 1493132"/>
                <a:gd name="connsiteX74" fmla="*/ 5230657 w 10568133"/>
                <a:gd name="connsiteY74" fmla="*/ 1493132 h 1493132"/>
                <a:gd name="connsiteX75" fmla="*/ 4885286 w 10568133"/>
                <a:gd name="connsiteY75" fmla="*/ 1365630 h 1493132"/>
                <a:gd name="connsiteX76" fmla="*/ 4825873 w 10568133"/>
                <a:gd name="connsiteY76" fmla="*/ 1306385 h 1493132"/>
                <a:gd name="connsiteX77" fmla="*/ 4766460 w 10568133"/>
                <a:gd name="connsiteY77" fmla="*/ 1365630 h 1493132"/>
                <a:gd name="connsiteX78" fmla="*/ 4421090 w 10568133"/>
                <a:gd name="connsiteY78" fmla="*/ 1493132 h 1493132"/>
                <a:gd name="connsiteX79" fmla="*/ 4075719 w 10568133"/>
                <a:gd name="connsiteY79" fmla="*/ 1365630 h 1493132"/>
                <a:gd name="connsiteX80" fmla="*/ 4016306 w 10568133"/>
                <a:gd name="connsiteY80" fmla="*/ 1306385 h 1493132"/>
                <a:gd name="connsiteX81" fmla="*/ 3956893 w 10568133"/>
                <a:gd name="connsiteY81" fmla="*/ 1365630 h 1493132"/>
                <a:gd name="connsiteX82" fmla="*/ 3611523 w 10568133"/>
                <a:gd name="connsiteY82" fmla="*/ 1493132 h 1493132"/>
                <a:gd name="connsiteX83" fmla="*/ 3266152 w 10568133"/>
                <a:gd name="connsiteY83" fmla="*/ 1365630 h 1493132"/>
                <a:gd name="connsiteX84" fmla="*/ 3206739 w 10568133"/>
                <a:gd name="connsiteY84" fmla="*/ 1306385 h 1493132"/>
                <a:gd name="connsiteX85" fmla="*/ 3147329 w 10568133"/>
                <a:gd name="connsiteY85" fmla="*/ 1365630 h 1493132"/>
                <a:gd name="connsiteX86" fmla="*/ 2801957 w 10568133"/>
                <a:gd name="connsiteY86" fmla="*/ 1493132 h 1493132"/>
                <a:gd name="connsiteX87" fmla="*/ 2456587 w 10568133"/>
                <a:gd name="connsiteY87" fmla="*/ 1365630 h 1493132"/>
                <a:gd name="connsiteX88" fmla="*/ 2397174 w 10568133"/>
                <a:gd name="connsiteY88" fmla="*/ 1306385 h 1493132"/>
                <a:gd name="connsiteX89" fmla="*/ 2337761 w 10568133"/>
                <a:gd name="connsiteY89" fmla="*/ 1365630 h 1493132"/>
                <a:gd name="connsiteX90" fmla="*/ 1992391 w 10568133"/>
                <a:gd name="connsiteY90" fmla="*/ 1493132 h 1493132"/>
                <a:gd name="connsiteX91" fmla="*/ 1647021 w 10568133"/>
                <a:gd name="connsiteY91" fmla="*/ 1365630 h 1493132"/>
                <a:gd name="connsiteX92" fmla="*/ 1587607 w 10568133"/>
                <a:gd name="connsiteY92" fmla="*/ 1306385 h 1493132"/>
                <a:gd name="connsiteX93" fmla="*/ 1528195 w 10568133"/>
                <a:gd name="connsiteY93" fmla="*/ 1365630 h 1493132"/>
                <a:gd name="connsiteX94" fmla="*/ 1182824 w 10568133"/>
                <a:gd name="connsiteY94" fmla="*/ 1493132 h 1493132"/>
                <a:gd name="connsiteX95" fmla="*/ 613651 w 10568133"/>
                <a:gd name="connsiteY95" fmla="*/ 1037163 h 1493132"/>
                <a:gd name="connsiteX96" fmla="*/ 591665 w 10568133"/>
                <a:gd name="connsiteY96" fmla="*/ 951561 h 1493132"/>
                <a:gd name="connsiteX97" fmla="*/ 497712 w 10568133"/>
                <a:gd name="connsiteY97" fmla="*/ 960702 h 1493132"/>
                <a:gd name="connsiteX98" fmla="*/ 0 w 10568133"/>
                <a:gd name="connsiteY98" fmla="*/ 480351 h 1493132"/>
                <a:gd name="connsiteX99" fmla="*/ 497712 w 10568133"/>
                <a:gd name="connsiteY99" fmla="*/ 0 h 149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0568133" h="1493132">
                  <a:moveTo>
                    <a:pt x="497712" y="0"/>
                  </a:moveTo>
                  <a:cubicBezTo>
                    <a:pt x="600792" y="0"/>
                    <a:pt x="696553" y="30243"/>
                    <a:pt x="775988" y="82036"/>
                  </a:cubicBezTo>
                  <a:lnTo>
                    <a:pt x="835513" y="129436"/>
                  </a:lnTo>
                  <a:lnTo>
                    <a:pt x="837453" y="127502"/>
                  </a:lnTo>
                  <a:cubicBezTo>
                    <a:pt x="936041" y="47004"/>
                    <a:pt x="1054891" y="0"/>
                    <a:pt x="1182824" y="0"/>
                  </a:cubicBezTo>
                  <a:cubicBezTo>
                    <a:pt x="1310756" y="0"/>
                    <a:pt x="1429607" y="47004"/>
                    <a:pt x="1528195" y="127502"/>
                  </a:cubicBezTo>
                  <a:lnTo>
                    <a:pt x="1587607" y="186748"/>
                  </a:lnTo>
                  <a:lnTo>
                    <a:pt x="1647021" y="127502"/>
                  </a:lnTo>
                  <a:cubicBezTo>
                    <a:pt x="1745608" y="47004"/>
                    <a:pt x="1864458" y="0"/>
                    <a:pt x="1992391" y="0"/>
                  </a:cubicBezTo>
                  <a:cubicBezTo>
                    <a:pt x="2120324" y="0"/>
                    <a:pt x="2239173" y="47004"/>
                    <a:pt x="2337761" y="127502"/>
                  </a:cubicBezTo>
                  <a:lnTo>
                    <a:pt x="2397174" y="186747"/>
                  </a:lnTo>
                  <a:lnTo>
                    <a:pt x="2456587" y="127502"/>
                  </a:lnTo>
                  <a:cubicBezTo>
                    <a:pt x="2555174" y="47004"/>
                    <a:pt x="2674024" y="0"/>
                    <a:pt x="2801957" y="0"/>
                  </a:cubicBezTo>
                  <a:cubicBezTo>
                    <a:pt x="2929890" y="0"/>
                    <a:pt x="3048740" y="47004"/>
                    <a:pt x="3147329" y="127502"/>
                  </a:cubicBezTo>
                  <a:lnTo>
                    <a:pt x="3206739" y="186747"/>
                  </a:lnTo>
                  <a:lnTo>
                    <a:pt x="3266152" y="127502"/>
                  </a:lnTo>
                  <a:cubicBezTo>
                    <a:pt x="3364740" y="47004"/>
                    <a:pt x="3483590" y="0"/>
                    <a:pt x="3611523" y="0"/>
                  </a:cubicBezTo>
                  <a:cubicBezTo>
                    <a:pt x="3739456" y="0"/>
                    <a:pt x="3858305" y="47004"/>
                    <a:pt x="3956893" y="127502"/>
                  </a:cubicBezTo>
                  <a:lnTo>
                    <a:pt x="4016306" y="186747"/>
                  </a:lnTo>
                  <a:lnTo>
                    <a:pt x="4075719" y="127502"/>
                  </a:lnTo>
                  <a:cubicBezTo>
                    <a:pt x="4174307" y="47004"/>
                    <a:pt x="4293157" y="0"/>
                    <a:pt x="4421090" y="0"/>
                  </a:cubicBezTo>
                  <a:cubicBezTo>
                    <a:pt x="4549023" y="0"/>
                    <a:pt x="4667873" y="47004"/>
                    <a:pt x="4766460" y="127502"/>
                  </a:cubicBezTo>
                  <a:lnTo>
                    <a:pt x="4825873" y="186747"/>
                  </a:lnTo>
                  <a:lnTo>
                    <a:pt x="4885286" y="127502"/>
                  </a:lnTo>
                  <a:cubicBezTo>
                    <a:pt x="4983874" y="47004"/>
                    <a:pt x="5102724" y="0"/>
                    <a:pt x="5230657" y="0"/>
                  </a:cubicBezTo>
                  <a:cubicBezTo>
                    <a:pt x="5358590" y="0"/>
                    <a:pt x="5477439" y="47004"/>
                    <a:pt x="5576027" y="127502"/>
                  </a:cubicBezTo>
                  <a:lnTo>
                    <a:pt x="5635440" y="186747"/>
                  </a:lnTo>
                  <a:lnTo>
                    <a:pt x="5694853" y="127502"/>
                  </a:lnTo>
                  <a:cubicBezTo>
                    <a:pt x="5793441" y="47004"/>
                    <a:pt x="5912291" y="0"/>
                    <a:pt x="6040224" y="0"/>
                  </a:cubicBezTo>
                  <a:cubicBezTo>
                    <a:pt x="6168157" y="0"/>
                    <a:pt x="6287006" y="47004"/>
                    <a:pt x="6385594" y="127502"/>
                  </a:cubicBezTo>
                  <a:lnTo>
                    <a:pt x="6445007" y="186747"/>
                  </a:lnTo>
                  <a:lnTo>
                    <a:pt x="6504420" y="127502"/>
                  </a:lnTo>
                  <a:cubicBezTo>
                    <a:pt x="6603008" y="47004"/>
                    <a:pt x="6721858" y="0"/>
                    <a:pt x="6849791" y="0"/>
                  </a:cubicBezTo>
                  <a:cubicBezTo>
                    <a:pt x="6977724" y="0"/>
                    <a:pt x="7096573" y="47004"/>
                    <a:pt x="7195161" y="127502"/>
                  </a:cubicBezTo>
                  <a:lnTo>
                    <a:pt x="7254574" y="186747"/>
                  </a:lnTo>
                  <a:lnTo>
                    <a:pt x="7313987" y="127502"/>
                  </a:lnTo>
                  <a:cubicBezTo>
                    <a:pt x="7412575" y="47004"/>
                    <a:pt x="7531425" y="0"/>
                    <a:pt x="7659358" y="0"/>
                  </a:cubicBezTo>
                  <a:cubicBezTo>
                    <a:pt x="7787291" y="0"/>
                    <a:pt x="7906141" y="47004"/>
                    <a:pt x="8004728" y="127502"/>
                  </a:cubicBezTo>
                  <a:lnTo>
                    <a:pt x="8064141" y="186747"/>
                  </a:lnTo>
                  <a:lnTo>
                    <a:pt x="8123554" y="127502"/>
                  </a:lnTo>
                  <a:cubicBezTo>
                    <a:pt x="8222142" y="47004"/>
                    <a:pt x="8340992" y="0"/>
                    <a:pt x="8468925" y="0"/>
                  </a:cubicBezTo>
                  <a:cubicBezTo>
                    <a:pt x="8596858" y="0"/>
                    <a:pt x="8715708" y="47004"/>
                    <a:pt x="8814296" y="127502"/>
                  </a:cubicBezTo>
                  <a:lnTo>
                    <a:pt x="8873710" y="186749"/>
                  </a:lnTo>
                  <a:lnTo>
                    <a:pt x="8933124" y="127502"/>
                  </a:lnTo>
                  <a:cubicBezTo>
                    <a:pt x="9031712" y="47004"/>
                    <a:pt x="9150562" y="0"/>
                    <a:pt x="9278495" y="0"/>
                  </a:cubicBezTo>
                  <a:cubicBezTo>
                    <a:pt x="9406428" y="0"/>
                    <a:pt x="9525278" y="47004"/>
                    <a:pt x="9623865" y="127502"/>
                  </a:cubicBezTo>
                  <a:lnTo>
                    <a:pt x="9694160" y="197598"/>
                  </a:lnTo>
                  <a:lnTo>
                    <a:pt x="9718485" y="169144"/>
                  </a:lnTo>
                  <a:cubicBezTo>
                    <a:pt x="9808554" y="82218"/>
                    <a:pt x="9932981" y="28453"/>
                    <a:pt x="10070421" y="28453"/>
                  </a:cubicBezTo>
                  <a:cubicBezTo>
                    <a:pt x="10345300" y="28453"/>
                    <a:pt x="10568133" y="243513"/>
                    <a:pt x="10568133" y="508804"/>
                  </a:cubicBezTo>
                  <a:cubicBezTo>
                    <a:pt x="10568133" y="774095"/>
                    <a:pt x="10345300" y="989155"/>
                    <a:pt x="10070421" y="989155"/>
                  </a:cubicBezTo>
                  <a:cubicBezTo>
                    <a:pt x="10001701" y="989155"/>
                    <a:pt x="9936234" y="975714"/>
                    <a:pt x="9876689" y="951407"/>
                  </a:cubicBezTo>
                  <a:lnTo>
                    <a:pt x="9870522" y="948176"/>
                  </a:lnTo>
                  <a:lnTo>
                    <a:pt x="9847667" y="1037163"/>
                  </a:lnTo>
                  <a:cubicBezTo>
                    <a:pt x="9753893" y="1305117"/>
                    <a:pt x="9534361" y="1493132"/>
                    <a:pt x="9278495" y="1493132"/>
                  </a:cubicBezTo>
                  <a:cubicBezTo>
                    <a:pt x="9150562" y="1493132"/>
                    <a:pt x="9031712" y="1446128"/>
                    <a:pt x="8933124" y="1365630"/>
                  </a:cubicBezTo>
                  <a:lnTo>
                    <a:pt x="8873710" y="1306383"/>
                  </a:lnTo>
                  <a:lnTo>
                    <a:pt x="8814296" y="1365630"/>
                  </a:lnTo>
                  <a:cubicBezTo>
                    <a:pt x="8715708" y="1446128"/>
                    <a:pt x="8596858" y="1493132"/>
                    <a:pt x="8468925" y="1493132"/>
                  </a:cubicBezTo>
                  <a:cubicBezTo>
                    <a:pt x="8340992" y="1493132"/>
                    <a:pt x="8222142" y="1446128"/>
                    <a:pt x="8123554" y="1365630"/>
                  </a:cubicBezTo>
                  <a:lnTo>
                    <a:pt x="8064141" y="1306385"/>
                  </a:lnTo>
                  <a:lnTo>
                    <a:pt x="8004728" y="1365630"/>
                  </a:lnTo>
                  <a:cubicBezTo>
                    <a:pt x="7906141" y="1446128"/>
                    <a:pt x="7787291" y="1493132"/>
                    <a:pt x="7659358" y="1493132"/>
                  </a:cubicBezTo>
                  <a:cubicBezTo>
                    <a:pt x="7531425" y="1493132"/>
                    <a:pt x="7412575" y="1446128"/>
                    <a:pt x="7313987" y="1365630"/>
                  </a:cubicBezTo>
                  <a:lnTo>
                    <a:pt x="7254574" y="1306385"/>
                  </a:lnTo>
                  <a:lnTo>
                    <a:pt x="7195161" y="1365630"/>
                  </a:lnTo>
                  <a:cubicBezTo>
                    <a:pt x="7096573" y="1446128"/>
                    <a:pt x="6977724" y="1493132"/>
                    <a:pt x="6849791" y="1493132"/>
                  </a:cubicBezTo>
                  <a:cubicBezTo>
                    <a:pt x="6721858" y="1493132"/>
                    <a:pt x="6603008" y="1446128"/>
                    <a:pt x="6504420" y="1365630"/>
                  </a:cubicBezTo>
                  <a:lnTo>
                    <a:pt x="6445007" y="1306385"/>
                  </a:lnTo>
                  <a:lnTo>
                    <a:pt x="6385594" y="1365630"/>
                  </a:lnTo>
                  <a:cubicBezTo>
                    <a:pt x="6287006" y="1446128"/>
                    <a:pt x="6168157" y="1493132"/>
                    <a:pt x="6040224" y="1493132"/>
                  </a:cubicBezTo>
                  <a:cubicBezTo>
                    <a:pt x="5912291" y="1493132"/>
                    <a:pt x="5793441" y="1446128"/>
                    <a:pt x="5694853" y="1365630"/>
                  </a:cubicBezTo>
                  <a:lnTo>
                    <a:pt x="5635440" y="1306385"/>
                  </a:lnTo>
                  <a:lnTo>
                    <a:pt x="5576027" y="1365630"/>
                  </a:lnTo>
                  <a:cubicBezTo>
                    <a:pt x="5477439" y="1446128"/>
                    <a:pt x="5358590" y="1493132"/>
                    <a:pt x="5230657" y="1493132"/>
                  </a:cubicBezTo>
                  <a:cubicBezTo>
                    <a:pt x="5102724" y="1493132"/>
                    <a:pt x="4983874" y="1446128"/>
                    <a:pt x="4885286" y="1365630"/>
                  </a:cubicBezTo>
                  <a:lnTo>
                    <a:pt x="4825873" y="1306385"/>
                  </a:lnTo>
                  <a:lnTo>
                    <a:pt x="4766460" y="1365630"/>
                  </a:lnTo>
                  <a:cubicBezTo>
                    <a:pt x="4667873" y="1446128"/>
                    <a:pt x="4549023" y="1493132"/>
                    <a:pt x="4421090" y="1493132"/>
                  </a:cubicBezTo>
                  <a:cubicBezTo>
                    <a:pt x="4293157" y="1493132"/>
                    <a:pt x="4174307" y="1446128"/>
                    <a:pt x="4075719" y="1365630"/>
                  </a:cubicBezTo>
                  <a:lnTo>
                    <a:pt x="4016306" y="1306385"/>
                  </a:lnTo>
                  <a:lnTo>
                    <a:pt x="3956893" y="1365630"/>
                  </a:lnTo>
                  <a:cubicBezTo>
                    <a:pt x="3858305" y="1446128"/>
                    <a:pt x="3739456" y="1493132"/>
                    <a:pt x="3611523" y="1493132"/>
                  </a:cubicBezTo>
                  <a:cubicBezTo>
                    <a:pt x="3483590" y="1493132"/>
                    <a:pt x="3364740" y="1446128"/>
                    <a:pt x="3266152" y="1365630"/>
                  </a:cubicBezTo>
                  <a:lnTo>
                    <a:pt x="3206739" y="1306385"/>
                  </a:lnTo>
                  <a:lnTo>
                    <a:pt x="3147329" y="1365630"/>
                  </a:lnTo>
                  <a:cubicBezTo>
                    <a:pt x="3048740" y="1446128"/>
                    <a:pt x="2929890" y="1493132"/>
                    <a:pt x="2801957" y="1493132"/>
                  </a:cubicBezTo>
                  <a:cubicBezTo>
                    <a:pt x="2674024" y="1493132"/>
                    <a:pt x="2555174" y="1446128"/>
                    <a:pt x="2456587" y="1365630"/>
                  </a:cubicBezTo>
                  <a:lnTo>
                    <a:pt x="2397174" y="1306385"/>
                  </a:lnTo>
                  <a:lnTo>
                    <a:pt x="2337761" y="1365630"/>
                  </a:lnTo>
                  <a:cubicBezTo>
                    <a:pt x="2239173" y="1446128"/>
                    <a:pt x="2120324" y="1493132"/>
                    <a:pt x="1992391" y="1493132"/>
                  </a:cubicBezTo>
                  <a:cubicBezTo>
                    <a:pt x="1864458" y="1493132"/>
                    <a:pt x="1745608" y="1446128"/>
                    <a:pt x="1647021" y="1365630"/>
                  </a:cubicBezTo>
                  <a:lnTo>
                    <a:pt x="1587607" y="1306385"/>
                  </a:lnTo>
                  <a:lnTo>
                    <a:pt x="1528195" y="1365630"/>
                  </a:lnTo>
                  <a:cubicBezTo>
                    <a:pt x="1429607" y="1446128"/>
                    <a:pt x="1310756" y="1493132"/>
                    <a:pt x="1182824" y="1493132"/>
                  </a:cubicBezTo>
                  <a:cubicBezTo>
                    <a:pt x="926957" y="1493132"/>
                    <a:pt x="707426" y="1305117"/>
                    <a:pt x="613651" y="1037163"/>
                  </a:cubicBezTo>
                  <a:lnTo>
                    <a:pt x="591665" y="951561"/>
                  </a:lnTo>
                  <a:lnTo>
                    <a:pt x="497712" y="960702"/>
                  </a:lnTo>
                  <a:cubicBezTo>
                    <a:pt x="222833" y="960702"/>
                    <a:pt x="0" y="745642"/>
                    <a:pt x="0" y="480351"/>
                  </a:cubicBezTo>
                  <a:cubicBezTo>
                    <a:pt x="0" y="215060"/>
                    <a:pt x="222833" y="0"/>
                    <a:pt x="4977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05D20771-D5F0-4172-A474-0AE73118FD46}"/>
              </a:ext>
            </a:extLst>
          </p:cNvPr>
          <p:cNvSpPr txBox="1"/>
          <p:nvPr/>
        </p:nvSpPr>
        <p:spPr>
          <a:xfrm>
            <a:off x="0" y="157228"/>
            <a:ext cx="12192000" cy="741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dirty="0">
                <a:effectLst/>
                <a:latin typeface="Mali" panose="00000800000000000000" pitchFamily="2" charset="-34"/>
                <a:cs typeface="Mali" panose="00000800000000000000" pitchFamily="2" charset="-34"/>
              </a:rPr>
              <a:t>เรียงลำดับเศษส่วนที่ตัวเศษเท่ากัน</a:t>
            </a:r>
            <a:endParaRPr lang="en-US" sz="3200" dirty="0">
              <a:effectLst/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E6ADB94E-FE34-444F-B6B1-71AEFD31B5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022" y="4876846"/>
            <a:ext cx="1275608" cy="11833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54F0F823-9CF8-466C-9AFE-6CCB85A10E90}"/>
                  </a:ext>
                </a:extLst>
              </p:cNvPr>
              <p:cNvSpPr txBox="1"/>
              <p:nvPr/>
            </p:nvSpPr>
            <p:spPr>
              <a:xfrm>
                <a:off x="1436895" y="2153395"/>
                <a:ext cx="979713" cy="1073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den>
                    </m:f>
                  </m:oMath>
                </a14:m>
                <a:r>
                  <a:rPr lang="th-TH" sz="40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54F0F823-9CF8-466C-9AFE-6CCB85A10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6895" y="2153395"/>
                <a:ext cx="979713" cy="1073499"/>
              </a:xfrm>
              <a:prstGeom prst="rect">
                <a:avLst/>
              </a:prstGeom>
              <a:blipFill>
                <a:blip r:embed="rId9"/>
                <a:stretch>
                  <a:fillRect r="-18750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DEE62ABE-324B-4EB9-8132-384D0D151489}"/>
                  </a:ext>
                </a:extLst>
              </p:cNvPr>
              <p:cNvSpPr txBox="1"/>
              <p:nvPr/>
            </p:nvSpPr>
            <p:spPr>
              <a:xfrm>
                <a:off x="4226743" y="2153395"/>
                <a:ext cx="979713" cy="1047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r>
                  <a:rPr lang="th-TH" sz="40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DEE62ABE-324B-4EB9-8132-384D0D151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6743" y="2153395"/>
                <a:ext cx="979713" cy="1047146"/>
              </a:xfrm>
              <a:prstGeom prst="rect">
                <a:avLst/>
              </a:prstGeom>
              <a:blipFill>
                <a:blip r:embed="rId10"/>
                <a:stretch>
                  <a:fillRect r="-18634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CDB08F17-6AEA-4ED4-ABD7-B91850463252}"/>
                  </a:ext>
                </a:extLst>
              </p:cNvPr>
              <p:cNvSpPr txBox="1"/>
              <p:nvPr/>
            </p:nvSpPr>
            <p:spPr>
              <a:xfrm>
                <a:off x="7037615" y="2153395"/>
                <a:ext cx="979713" cy="1079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6</m:t>
                        </m:r>
                      </m:den>
                    </m:f>
                  </m:oMath>
                </a14:m>
                <a:r>
                  <a:rPr lang="th-TH" sz="40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CDB08F17-6AEA-4ED4-ABD7-B91850463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615" y="2153395"/>
                <a:ext cx="979713" cy="1079911"/>
              </a:xfrm>
              <a:prstGeom prst="rect">
                <a:avLst/>
              </a:prstGeom>
              <a:blipFill>
                <a:blip r:embed="rId11"/>
                <a:stretch>
                  <a:fillRect r="-18634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29BD3DE6-748B-4671-B5D5-2765ACBE0E98}"/>
                  </a:ext>
                </a:extLst>
              </p:cNvPr>
              <p:cNvSpPr txBox="1"/>
              <p:nvPr/>
            </p:nvSpPr>
            <p:spPr>
              <a:xfrm>
                <a:off x="9862037" y="2153395"/>
                <a:ext cx="979713" cy="1075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10</m:t>
                        </m:r>
                      </m:den>
                    </m:f>
                  </m:oMath>
                </a14:m>
                <a:r>
                  <a:rPr lang="th-TH" sz="40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29BD3DE6-748B-4671-B5D5-2765ACBE0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2037" y="2153395"/>
                <a:ext cx="979713" cy="1075936"/>
              </a:xfrm>
              <a:prstGeom prst="rect">
                <a:avLst/>
              </a:prstGeom>
              <a:blipFill>
                <a:blip r:embed="rId12"/>
                <a:stretch>
                  <a:fillRect r="-32298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" name="Group 101" hidden="1">
            <a:extLst>
              <a:ext uri="{FF2B5EF4-FFF2-40B4-BE49-F238E27FC236}">
                <a16:creationId xmlns:a16="http://schemas.microsoft.com/office/drawing/2014/main" id="{74187605-65D1-42F0-BABA-B191C5EF12D0}"/>
              </a:ext>
            </a:extLst>
          </p:cNvPr>
          <p:cNvGrpSpPr/>
          <p:nvPr/>
        </p:nvGrpSpPr>
        <p:grpSpPr>
          <a:xfrm>
            <a:off x="1797682" y="4950255"/>
            <a:ext cx="10084896" cy="1307061"/>
            <a:chOff x="1798821" y="417539"/>
            <a:chExt cx="4430911" cy="1307061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923DA6FB-26B6-45C0-B4BF-5B4742FB9476}"/>
                </a:ext>
              </a:extLst>
            </p:cNvPr>
            <p:cNvGrpSpPr/>
            <p:nvPr/>
          </p:nvGrpSpPr>
          <p:grpSpPr>
            <a:xfrm>
              <a:off x="1798821" y="417539"/>
              <a:ext cx="4430911" cy="1307061"/>
              <a:chOff x="1798821" y="417539"/>
              <a:chExt cx="4430911" cy="1307061"/>
            </a:xfrm>
          </p:grpSpPr>
          <p:sp>
            <p:nvSpPr>
              <p:cNvPr id="105" name="Rectangle: Rounded Corners 18">
                <a:extLst>
                  <a:ext uri="{FF2B5EF4-FFF2-40B4-BE49-F238E27FC236}">
                    <a16:creationId xmlns:a16="http://schemas.microsoft.com/office/drawing/2014/main" id="{57214953-FC24-4401-9581-F9A5214FE8AD}"/>
                  </a:ext>
                </a:extLst>
              </p:cNvPr>
              <p:cNvSpPr/>
              <p:nvPr/>
            </p:nvSpPr>
            <p:spPr>
              <a:xfrm>
                <a:off x="1923762" y="417539"/>
                <a:ext cx="4305970" cy="1307061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Isosceles Triangle 105">
                <a:extLst>
                  <a:ext uri="{FF2B5EF4-FFF2-40B4-BE49-F238E27FC236}">
                    <a16:creationId xmlns:a16="http://schemas.microsoft.com/office/drawing/2014/main" id="{71D5A3BC-A044-4DE2-AAA4-32ED17BB3E1C}"/>
                  </a:ext>
                </a:extLst>
              </p:cNvPr>
              <p:cNvSpPr/>
              <p:nvPr/>
            </p:nvSpPr>
            <p:spPr>
              <a:xfrm rot="16200000">
                <a:off x="1668098" y="896476"/>
                <a:ext cx="534865" cy="273419"/>
              </a:xfrm>
              <a:prstGeom prst="triangle">
                <a:avLst/>
              </a:pr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DA0ADFD6-0B5A-42F2-B982-E9D92B505C9C}"/>
                </a:ext>
              </a:extLst>
            </p:cNvPr>
            <p:cNvSpPr txBox="1"/>
            <p:nvPr/>
          </p:nvSpPr>
          <p:spPr>
            <a:xfrm>
              <a:off x="1994934" y="470197"/>
              <a:ext cx="4234798" cy="1115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การเรียงลำดับเศษส่วนที่ตัวเศษเท่ากันจากมากไปน้อย</a:t>
              </a:r>
            </a:p>
            <a:p>
              <a:pPr>
                <a:spcBef>
                  <a:spcPts val="300"/>
                </a:spcBef>
              </a:pP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ให้เขียนเศษส่วนเรียงลำดับจากเศษส่วนที่</a:t>
              </a:r>
              <a:r>
                <a:rPr lang="th-TH" sz="32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ตัวส่วนน้อยไปมาก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259DB63-E965-436A-8370-108C439FE425}"/>
              </a:ext>
            </a:extLst>
          </p:cNvPr>
          <p:cNvGrpSpPr/>
          <p:nvPr/>
        </p:nvGrpSpPr>
        <p:grpSpPr>
          <a:xfrm>
            <a:off x="1797682" y="4824003"/>
            <a:ext cx="10084896" cy="1307061"/>
            <a:chOff x="1798821" y="417539"/>
            <a:chExt cx="4430911" cy="130706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E3AAEE4-530D-49F8-A09C-B2280BB08FF3}"/>
                </a:ext>
              </a:extLst>
            </p:cNvPr>
            <p:cNvGrpSpPr/>
            <p:nvPr/>
          </p:nvGrpSpPr>
          <p:grpSpPr>
            <a:xfrm>
              <a:off x="1798821" y="417539"/>
              <a:ext cx="4430911" cy="1307061"/>
              <a:chOff x="1798821" y="417539"/>
              <a:chExt cx="4430911" cy="1307061"/>
            </a:xfrm>
          </p:grpSpPr>
          <p:sp>
            <p:nvSpPr>
              <p:cNvPr id="35" name="Rectangle: Rounded Corners 18">
                <a:extLst>
                  <a:ext uri="{FF2B5EF4-FFF2-40B4-BE49-F238E27FC236}">
                    <a16:creationId xmlns:a16="http://schemas.microsoft.com/office/drawing/2014/main" id="{FB221BBF-15B9-411A-9852-B2625EE2C268}"/>
                  </a:ext>
                </a:extLst>
              </p:cNvPr>
              <p:cNvSpPr/>
              <p:nvPr/>
            </p:nvSpPr>
            <p:spPr>
              <a:xfrm>
                <a:off x="1923762" y="417539"/>
                <a:ext cx="4305970" cy="1307061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Isosceles Triangle 35">
                <a:extLst>
                  <a:ext uri="{FF2B5EF4-FFF2-40B4-BE49-F238E27FC236}">
                    <a16:creationId xmlns:a16="http://schemas.microsoft.com/office/drawing/2014/main" id="{98B793E4-8E6C-4B8E-9451-B757D12F6B1D}"/>
                  </a:ext>
                </a:extLst>
              </p:cNvPr>
              <p:cNvSpPr/>
              <p:nvPr/>
            </p:nvSpPr>
            <p:spPr>
              <a:xfrm rot="16200000">
                <a:off x="1668098" y="896476"/>
                <a:ext cx="534865" cy="273419"/>
              </a:xfrm>
              <a:prstGeom prst="triangle">
                <a:avLst/>
              </a:pr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CE444B-F1A4-41AE-8571-0FAC3F510585}"/>
                </a:ext>
              </a:extLst>
            </p:cNvPr>
            <p:cNvSpPr txBox="1"/>
            <p:nvPr/>
          </p:nvSpPr>
          <p:spPr>
            <a:xfrm>
              <a:off x="1994934" y="470197"/>
              <a:ext cx="4234798" cy="1115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การเรียงลำดับเศษส่วนที่ตัวเศษเท่ากันจากมากไปน้อย</a:t>
              </a:r>
            </a:p>
            <a:p>
              <a:pPr>
                <a:spcBef>
                  <a:spcPts val="300"/>
                </a:spcBef>
              </a:pP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ให้เขียนเศษส่วนเรียงลำดับจากเศษส่วนที่</a:t>
              </a:r>
              <a:r>
                <a:rPr lang="th-TH" sz="32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ตัวส่วนน้อยไปมาก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012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81481E-6 L -0.45964 0.24398 " pathEditMode="relative" rAng="0" ptsTypes="AA">
                                      <p:cBhvr>
                                        <p:cTn id="17" dur="1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82" y="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-0.00052 0.24398 " pathEditMode="relative" rAng="0" ptsTypes="AA">
                                      <p:cBhvr>
                                        <p:cTn id="21" dur="1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0.4612 0.24421 " pathEditMode="relative" rAng="0" ptsTypes="AA">
                                      <p:cBhvr>
                                        <p:cTn id="25" dur="1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60" y="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0.0013 0.24513 " pathEditMode="relative" rAng="0" ptsTypes="AA">
                                      <p:cBhvr>
                                        <p:cTn id="29" dur="1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0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50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50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  <p:bldP spid="100" grpId="0"/>
      <p:bldP spid="10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6B86DDF7-2613-486B-AC9E-257885A4C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DE8AB5-89EE-4FFD-A2B6-2F19ED760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51" y="212406"/>
            <a:ext cx="1401316" cy="13694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14E0DC-E484-4BBA-B415-FAD8638B212F}"/>
              </a:ext>
            </a:extLst>
          </p:cNvPr>
          <p:cNvGrpSpPr/>
          <p:nvPr/>
        </p:nvGrpSpPr>
        <p:grpSpPr>
          <a:xfrm>
            <a:off x="4073075" y="546882"/>
            <a:ext cx="7303739" cy="828749"/>
            <a:chOff x="1844049" y="372581"/>
            <a:chExt cx="3208979" cy="82874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649160-5222-4464-9D8D-2D453CBFD6B9}"/>
                </a:ext>
              </a:extLst>
            </p:cNvPr>
            <p:cNvGrpSpPr/>
            <p:nvPr/>
          </p:nvGrpSpPr>
          <p:grpSpPr>
            <a:xfrm>
              <a:off x="1844049" y="372581"/>
              <a:ext cx="2950832" cy="828749"/>
              <a:chOff x="1844049" y="372581"/>
              <a:chExt cx="2950832" cy="828749"/>
            </a:xfrm>
          </p:grpSpPr>
          <p:sp>
            <p:nvSpPr>
              <p:cNvPr id="18" name="Rectangle: Rounded Corners 18">
                <a:extLst>
                  <a:ext uri="{FF2B5EF4-FFF2-40B4-BE49-F238E27FC236}">
                    <a16:creationId xmlns:a16="http://schemas.microsoft.com/office/drawing/2014/main" id="{C002079B-9F91-4331-91AE-79F0F59434C0}"/>
                  </a:ext>
                </a:extLst>
              </p:cNvPr>
              <p:cNvSpPr/>
              <p:nvPr/>
            </p:nvSpPr>
            <p:spPr>
              <a:xfrm>
                <a:off x="2026102" y="372581"/>
                <a:ext cx="2768779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6018D889-F00F-49B6-8878-6E645FA97509}"/>
                  </a:ext>
                </a:extLst>
              </p:cNvPr>
              <p:cNvSpPr/>
              <p:nvPr/>
            </p:nvSpPr>
            <p:spPr>
              <a:xfrm rot="14513813">
                <a:off x="1797909" y="791084"/>
                <a:ext cx="456386" cy="364106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9866DF-B733-416B-850A-17BACC7A1468}"/>
                </a:ext>
              </a:extLst>
            </p:cNvPr>
            <p:cNvSpPr txBox="1"/>
            <p:nvPr/>
          </p:nvSpPr>
          <p:spPr>
            <a:xfrm>
              <a:off x="2117519" y="476812"/>
              <a:ext cx="293550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เรียงลำดับเศษส่วนจากมากไปน้อย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4EE0AA5-763D-4640-A1B4-983EDB635E50}"/>
              </a:ext>
            </a:extLst>
          </p:cNvPr>
          <p:cNvGrpSpPr/>
          <p:nvPr/>
        </p:nvGrpSpPr>
        <p:grpSpPr>
          <a:xfrm>
            <a:off x="134114" y="750961"/>
            <a:ext cx="7314028" cy="5868157"/>
            <a:chOff x="143855" y="768148"/>
            <a:chExt cx="7314028" cy="5868157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E4C4D11D-4481-4C86-8566-797A8C0EA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55" y="768148"/>
              <a:ext cx="7314028" cy="58681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09E2602-7AD6-4B55-92EF-87B393DB6A55}"/>
                    </a:ext>
                  </a:extLst>
                </p:cNvPr>
                <p:cNvSpPr txBox="1"/>
                <p:nvPr/>
              </p:nvSpPr>
              <p:spPr>
                <a:xfrm>
                  <a:off x="4948857" y="3601262"/>
                  <a:ext cx="979713" cy="1001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13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09E2602-7AD6-4B55-92EF-87B393DB6A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8857" y="3601262"/>
                  <a:ext cx="979713" cy="1001813"/>
                </a:xfrm>
                <a:prstGeom prst="rect">
                  <a:avLst/>
                </a:prstGeom>
                <a:blipFill>
                  <a:blip r:embed="rId5"/>
                  <a:stretch>
                    <a:fillRect r="-26708" b="-115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F26F435-6F95-4CA4-8843-43027CB6237C}"/>
                    </a:ext>
                  </a:extLst>
                </p:cNvPr>
                <p:cNvSpPr txBox="1"/>
                <p:nvPr/>
              </p:nvSpPr>
              <p:spPr>
                <a:xfrm>
                  <a:off x="4087210" y="2104416"/>
                  <a:ext cx="979713" cy="10372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15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F26F435-6F95-4CA4-8843-43027CB623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7210" y="2104416"/>
                  <a:ext cx="979713" cy="1037207"/>
                </a:xfrm>
                <a:prstGeom prst="rect">
                  <a:avLst/>
                </a:prstGeom>
                <a:blipFill>
                  <a:blip r:embed="rId6"/>
                  <a:stretch>
                    <a:fillRect r="-26087" b="-76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B36F1C5-BCA7-4024-BCBE-10959B0ECBEF}"/>
                    </a:ext>
                  </a:extLst>
                </p:cNvPr>
                <p:cNvSpPr txBox="1"/>
                <p:nvPr/>
              </p:nvSpPr>
              <p:spPr>
                <a:xfrm>
                  <a:off x="2364511" y="1851702"/>
                  <a:ext cx="979713" cy="10361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19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B36F1C5-BCA7-4024-BCBE-10959B0ECB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4511" y="1851702"/>
                  <a:ext cx="979713" cy="1036181"/>
                </a:xfrm>
                <a:prstGeom prst="rect">
                  <a:avLst/>
                </a:prstGeom>
                <a:blipFill>
                  <a:blip r:embed="rId7"/>
                  <a:stretch>
                    <a:fillRect r="-26087" b="-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139FAFD-CF23-4022-A8AC-ECE1B8511FB5}"/>
                    </a:ext>
                  </a:extLst>
                </p:cNvPr>
                <p:cNvSpPr txBox="1"/>
                <p:nvPr/>
              </p:nvSpPr>
              <p:spPr>
                <a:xfrm>
                  <a:off x="1617477" y="3323215"/>
                  <a:ext cx="979713" cy="1001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139FAFD-CF23-4022-A8AC-ECE1B8511F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7477" y="3323215"/>
                  <a:ext cx="979713" cy="1001813"/>
                </a:xfrm>
                <a:prstGeom prst="rect">
                  <a:avLst/>
                </a:prstGeom>
                <a:blipFill>
                  <a:blip r:embed="rId8"/>
                  <a:stretch>
                    <a:fillRect r="-15625" b="-1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EA018FD-5EAA-4A72-A2A1-C16AE25A9FA4}"/>
                    </a:ext>
                  </a:extLst>
                </p:cNvPr>
                <p:cNvSpPr txBox="1"/>
                <p:nvPr/>
              </p:nvSpPr>
              <p:spPr>
                <a:xfrm>
                  <a:off x="3208953" y="3666729"/>
                  <a:ext cx="979713" cy="10361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EA018FD-5EAA-4A72-A2A1-C16AE25A9F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8953" y="3666729"/>
                  <a:ext cx="979713" cy="1036181"/>
                </a:xfrm>
                <a:prstGeom prst="rect">
                  <a:avLst/>
                </a:prstGeom>
                <a:blipFill>
                  <a:blip r:embed="rId9"/>
                  <a:stretch>
                    <a:fillRect r="-14907" b="-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2C40D5E0-CEEF-40FC-91C2-27A63E218248}"/>
              </a:ext>
            </a:extLst>
          </p:cNvPr>
          <p:cNvSpPr/>
          <p:nvPr/>
        </p:nvSpPr>
        <p:spPr>
          <a:xfrm>
            <a:off x="6930342" y="1893539"/>
            <a:ext cx="4629873" cy="1707723"/>
          </a:xfrm>
          <a:prstGeom prst="roundRect">
            <a:avLst>
              <a:gd name="adj" fmla="val 12041"/>
            </a:avLst>
          </a:prstGeom>
          <a:solidFill>
            <a:schemeClr val="bg1"/>
          </a:solidFill>
          <a:ln w="28575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FA82DAA-B7B2-4C91-8E4B-BB7F3E2786EB}"/>
                  </a:ext>
                </a:extLst>
              </p:cNvPr>
              <p:cNvSpPr txBox="1"/>
              <p:nvPr/>
            </p:nvSpPr>
            <p:spPr>
              <a:xfrm>
                <a:off x="7000182" y="2253854"/>
                <a:ext cx="936000" cy="1036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800" b="0" i="0" smtClean="0">
                            <a:solidFill>
                              <a:schemeClr val="tx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800" b="0" i="0" smtClean="0">
                            <a:solidFill>
                              <a:schemeClr val="tx1"/>
                            </a:solidFill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6</m:t>
                        </m:r>
                      </m:den>
                    </m:f>
                  </m:oMath>
                </a14:m>
                <a:r>
                  <a:rPr lang="th-TH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FA82DAA-B7B2-4C91-8E4B-BB7F3E278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182" y="2253854"/>
                <a:ext cx="936000" cy="1036181"/>
              </a:xfrm>
              <a:prstGeom prst="rect">
                <a:avLst/>
              </a:prstGeom>
              <a:blipFill>
                <a:blip r:embed="rId10"/>
                <a:stretch>
                  <a:fillRect r="-17532" b="-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6A8AB86-117F-4EFE-A1B6-EA7C1FB4162F}"/>
                  </a:ext>
                </a:extLst>
              </p:cNvPr>
              <p:cNvSpPr txBox="1"/>
              <p:nvPr/>
            </p:nvSpPr>
            <p:spPr>
              <a:xfrm>
                <a:off x="7886736" y="2253854"/>
                <a:ext cx="936000" cy="1036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8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8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th-TH" sz="3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6A8AB86-117F-4EFE-A1B6-EA7C1FB416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736" y="2253854"/>
                <a:ext cx="936000" cy="1036181"/>
              </a:xfrm>
              <a:prstGeom prst="rect">
                <a:avLst/>
              </a:prstGeom>
              <a:blipFill>
                <a:blip r:embed="rId11"/>
                <a:stretch>
                  <a:fillRect r="-18301" b="-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B89A5C8-6DC8-41A5-B190-17DF83AC72F0}"/>
                  </a:ext>
                </a:extLst>
              </p:cNvPr>
              <p:cNvSpPr txBox="1"/>
              <p:nvPr/>
            </p:nvSpPr>
            <p:spPr>
              <a:xfrm>
                <a:off x="8773290" y="2253854"/>
                <a:ext cx="936000" cy="1024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8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80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8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th-TH" sz="3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B89A5C8-6DC8-41A5-B190-17DF83AC7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3290" y="2253854"/>
                <a:ext cx="936000" cy="1024319"/>
              </a:xfrm>
              <a:prstGeom prst="rect">
                <a:avLst/>
              </a:prstGeom>
              <a:blipFill>
                <a:blip r:embed="rId12"/>
                <a:stretch>
                  <a:fillRect r="-29870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A87DC0E-BF5D-41FC-9F59-64E37EC17691}"/>
                  </a:ext>
                </a:extLst>
              </p:cNvPr>
              <p:cNvSpPr txBox="1"/>
              <p:nvPr/>
            </p:nvSpPr>
            <p:spPr>
              <a:xfrm>
                <a:off x="9659844" y="2253854"/>
                <a:ext cx="936000" cy="1036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8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80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th-TH" sz="3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A87DC0E-BF5D-41FC-9F59-64E37EC17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844" y="2253854"/>
                <a:ext cx="936000" cy="1036181"/>
              </a:xfrm>
              <a:prstGeom prst="rect">
                <a:avLst/>
              </a:prstGeom>
              <a:blipFill>
                <a:blip r:embed="rId13"/>
                <a:stretch>
                  <a:fillRect r="-30065" b="-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C722236-6FCE-4936-836E-F4F19FEF9260}"/>
                  </a:ext>
                </a:extLst>
              </p:cNvPr>
              <p:cNvSpPr txBox="1"/>
              <p:nvPr/>
            </p:nvSpPr>
            <p:spPr>
              <a:xfrm>
                <a:off x="10546398" y="2253854"/>
                <a:ext cx="936000" cy="1022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8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80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8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th-TH" sz="3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C722236-6FCE-4936-836E-F4F19FEF9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6398" y="2253854"/>
                <a:ext cx="936000" cy="1022139"/>
              </a:xfrm>
              <a:prstGeom prst="rect">
                <a:avLst/>
              </a:prstGeom>
              <a:blipFill>
                <a:blip r:embed="rId14"/>
                <a:stretch>
                  <a:fillRect r="-29221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Icon&#10;&#10;Description automatically generated with low confidence">
            <a:extLst>
              <a:ext uri="{FF2B5EF4-FFF2-40B4-BE49-F238E27FC236}">
                <a16:creationId xmlns:a16="http://schemas.microsoft.com/office/drawing/2014/main" id="{BEE73DDB-B0DF-4F50-B798-7A29965557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834" y="3882635"/>
            <a:ext cx="1659850" cy="1682713"/>
          </a:xfrm>
          <a:prstGeom prst="rect">
            <a:avLst/>
          </a:prstGeom>
        </p:spPr>
      </p:pic>
      <p:pic>
        <p:nvPicPr>
          <p:cNvPr id="64" name="Picture 63" descr="Shape, arrow&#10;&#10;Description automatically generated">
            <a:extLst>
              <a:ext uri="{FF2B5EF4-FFF2-40B4-BE49-F238E27FC236}">
                <a16:creationId xmlns:a16="http://schemas.microsoft.com/office/drawing/2014/main" id="{1AE349B3-BAA0-4A7E-AE9A-78C40909C88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81" y="4266438"/>
            <a:ext cx="1664423" cy="2446336"/>
          </a:xfrm>
          <a:prstGeom prst="rect">
            <a:avLst/>
          </a:prstGeom>
        </p:spPr>
      </p:pic>
      <p:pic>
        <p:nvPicPr>
          <p:cNvPr id="66" name="Picture 65" descr="Icon&#10;&#10;Description automatically generated">
            <a:extLst>
              <a:ext uri="{FF2B5EF4-FFF2-40B4-BE49-F238E27FC236}">
                <a16:creationId xmlns:a16="http://schemas.microsoft.com/office/drawing/2014/main" id="{204A1BD0-B3B9-43C1-B825-E2DCABC129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476" y="5069587"/>
            <a:ext cx="2583513" cy="1618697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FC50E19B-0852-4EF7-B107-0DF22506345B}"/>
              </a:ext>
            </a:extLst>
          </p:cNvPr>
          <p:cNvSpPr txBox="1"/>
          <p:nvPr/>
        </p:nvSpPr>
        <p:spPr>
          <a:xfrm>
            <a:off x="374667" y="311469"/>
            <a:ext cx="9797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6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r>
              <a:rPr lang="th-TH" sz="6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7453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6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6B86DDF7-2613-486B-AC9E-257885A4C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DE8AB5-89EE-4FFD-A2B6-2F19ED760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51" y="212406"/>
            <a:ext cx="1401316" cy="13694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14E0DC-E484-4BBA-B415-FAD8638B212F}"/>
              </a:ext>
            </a:extLst>
          </p:cNvPr>
          <p:cNvGrpSpPr/>
          <p:nvPr/>
        </p:nvGrpSpPr>
        <p:grpSpPr>
          <a:xfrm>
            <a:off x="4073075" y="546882"/>
            <a:ext cx="7303739" cy="828749"/>
            <a:chOff x="1844049" y="372581"/>
            <a:chExt cx="3208979" cy="82874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649160-5222-4464-9D8D-2D453CBFD6B9}"/>
                </a:ext>
              </a:extLst>
            </p:cNvPr>
            <p:cNvGrpSpPr/>
            <p:nvPr/>
          </p:nvGrpSpPr>
          <p:grpSpPr>
            <a:xfrm>
              <a:off x="1844049" y="372581"/>
              <a:ext cx="2950832" cy="828749"/>
              <a:chOff x="1844049" y="372581"/>
              <a:chExt cx="2950832" cy="828749"/>
            </a:xfrm>
          </p:grpSpPr>
          <p:sp>
            <p:nvSpPr>
              <p:cNvPr id="18" name="Rectangle: Rounded Corners 18">
                <a:extLst>
                  <a:ext uri="{FF2B5EF4-FFF2-40B4-BE49-F238E27FC236}">
                    <a16:creationId xmlns:a16="http://schemas.microsoft.com/office/drawing/2014/main" id="{C002079B-9F91-4331-91AE-79F0F59434C0}"/>
                  </a:ext>
                </a:extLst>
              </p:cNvPr>
              <p:cNvSpPr/>
              <p:nvPr/>
            </p:nvSpPr>
            <p:spPr>
              <a:xfrm>
                <a:off x="2026102" y="372581"/>
                <a:ext cx="2768779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6018D889-F00F-49B6-8878-6E645FA97509}"/>
                  </a:ext>
                </a:extLst>
              </p:cNvPr>
              <p:cNvSpPr/>
              <p:nvPr/>
            </p:nvSpPr>
            <p:spPr>
              <a:xfrm rot="14513813">
                <a:off x="1797909" y="791084"/>
                <a:ext cx="456386" cy="364106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9866DF-B733-416B-850A-17BACC7A1468}"/>
                </a:ext>
              </a:extLst>
            </p:cNvPr>
            <p:cNvSpPr txBox="1"/>
            <p:nvPr/>
          </p:nvSpPr>
          <p:spPr>
            <a:xfrm>
              <a:off x="2117519" y="476812"/>
              <a:ext cx="293550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เรียงลำดับเศษส่วนจากน้อยไปมาก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4EE0AA5-763D-4640-A1B4-983EDB635E50}"/>
              </a:ext>
            </a:extLst>
          </p:cNvPr>
          <p:cNvGrpSpPr/>
          <p:nvPr/>
        </p:nvGrpSpPr>
        <p:grpSpPr>
          <a:xfrm>
            <a:off x="134114" y="750961"/>
            <a:ext cx="7314028" cy="5868157"/>
            <a:chOff x="143855" y="768148"/>
            <a:chExt cx="7314028" cy="5868157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E4C4D11D-4481-4C86-8566-797A8C0EA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55" y="768148"/>
              <a:ext cx="7314028" cy="58681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09E2602-7AD6-4B55-92EF-87B393DB6A55}"/>
                    </a:ext>
                  </a:extLst>
                </p:cNvPr>
                <p:cNvSpPr txBox="1"/>
                <p:nvPr/>
              </p:nvSpPr>
              <p:spPr>
                <a:xfrm>
                  <a:off x="4948857" y="3601262"/>
                  <a:ext cx="979713" cy="1001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30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09E2602-7AD6-4B55-92EF-87B393DB6A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8857" y="3601262"/>
                  <a:ext cx="979713" cy="1001813"/>
                </a:xfrm>
                <a:prstGeom prst="rect">
                  <a:avLst/>
                </a:prstGeom>
                <a:blipFill>
                  <a:blip r:embed="rId5"/>
                  <a:stretch>
                    <a:fillRect r="-30435" b="-115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F26F435-6F95-4CA4-8843-43027CB6237C}"/>
                    </a:ext>
                  </a:extLst>
                </p:cNvPr>
                <p:cNvSpPr txBox="1"/>
                <p:nvPr/>
              </p:nvSpPr>
              <p:spPr>
                <a:xfrm>
                  <a:off x="4087210" y="2104416"/>
                  <a:ext cx="979713" cy="10372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10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F26F435-6F95-4CA4-8843-43027CB623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7210" y="2104416"/>
                  <a:ext cx="979713" cy="1037207"/>
                </a:xfrm>
                <a:prstGeom prst="rect">
                  <a:avLst/>
                </a:prstGeom>
                <a:blipFill>
                  <a:blip r:embed="rId6"/>
                  <a:stretch>
                    <a:fillRect r="-27950" b="-76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B36F1C5-BCA7-4024-BCBE-10959B0ECBEF}"/>
                    </a:ext>
                  </a:extLst>
                </p:cNvPr>
                <p:cNvSpPr txBox="1"/>
                <p:nvPr/>
              </p:nvSpPr>
              <p:spPr>
                <a:xfrm>
                  <a:off x="2364511" y="1851702"/>
                  <a:ext cx="979713" cy="10361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21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B36F1C5-BCA7-4024-BCBE-10959B0ECB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4511" y="1851702"/>
                  <a:ext cx="979713" cy="1036181"/>
                </a:xfrm>
                <a:prstGeom prst="rect">
                  <a:avLst/>
                </a:prstGeom>
                <a:blipFill>
                  <a:blip r:embed="rId7"/>
                  <a:stretch>
                    <a:fillRect r="-26087" b="-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139FAFD-CF23-4022-A8AC-ECE1B8511FB5}"/>
                    </a:ext>
                  </a:extLst>
                </p:cNvPr>
                <p:cNvSpPr txBox="1"/>
                <p:nvPr/>
              </p:nvSpPr>
              <p:spPr>
                <a:xfrm>
                  <a:off x="1617477" y="3323215"/>
                  <a:ext cx="979713" cy="1001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12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139FAFD-CF23-4022-A8AC-ECE1B8511F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7477" y="3323215"/>
                  <a:ext cx="979713" cy="1001813"/>
                </a:xfrm>
                <a:prstGeom prst="rect">
                  <a:avLst/>
                </a:prstGeom>
                <a:blipFill>
                  <a:blip r:embed="rId8"/>
                  <a:stretch>
                    <a:fillRect r="-26875" b="-1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EA018FD-5EAA-4A72-A2A1-C16AE25A9FA4}"/>
                    </a:ext>
                  </a:extLst>
                </p:cNvPr>
                <p:cNvSpPr txBox="1"/>
                <p:nvPr/>
              </p:nvSpPr>
              <p:spPr>
                <a:xfrm>
                  <a:off x="3208953" y="3666729"/>
                  <a:ext cx="979713" cy="10361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15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EA018FD-5EAA-4A72-A2A1-C16AE25A9F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8953" y="3666729"/>
                  <a:ext cx="979713" cy="1036181"/>
                </a:xfrm>
                <a:prstGeom prst="rect">
                  <a:avLst/>
                </a:prstGeom>
                <a:blipFill>
                  <a:blip r:embed="rId9"/>
                  <a:stretch>
                    <a:fillRect r="-26087" b="-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2C40D5E0-CEEF-40FC-91C2-27A63E218248}"/>
              </a:ext>
            </a:extLst>
          </p:cNvPr>
          <p:cNvSpPr/>
          <p:nvPr/>
        </p:nvSpPr>
        <p:spPr>
          <a:xfrm>
            <a:off x="6930342" y="1893539"/>
            <a:ext cx="4629873" cy="1707723"/>
          </a:xfrm>
          <a:prstGeom prst="roundRect">
            <a:avLst>
              <a:gd name="adj" fmla="val 12041"/>
            </a:avLst>
          </a:prstGeom>
          <a:solidFill>
            <a:schemeClr val="bg1"/>
          </a:solidFill>
          <a:ln w="28575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FA82DAA-B7B2-4C91-8E4B-BB7F3E2786EB}"/>
                  </a:ext>
                </a:extLst>
              </p:cNvPr>
              <p:cNvSpPr txBox="1"/>
              <p:nvPr/>
            </p:nvSpPr>
            <p:spPr>
              <a:xfrm>
                <a:off x="7000182" y="2253854"/>
                <a:ext cx="936000" cy="1036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30</m:t>
                        </m:r>
                      </m:den>
                    </m:f>
                  </m:oMath>
                </a14:m>
                <a:r>
                  <a:rPr lang="th-TH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FA82DAA-B7B2-4C91-8E4B-BB7F3E278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182" y="2253854"/>
                <a:ext cx="936000" cy="1036181"/>
              </a:xfrm>
              <a:prstGeom prst="rect">
                <a:avLst/>
              </a:prstGeom>
              <a:blipFill>
                <a:blip r:embed="rId10"/>
                <a:stretch>
                  <a:fillRect r="-33766" b="-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6A8AB86-117F-4EFE-A1B6-EA7C1FB4162F}"/>
                  </a:ext>
                </a:extLst>
              </p:cNvPr>
              <p:cNvSpPr txBox="1"/>
              <p:nvPr/>
            </p:nvSpPr>
            <p:spPr>
              <a:xfrm>
                <a:off x="7886736" y="2253854"/>
                <a:ext cx="936000" cy="1036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th-TH" sz="3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6A8AB86-117F-4EFE-A1B6-EA7C1FB416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736" y="2253854"/>
                <a:ext cx="936000" cy="1036181"/>
              </a:xfrm>
              <a:prstGeom prst="rect">
                <a:avLst/>
              </a:prstGeom>
              <a:blipFill>
                <a:blip r:embed="rId11"/>
                <a:stretch>
                  <a:fillRect r="-30065" b="-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B89A5C8-6DC8-41A5-B190-17DF83AC72F0}"/>
                  </a:ext>
                </a:extLst>
              </p:cNvPr>
              <p:cNvSpPr txBox="1"/>
              <p:nvPr/>
            </p:nvSpPr>
            <p:spPr>
              <a:xfrm>
                <a:off x="8773290" y="2253854"/>
                <a:ext cx="936000" cy="1024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80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38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th-TH" sz="3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B89A5C8-6DC8-41A5-B190-17DF83AC7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3290" y="2253854"/>
                <a:ext cx="936000" cy="1024319"/>
              </a:xfrm>
              <a:prstGeom prst="rect">
                <a:avLst/>
              </a:prstGeom>
              <a:blipFill>
                <a:blip r:embed="rId12"/>
                <a:stretch>
                  <a:fillRect r="-29221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A87DC0E-BF5D-41FC-9F59-64E37EC17691}"/>
                  </a:ext>
                </a:extLst>
              </p:cNvPr>
              <p:cNvSpPr txBox="1"/>
              <p:nvPr/>
            </p:nvSpPr>
            <p:spPr>
              <a:xfrm>
                <a:off x="9659844" y="2253854"/>
                <a:ext cx="936000" cy="1036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80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38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th-TH" sz="3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A87DC0E-BF5D-41FC-9F59-64E37EC17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844" y="2253854"/>
                <a:ext cx="936000" cy="1036181"/>
              </a:xfrm>
              <a:prstGeom prst="rect">
                <a:avLst/>
              </a:prstGeom>
              <a:blipFill>
                <a:blip r:embed="rId13"/>
                <a:stretch>
                  <a:fillRect r="-30065" b="-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C722236-6FCE-4936-836E-F4F19FEF9260}"/>
                  </a:ext>
                </a:extLst>
              </p:cNvPr>
              <p:cNvSpPr txBox="1"/>
              <p:nvPr/>
            </p:nvSpPr>
            <p:spPr>
              <a:xfrm>
                <a:off x="10546398" y="2253854"/>
                <a:ext cx="936000" cy="1022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80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38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th-TH" sz="3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C722236-6FCE-4936-836E-F4F19FEF9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6398" y="2253854"/>
                <a:ext cx="936000" cy="1022139"/>
              </a:xfrm>
              <a:prstGeom prst="rect">
                <a:avLst/>
              </a:prstGeom>
              <a:blipFill>
                <a:blip r:embed="rId14"/>
                <a:stretch>
                  <a:fillRect r="-31818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Icon&#10;&#10;Description automatically generated with low confidence">
            <a:extLst>
              <a:ext uri="{FF2B5EF4-FFF2-40B4-BE49-F238E27FC236}">
                <a16:creationId xmlns:a16="http://schemas.microsoft.com/office/drawing/2014/main" id="{BEE73DDB-B0DF-4F50-B798-7A29965557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834" y="3882635"/>
            <a:ext cx="1659850" cy="1682713"/>
          </a:xfrm>
          <a:prstGeom prst="rect">
            <a:avLst/>
          </a:prstGeom>
        </p:spPr>
      </p:pic>
      <p:pic>
        <p:nvPicPr>
          <p:cNvPr id="64" name="Picture 63" descr="Shape, arrow&#10;&#10;Description automatically generated">
            <a:extLst>
              <a:ext uri="{FF2B5EF4-FFF2-40B4-BE49-F238E27FC236}">
                <a16:creationId xmlns:a16="http://schemas.microsoft.com/office/drawing/2014/main" id="{1AE349B3-BAA0-4A7E-AE9A-78C40909C88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81" y="4266438"/>
            <a:ext cx="1664423" cy="2446336"/>
          </a:xfrm>
          <a:prstGeom prst="rect">
            <a:avLst/>
          </a:prstGeom>
        </p:spPr>
      </p:pic>
      <p:pic>
        <p:nvPicPr>
          <p:cNvPr id="66" name="Picture 65" descr="Icon&#10;&#10;Description automatically generated">
            <a:extLst>
              <a:ext uri="{FF2B5EF4-FFF2-40B4-BE49-F238E27FC236}">
                <a16:creationId xmlns:a16="http://schemas.microsoft.com/office/drawing/2014/main" id="{204A1BD0-B3B9-43C1-B825-E2DCABC129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476" y="5069587"/>
            <a:ext cx="2583513" cy="1618697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FC50E19B-0852-4EF7-B107-0DF22506345B}"/>
              </a:ext>
            </a:extLst>
          </p:cNvPr>
          <p:cNvSpPr txBox="1"/>
          <p:nvPr/>
        </p:nvSpPr>
        <p:spPr>
          <a:xfrm>
            <a:off x="374667" y="311469"/>
            <a:ext cx="9797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6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6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1066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6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6B86DDF7-2613-486B-AC9E-257885A4C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DE8AB5-89EE-4FFD-A2B6-2F19ED760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51" y="212406"/>
            <a:ext cx="1401316" cy="13694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14E0DC-E484-4BBA-B415-FAD8638B212F}"/>
              </a:ext>
            </a:extLst>
          </p:cNvPr>
          <p:cNvGrpSpPr/>
          <p:nvPr/>
        </p:nvGrpSpPr>
        <p:grpSpPr>
          <a:xfrm>
            <a:off x="4073075" y="546882"/>
            <a:ext cx="7303739" cy="828749"/>
            <a:chOff x="1844049" y="372581"/>
            <a:chExt cx="3208979" cy="82874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649160-5222-4464-9D8D-2D453CBFD6B9}"/>
                </a:ext>
              </a:extLst>
            </p:cNvPr>
            <p:cNvGrpSpPr/>
            <p:nvPr/>
          </p:nvGrpSpPr>
          <p:grpSpPr>
            <a:xfrm>
              <a:off x="1844049" y="372581"/>
              <a:ext cx="2950832" cy="828749"/>
              <a:chOff x="1844049" y="372581"/>
              <a:chExt cx="2950832" cy="828749"/>
            </a:xfrm>
          </p:grpSpPr>
          <p:sp>
            <p:nvSpPr>
              <p:cNvPr id="18" name="Rectangle: Rounded Corners 18">
                <a:extLst>
                  <a:ext uri="{FF2B5EF4-FFF2-40B4-BE49-F238E27FC236}">
                    <a16:creationId xmlns:a16="http://schemas.microsoft.com/office/drawing/2014/main" id="{C002079B-9F91-4331-91AE-79F0F59434C0}"/>
                  </a:ext>
                </a:extLst>
              </p:cNvPr>
              <p:cNvSpPr/>
              <p:nvPr/>
            </p:nvSpPr>
            <p:spPr>
              <a:xfrm>
                <a:off x="2026102" y="372581"/>
                <a:ext cx="2768779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6018D889-F00F-49B6-8878-6E645FA97509}"/>
                  </a:ext>
                </a:extLst>
              </p:cNvPr>
              <p:cNvSpPr/>
              <p:nvPr/>
            </p:nvSpPr>
            <p:spPr>
              <a:xfrm rot="14513813">
                <a:off x="1797909" y="791084"/>
                <a:ext cx="456386" cy="364106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9866DF-B733-416B-850A-17BACC7A1468}"/>
                </a:ext>
              </a:extLst>
            </p:cNvPr>
            <p:cNvSpPr txBox="1"/>
            <p:nvPr/>
          </p:nvSpPr>
          <p:spPr>
            <a:xfrm>
              <a:off x="2117519" y="476812"/>
              <a:ext cx="293550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เรียงลำดับเศษส่วนจากมากไปน้อย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4EE0AA5-763D-4640-A1B4-983EDB635E50}"/>
              </a:ext>
            </a:extLst>
          </p:cNvPr>
          <p:cNvGrpSpPr/>
          <p:nvPr/>
        </p:nvGrpSpPr>
        <p:grpSpPr>
          <a:xfrm>
            <a:off x="134114" y="750961"/>
            <a:ext cx="7314028" cy="5868157"/>
            <a:chOff x="143855" y="768148"/>
            <a:chExt cx="7314028" cy="5868157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E4C4D11D-4481-4C86-8566-797A8C0EA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55" y="768148"/>
              <a:ext cx="7314028" cy="58681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09E2602-7AD6-4B55-92EF-87B393DB6A55}"/>
                    </a:ext>
                  </a:extLst>
                </p:cNvPr>
                <p:cNvSpPr txBox="1"/>
                <p:nvPr/>
              </p:nvSpPr>
              <p:spPr>
                <a:xfrm>
                  <a:off x="4948857" y="3601262"/>
                  <a:ext cx="979713" cy="1001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09E2602-7AD6-4B55-92EF-87B393DB6A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8857" y="3601262"/>
                  <a:ext cx="979713" cy="1001813"/>
                </a:xfrm>
                <a:prstGeom prst="rect">
                  <a:avLst/>
                </a:prstGeom>
                <a:blipFill>
                  <a:blip r:embed="rId5"/>
                  <a:stretch>
                    <a:fillRect r="-27950" b="-115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F26F435-6F95-4CA4-8843-43027CB6237C}"/>
                    </a:ext>
                  </a:extLst>
                </p:cNvPr>
                <p:cNvSpPr txBox="1"/>
                <p:nvPr/>
              </p:nvSpPr>
              <p:spPr>
                <a:xfrm>
                  <a:off x="4087210" y="2104416"/>
                  <a:ext cx="979713" cy="10372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F26F435-6F95-4CA4-8843-43027CB623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7210" y="2104416"/>
                  <a:ext cx="979713" cy="1037207"/>
                </a:xfrm>
                <a:prstGeom prst="rect">
                  <a:avLst/>
                </a:prstGeom>
                <a:blipFill>
                  <a:blip r:embed="rId6"/>
                  <a:stretch>
                    <a:fillRect r="-27950" b="-76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B36F1C5-BCA7-4024-BCBE-10959B0ECBEF}"/>
                    </a:ext>
                  </a:extLst>
                </p:cNvPr>
                <p:cNvSpPr txBox="1"/>
                <p:nvPr/>
              </p:nvSpPr>
              <p:spPr>
                <a:xfrm>
                  <a:off x="2364511" y="1851702"/>
                  <a:ext cx="979713" cy="10361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21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B36F1C5-BCA7-4024-BCBE-10959B0ECB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4511" y="1851702"/>
                  <a:ext cx="979713" cy="1036181"/>
                </a:xfrm>
                <a:prstGeom prst="rect">
                  <a:avLst/>
                </a:prstGeom>
                <a:blipFill>
                  <a:blip r:embed="rId7"/>
                  <a:stretch>
                    <a:fillRect r="-27950" b="-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139FAFD-CF23-4022-A8AC-ECE1B8511FB5}"/>
                    </a:ext>
                  </a:extLst>
                </p:cNvPr>
                <p:cNvSpPr txBox="1"/>
                <p:nvPr/>
              </p:nvSpPr>
              <p:spPr>
                <a:xfrm>
                  <a:off x="1617477" y="3323215"/>
                  <a:ext cx="979713" cy="1001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30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139FAFD-CF23-4022-A8AC-ECE1B8511F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7477" y="3323215"/>
                  <a:ext cx="979713" cy="1001813"/>
                </a:xfrm>
                <a:prstGeom prst="rect">
                  <a:avLst/>
                </a:prstGeom>
                <a:blipFill>
                  <a:blip r:embed="rId8"/>
                  <a:stretch>
                    <a:fillRect r="-31250" b="-1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EA018FD-5EAA-4A72-A2A1-C16AE25A9FA4}"/>
                    </a:ext>
                  </a:extLst>
                </p:cNvPr>
                <p:cNvSpPr txBox="1"/>
                <p:nvPr/>
              </p:nvSpPr>
              <p:spPr>
                <a:xfrm>
                  <a:off x="3208953" y="3666729"/>
                  <a:ext cx="979713" cy="10361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EA018FD-5EAA-4A72-A2A1-C16AE25A9F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8953" y="3666729"/>
                  <a:ext cx="979713" cy="1036181"/>
                </a:xfrm>
                <a:prstGeom prst="rect">
                  <a:avLst/>
                </a:prstGeom>
                <a:blipFill>
                  <a:blip r:embed="rId9"/>
                  <a:stretch>
                    <a:fillRect r="-27950" b="-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2C40D5E0-CEEF-40FC-91C2-27A63E218248}"/>
              </a:ext>
            </a:extLst>
          </p:cNvPr>
          <p:cNvSpPr/>
          <p:nvPr/>
        </p:nvSpPr>
        <p:spPr>
          <a:xfrm>
            <a:off x="6930342" y="1893539"/>
            <a:ext cx="4629873" cy="1707723"/>
          </a:xfrm>
          <a:prstGeom prst="roundRect">
            <a:avLst>
              <a:gd name="adj" fmla="val 12041"/>
            </a:avLst>
          </a:prstGeom>
          <a:solidFill>
            <a:schemeClr val="bg1"/>
          </a:solidFill>
          <a:ln w="28575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FA82DAA-B7B2-4C91-8E4B-BB7F3E2786EB}"/>
                  </a:ext>
                </a:extLst>
              </p:cNvPr>
              <p:cNvSpPr txBox="1"/>
              <p:nvPr/>
            </p:nvSpPr>
            <p:spPr>
              <a:xfrm>
                <a:off x="7000182" y="2253854"/>
                <a:ext cx="936000" cy="1036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den>
                    </m:f>
                  </m:oMath>
                </a14:m>
                <a:r>
                  <a:rPr lang="th-TH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FA82DAA-B7B2-4C91-8E4B-BB7F3E278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182" y="2253854"/>
                <a:ext cx="936000" cy="1036181"/>
              </a:xfrm>
              <a:prstGeom prst="rect">
                <a:avLst/>
              </a:prstGeom>
              <a:blipFill>
                <a:blip r:embed="rId10"/>
                <a:stretch>
                  <a:fillRect r="-31818" b="-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6A8AB86-117F-4EFE-A1B6-EA7C1FB4162F}"/>
                  </a:ext>
                </a:extLst>
              </p:cNvPr>
              <p:cNvSpPr txBox="1"/>
              <p:nvPr/>
            </p:nvSpPr>
            <p:spPr>
              <a:xfrm>
                <a:off x="7886736" y="2253854"/>
                <a:ext cx="936000" cy="1036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8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th-TH" sz="3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6A8AB86-117F-4EFE-A1B6-EA7C1FB416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736" y="2253854"/>
                <a:ext cx="936000" cy="1036181"/>
              </a:xfrm>
              <a:prstGeom prst="rect">
                <a:avLst/>
              </a:prstGeom>
              <a:blipFill>
                <a:blip r:embed="rId11"/>
                <a:stretch>
                  <a:fillRect r="-32680" b="-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B89A5C8-6DC8-41A5-B190-17DF83AC72F0}"/>
                  </a:ext>
                </a:extLst>
              </p:cNvPr>
              <p:cNvSpPr txBox="1"/>
              <p:nvPr/>
            </p:nvSpPr>
            <p:spPr>
              <a:xfrm>
                <a:off x="8773290" y="2253854"/>
                <a:ext cx="936000" cy="1024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8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th-TH" sz="3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B89A5C8-6DC8-41A5-B190-17DF83AC7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3290" y="2253854"/>
                <a:ext cx="936000" cy="1024319"/>
              </a:xfrm>
              <a:prstGeom prst="rect">
                <a:avLst/>
              </a:prstGeom>
              <a:blipFill>
                <a:blip r:embed="rId12"/>
                <a:stretch>
                  <a:fillRect r="-31818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A87DC0E-BF5D-41FC-9F59-64E37EC17691}"/>
                  </a:ext>
                </a:extLst>
              </p:cNvPr>
              <p:cNvSpPr txBox="1"/>
              <p:nvPr/>
            </p:nvSpPr>
            <p:spPr>
              <a:xfrm>
                <a:off x="9659844" y="2253854"/>
                <a:ext cx="936000" cy="1036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29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th-TH" sz="3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A87DC0E-BF5D-41FC-9F59-64E37EC17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844" y="2253854"/>
                <a:ext cx="936000" cy="1036181"/>
              </a:xfrm>
              <a:prstGeom prst="rect">
                <a:avLst/>
              </a:prstGeom>
              <a:blipFill>
                <a:blip r:embed="rId13"/>
                <a:stretch>
                  <a:fillRect r="-32680" b="-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C722236-6FCE-4936-836E-F4F19FEF9260}"/>
                  </a:ext>
                </a:extLst>
              </p:cNvPr>
              <p:cNvSpPr txBox="1"/>
              <p:nvPr/>
            </p:nvSpPr>
            <p:spPr>
              <a:xfrm>
                <a:off x="10546398" y="2253854"/>
                <a:ext cx="936000" cy="1022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th-TH" sz="3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C722236-6FCE-4936-836E-F4F19FEF9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6398" y="2253854"/>
                <a:ext cx="936000" cy="1022139"/>
              </a:xfrm>
              <a:prstGeom prst="rect">
                <a:avLst/>
              </a:prstGeom>
              <a:blipFill>
                <a:blip r:embed="rId14"/>
                <a:stretch>
                  <a:fillRect r="-33766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Icon&#10;&#10;Description automatically generated with low confidence">
            <a:extLst>
              <a:ext uri="{FF2B5EF4-FFF2-40B4-BE49-F238E27FC236}">
                <a16:creationId xmlns:a16="http://schemas.microsoft.com/office/drawing/2014/main" id="{BEE73DDB-B0DF-4F50-B798-7A29965557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834" y="3882635"/>
            <a:ext cx="1659850" cy="1682713"/>
          </a:xfrm>
          <a:prstGeom prst="rect">
            <a:avLst/>
          </a:prstGeom>
        </p:spPr>
      </p:pic>
      <p:pic>
        <p:nvPicPr>
          <p:cNvPr id="64" name="Picture 63" descr="Shape, arrow&#10;&#10;Description automatically generated">
            <a:extLst>
              <a:ext uri="{FF2B5EF4-FFF2-40B4-BE49-F238E27FC236}">
                <a16:creationId xmlns:a16="http://schemas.microsoft.com/office/drawing/2014/main" id="{1AE349B3-BAA0-4A7E-AE9A-78C40909C88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81" y="4266438"/>
            <a:ext cx="1664423" cy="2446336"/>
          </a:xfrm>
          <a:prstGeom prst="rect">
            <a:avLst/>
          </a:prstGeom>
        </p:spPr>
      </p:pic>
      <p:pic>
        <p:nvPicPr>
          <p:cNvPr id="66" name="Picture 65" descr="Icon&#10;&#10;Description automatically generated">
            <a:extLst>
              <a:ext uri="{FF2B5EF4-FFF2-40B4-BE49-F238E27FC236}">
                <a16:creationId xmlns:a16="http://schemas.microsoft.com/office/drawing/2014/main" id="{204A1BD0-B3B9-43C1-B825-E2DCABC129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476" y="5069587"/>
            <a:ext cx="2583513" cy="1618697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FC50E19B-0852-4EF7-B107-0DF22506345B}"/>
              </a:ext>
            </a:extLst>
          </p:cNvPr>
          <p:cNvSpPr txBox="1"/>
          <p:nvPr/>
        </p:nvSpPr>
        <p:spPr>
          <a:xfrm>
            <a:off x="374667" y="311469"/>
            <a:ext cx="9797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6600" dirty="0"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r>
              <a:rPr lang="th-TH" sz="6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940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6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6B86DDF7-2613-486B-AC9E-257885A4C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DE8AB5-89EE-4FFD-A2B6-2F19ED760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51" y="212406"/>
            <a:ext cx="1401316" cy="13694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14E0DC-E484-4BBA-B415-FAD8638B212F}"/>
              </a:ext>
            </a:extLst>
          </p:cNvPr>
          <p:cNvGrpSpPr/>
          <p:nvPr/>
        </p:nvGrpSpPr>
        <p:grpSpPr>
          <a:xfrm>
            <a:off x="4073075" y="546882"/>
            <a:ext cx="7303739" cy="828749"/>
            <a:chOff x="1844049" y="372581"/>
            <a:chExt cx="3208979" cy="82874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649160-5222-4464-9D8D-2D453CBFD6B9}"/>
                </a:ext>
              </a:extLst>
            </p:cNvPr>
            <p:cNvGrpSpPr/>
            <p:nvPr/>
          </p:nvGrpSpPr>
          <p:grpSpPr>
            <a:xfrm>
              <a:off x="1844049" y="372581"/>
              <a:ext cx="2950832" cy="828749"/>
              <a:chOff x="1844049" y="372581"/>
              <a:chExt cx="2950832" cy="828749"/>
            </a:xfrm>
          </p:grpSpPr>
          <p:sp>
            <p:nvSpPr>
              <p:cNvPr id="18" name="Rectangle: Rounded Corners 18">
                <a:extLst>
                  <a:ext uri="{FF2B5EF4-FFF2-40B4-BE49-F238E27FC236}">
                    <a16:creationId xmlns:a16="http://schemas.microsoft.com/office/drawing/2014/main" id="{C002079B-9F91-4331-91AE-79F0F59434C0}"/>
                  </a:ext>
                </a:extLst>
              </p:cNvPr>
              <p:cNvSpPr/>
              <p:nvPr/>
            </p:nvSpPr>
            <p:spPr>
              <a:xfrm>
                <a:off x="2026102" y="372581"/>
                <a:ext cx="2768779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6018D889-F00F-49B6-8878-6E645FA97509}"/>
                  </a:ext>
                </a:extLst>
              </p:cNvPr>
              <p:cNvSpPr/>
              <p:nvPr/>
            </p:nvSpPr>
            <p:spPr>
              <a:xfrm rot="14513813">
                <a:off x="1797909" y="791084"/>
                <a:ext cx="456386" cy="364106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9866DF-B733-416B-850A-17BACC7A1468}"/>
                </a:ext>
              </a:extLst>
            </p:cNvPr>
            <p:cNvSpPr txBox="1"/>
            <p:nvPr/>
          </p:nvSpPr>
          <p:spPr>
            <a:xfrm>
              <a:off x="2117519" y="476812"/>
              <a:ext cx="293550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เรียงลำดับเศษส่วนจากน้อยไปมาก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4EE0AA5-763D-4640-A1B4-983EDB635E50}"/>
              </a:ext>
            </a:extLst>
          </p:cNvPr>
          <p:cNvGrpSpPr/>
          <p:nvPr/>
        </p:nvGrpSpPr>
        <p:grpSpPr>
          <a:xfrm>
            <a:off x="134114" y="750961"/>
            <a:ext cx="7314028" cy="5868157"/>
            <a:chOff x="143855" y="768148"/>
            <a:chExt cx="7314028" cy="5868157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E4C4D11D-4481-4C86-8566-797A8C0EA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55" y="768148"/>
              <a:ext cx="7314028" cy="58681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09E2602-7AD6-4B55-92EF-87B393DB6A55}"/>
                    </a:ext>
                  </a:extLst>
                </p:cNvPr>
                <p:cNvSpPr txBox="1"/>
                <p:nvPr/>
              </p:nvSpPr>
              <p:spPr>
                <a:xfrm>
                  <a:off x="4948857" y="3601262"/>
                  <a:ext cx="979713" cy="1001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34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09E2602-7AD6-4B55-92EF-87B393DB6A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8857" y="3601262"/>
                  <a:ext cx="979713" cy="1001813"/>
                </a:xfrm>
                <a:prstGeom prst="rect">
                  <a:avLst/>
                </a:prstGeom>
                <a:blipFill>
                  <a:blip r:embed="rId5"/>
                  <a:stretch>
                    <a:fillRect r="-29814" b="-115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F26F435-6F95-4CA4-8843-43027CB6237C}"/>
                    </a:ext>
                  </a:extLst>
                </p:cNvPr>
                <p:cNvSpPr txBox="1"/>
                <p:nvPr/>
              </p:nvSpPr>
              <p:spPr>
                <a:xfrm>
                  <a:off x="4087210" y="2104416"/>
                  <a:ext cx="979713" cy="10372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25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F26F435-6F95-4CA4-8843-43027CB623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7210" y="2104416"/>
                  <a:ext cx="979713" cy="1037207"/>
                </a:xfrm>
                <a:prstGeom prst="rect">
                  <a:avLst/>
                </a:prstGeom>
                <a:blipFill>
                  <a:blip r:embed="rId6"/>
                  <a:stretch>
                    <a:fillRect r="-27950" b="-76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B36F1C5-BCA7-4024-BCBE-10959B0ECBEF}"/>
                    </a:ext>
                  </a:extLst>
                </p:cNvPr>
                <p:cNvSpPr txBox="1"/>
                <p:nvPr/>
              </p:nvSpPr>
              <p:spPr>
                <a:xfrm>
                  <a:off x="2364511" y="1851702"/>
                  <a:ext cx="979713" cy="10361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30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B36F1C5-BCA7-4024-BCBE-10959B0ECB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4511" y="1851702"/>
                  <a:ext cx="979713" cy="1036181"/>
                </a:xfrm>
                <a:prstGeom prst="rect">
                  <a:avLst/>
                </a:prstGeom>
                <a:blipFill>
                  <a:blip r:embed="rId7"/>
                  <a:stretch>
                    <a:fillRect r="-30435" b="-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139FAFD-CF23-4022-A8AC-ECE1B8511FB5}"/>
                    </a:ext>
                  </a:extLst>
                </p:cNvPr>
                <p:cNvSpPr txBox="1"/>
                <p:nvPr/>
              </p:nvSpPr>
              <p:spPr>
                <a:xfrm>
                  <a:off x="1617477" y="3323215"/>
                  <a:ext cx="979713" cy="1001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24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139FAFD-CF23-4022-A8AC-ECE1B8511F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7477" y="3323215"/>
                  <a:ext cx="979713" cy="1001813"/>
                </a:xfrm>
                <a:prstGeom prst="rect">
                  <a:avLst/>
                </a:prstGeom>
                <a:blipFill>
                  <a:blip r:embed="rId8"/>
                  <a:stretch>
                    <a:fillRect r="-30000" b="-1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EA018FD-5EAA-4A72-A2A1-C16AE25A9FA4}"/>
                    </a:ext>
                  </a:extLst>
                </p:cNvPr>
                <p:cNvSpPr txBox="1"/>
                <p:nvPr/>
              </p:nvSpPr>
              <p:spPr>
                <a:xfrm>
                  <a:off x="3208953" y="3666729"/>
                  <a:ext cx="979713" cy="10361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chemeClr val="bg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EA018FD-5EAA-4A72-A2A1-C16AE25A9F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8953" y="3666729"/>
                  <a:ext cx="979713" cy="1036181"/>
                </a:xfrm>
                <a:prstGeom prst="rect">
                  <a:avLst/>
                </a:prstGeom>
                <a:blipFill>
                  <a:blip r:embed="rId9"/>
                  <a:stretch>
                    <a:fillRect r="-27950" b="-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2C40D5E0-CEEF-40FC-91C2-27A63E218248}"/>
              </a:ext>
            </a:extLst>
          </p:cNvPr>
          <p:cNvSpPr/>
          <p:nvPr/>
        </p:nvSpPr>
        <p:spPr>
          <a:xfrm>
            <a:off x="6930342" y="1893539"/>
            <a:ext cx="4629873" cy="1707723"/>
          </a:xfrm>
          <a:prstGeom prst="roundRect">
            <a:avLst>
              <a:gd name="adj" fmla="val 12041"/>
            </a:avLst>
          </a:prstGeom>
          <a:solidFill>
            <a:schemeClr val="bg1"/>
          </a:solidFill>
          <a:ln w="28575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FA82DAA-B7B2-4C91-8E4B-BB7F3E2786EB}"/>
                  </a:ext>
                </a:extLst>
              </p:cNvPr>
              <p:cNvSpPr txBox="1"/>
              <p:nvPr/>
            </p:nvSpPr>
            <p:spPr>
              <a:xfrm>
                <a:off x="7000182" y="2253854"/>
                <a:ext cx="936000" cy="1036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34</m:t>
                        </m:r>
                      </m:den>
                    </m:f>
                  </m:oMath>
                </a14:m>
                <a:r>
                  <a:rPr lang="th-TH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FA82DAA-B7B2-4C91-8E4B-BB7F3E278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182" y="2253854"/>
                <a:ext cx="936000" cy="1036181"/>
              </a:xfrm>
              <a:prstGeom prst="rect">
                <a:avLst/>
              </a:prstGeom>
              <a:blipFill>
                <a:blip r:embed="rId10"/>
                <a:stretch>
                  <a:fillRect r="-33766" b="-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6A8AB86-117F-4EFE-A1B6-EA7C1FB4162F}"/>
                  </a:ext>
                </a:extLst>
              </p:cNvPr>
              <p:cNvSpPr txBox="1"/>
              <p:nvPr/>
            </p:nvSpPr>
            <p:spPr>
              <a:xfrm>
                <a:off x="7886736" y="2253854"/>
                <a:ext cx="936000" cy="1036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th-TH" sz="3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6A8AB86-117F-4EFE-A1B6-EA7C1FB416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736" y="2253854"/>
                <a:ext cx="936000" cy="1036181"/>
              </a:xfrm>
              <a:prstGeom prst="rect">
                <a:avLst/>
              </a:prstGeom>
              <a:blipFill>
                <a:blip r:embed="rId11"/>
                <a:stretch>
                  <a:fillRect r="-34641" b="-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B89A5C8-6DC8-41A5-B190-17DF83AC72F0}"/>
                  </a:ext>
                </a:extLst>
              </p:cNvPr>
              <p:cNvSpPr txBox="1"/>
              <p:nvPr/>
            </p:nvSpPr>
            <p:spPr>
              <a:xfrm>
                <a:off x="8773290" y="2253854"/>
                <a:ext cx="936000" cy="1024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29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th-TH" sz="3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B89A5C8-6DC8-41A5-B190-17DF83AC7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3290" y="2253854"/>
                <a:ext cx="936000" cy="1024319"/>
              </a:xfrm>
              <a:prstGeom prst="rect">
                <a:avLst/>
              </a:prstGeom>
              <a:blipFill>
                <a:blip r:embed="rId12"/>
                <a:stretch>
                  <a:fillRect r="-31818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A87DC0E-BF5D-41FC-9F59-64E37EC17691}"/>
                  </a:ext>
                </a:extLst>
              </p:cNvPr>
              <p:cNvSpPr txBox="1"/>
              <p:nvPr/>
            </p:nvSpPr>
            <p:spPr>
              <a:xfrm>
                <a:off x="9659844" y="2253854"/>
                <a:ext cx="936000" cy="1036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th-TH" sz="3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A87DC0E-BF5D-41FC-9F59-64E37EC17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844" y="2253854"/>
                <a:ext cx="936000" cy="1036181"/>
              </a:xfrm>
              <a:prstGeom prst="rect">
                <a:avLst/>
              </a:prstGeom>
              <a:blipFill>
                <a:blip r:embed="rId13"/>
                <a:stretch>
                  <a:fillRect r="-32680" b="-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C722236-6FCE-4936-836E-F4F19FEF9260}"/>
                  </a:ext>
                </a:extLst>
              </p:cNvPr>
              <p:cNvSpPr txBox="1"/>
              <p:nvPr/>
            </p:nvSpPr>
            <p:spPr>
              <a:xfrm>
                <a:off x="10546398" y="2253854"/>
                <a:ext cx="936000" cy="1022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th-TH" sz="3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C722236-6FCE-4936-836E-F4F19FEF9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6398" y="2253854"/>
                <a:ext cx="936000" cy="1022139"/>
              </a:xfrm>
              <a:prstGeom prst="rect">
                <a:avLst/>
              </a:prstGeom>
              <a:blipFill>
                <a:blip r:embed="rId14"/>
                <a:stretch>
                  <a:fillRect r="-33117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Icon&#10;&#10;Description automatically generated with low confidence">
            <a:extLst>
              <a:ext uri="{FF2B5EF4-FFF2-40B4-BE49-F238E27FC236}">
                <a16:creationId xmlns:a16="http://schemas.microsoft.com/office/drawing/2014/main" id="{BEE73DDB-B0DF-4F50-B798-7A29965557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834" y="3882635"/>
            <a:ext cx="1659850" cy="1682713"/>
          </a:xfrm>
          <a:prstGeom prst="rect">
            <a:avLst/>
          </a:prstGeom>
        </p:spPr>
      </p:pic>
      <p:pic>
        <p:nvPicPr>
          <p:cNvPr id="64" name="Picture 63" descr="Shape, arrow&#10;&#10;Description automatically generated">
            <a:extLst>
              <a:ext uri="{FF2B5EF4-FFF2-40B4-BE49-F238E27FC236}">
                <a16:creationId xmlns:a16="http://schemas.microsoft.com/office/drawing/2014/main" id="{1AE349B3-BAA0-4A7E-AE9A-78C40909C88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81" y="4266438"/>
            <a:ext cx="1664423" cy="2446336"/>
          </a:xfrm>
          <a:prstGeom prst="rect">
            <a:avLst/>
          </a:prstGeom>
        </p:spPr>
      </p:pic>
      <p:pic>
        <p:nvPicPr>
          <p:cNvPr id="66" name="Picture 65" descr="Icon&#10;&#10;Description automatically generated">
            <a:extLst>
              <a:ext uri="{FF2B5EF4-FFF2-40B4-BE49-F238E27FC236}">
                <a16:creationId xmlns:a16="http://schemas.microsoft.com/office/drawing/2014/main" id="{204A1BD0-B3B9-43C1-B825-E2DCABC129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476" y="5069587"/>
            <a:ext cx="2583513" cy="1618697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FC50E19B-0852-4EF7-B107-0DF22506345B}"/>
              </a:ext>
            </a:extLst>
          </p:cNvPr>
          <p:cNvSpPr txBox="1"/>
          <p:nvPr/>
        </p:nvSpPr>
        <p:spPr>
          <a:xfrm>
            <a:off x="374667" y="311469"/>
            <a:ext cx="9797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6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 </a:t>
            </a:r>
          </a:p>
        </p:txBody>
      </p:sp>
    </p:spTree>
    <p:extLst>
      <p:ext uri="{BB962C8B-B14F-4D97-AF65-F5344CB8AC3E}">
        <p14:creationId xmlns:p14="http://schemas.microsoft.com/office/powerpoint/2010/main" val="2860909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6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6B86DDF7-2613-486B-AC9E-257885A4C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DE8AB5-89EE-4FFD-A2B6-2F19ED760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51" y="212406"/>
            <a:ext cx="1401316" cy="13694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14E0DC-E484-4BBA-B415-FAD8638B212F}"/>
              </a:ext>
            </a:extLst>
          </p:cNvPr>
          <p:cNvGrpSpPr/>
          <p:nvPr/>
        </p:nvGrpSpPr>
        <p:grpSpPr>
          <a:xfrm>
            <a:off x="4073075" y="546882"/>
            <a:ext cx="7303739" cy="828749"/>
            <a:chOff x="1844049" y="372581"/>
            <a:chExt cx="3208979" cy="82874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649160-5222-4464-9D8D-2D453CBFD6B9}"/>
                </a:ext>
              </a:extLst>
            </p:cNvPr>
            <p:cNvGrpSpPr/>
            <p:nvPr/>
          </p:nvGrpSpPr>
          <p:grpSpPr>
            <a:xfrm>
              <a:off x="1844049" y="372581"/>
              <a:ext cx="2950832" cy="828749"/>
              <a:chOff x="1844049" y="372581"/>
              <a:chExt cx="2950832" cy="828749"/>
            </a:xfrm>
          </p:grpSpPr>
          <p:sp>
            <p:nvSpPr>
              <p:cNvPr id="18" name="Rectangle: Rounded Corners 18">
                <a:extLst>
                  <a:ext uri="{FF2B5EF4-FFF2-40B4-BE49-F238E27FC236}">
                    <a16:creationId xmlns:a16="http://schemas.microsoft.com/office/drawing/2014/main" id="{C002079B-9F91-4331-91AE-79F0F59434C0}"/>
                  </a:ext>
                </a:extLst>
              </p:cNvPr>
              <p:cNvSpPr/>
              <p:nvPr/>
            </p:nvSpPr>
            <p:spPr>
              <a:xfrm>
                <a:off x="2026102" y="372581"/>
                <a:ext cx="2768779" cy="80020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6018D889-F00F-49B6-8878-6E645FA97509}"/>
                  </a:ext>
                </a:extLst>
              </p:cNvPr>
              <p:cNvSpPr/>
              <p:nvPr/>
            </p:nvSpPr>
            <p:spPr>
              <a:xfrm rot="14513813">
                <a:off x="1797909" y="791084"/>
                <a:ext cx="456386" cy="364106"/>
              </a:xfrm>
              <a:prstGeom prst="triangle">
                <a:avLst/>
              </a:prstGeom>
              <a:solidFill>
                <a:srgbClr val="FDB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9866DF-B733-416B-850A-17BACC7A1468}"/>
                </a:ext>
              </a:extLst>
            </p:cNvPr>
            <p:cNvSpPr txBox="1"/>
            <p:nvPr/>
          </p:nvSpPr>
          <p:spPr>
            <a:xfrm>
              <a:off x="2117519" y="476812"/>
              <a:ext cx="293550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เรียงลำดับเศษส่วนจากน้อยไปมาก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4EE0AA5-763D-4640-A1B4-983EDB635E50}"/>
              </a:ext>
            </a:extLst>
          </p:cNvPr>
          <p:cNvGrpSpPr/>
          <p:nvPr/>
        </p:nvGrpSpPr>
        <p:grpSpPr>
          <a:xfrm>
            <a:off x="134114" y="750961"/>
            <a:ext cx="7314028" cy="5868157"/>
            <a:chOff x="143855" y="768148"/>
            <a:chExt cx="7314028" cy="5868157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E4C4D11D-4481-4C86-8566-797A8C0EA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55" y="768148"/>
              <a:ext cx="7314028" cy="58681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09E2602-7AD6-4B55-92EF-87B393DB6A55}"/>
                    </a:ext>
                  </a:extLst>
                </p:cNvPr>
                <p:cNvSpPr txBox="1"/>
                <p:nvPr/>
              </p:nvSpPr>
              <p:spPr>
                <a:xfrm>
                  <a:off x="4948857" y="3601262"/>
                  <a:ext cx="979713" cy="1001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18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09E2602-7AD6-4B55-92EF-87B393DB6A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8857" y="3601262"/>
                  <a:ext cx="979713" cy="1001813"/>
                </a:xfrm>
                <a:prstGeom prst="rect">
                  <a:avLst/>
                </a:prstGeom>
                <a:blipFill>
                  <a:blip r:embed="rId5"/>
                  <a:stretch>
                    <a:fillRect r="-26708" b="-115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F26F435-6F95-4CA4-8843-43027CB6237C}"/>
                    </a:ext>
                  </a:extLst>
                </p:cNvPr>
                <p:cNvSpPr txBox="1"/>
                <p:nvPr/>
              </p:nvSpPr>
              <p:spPr>
                <a:xfrm>
                  <a:off x="4087210" y="2104416"/>
                  <a:ext cx="979713" cy="10372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18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F26F435-6F95-4CA4-8843-43027CB623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7210" y="2104416"/>
                  <a:ext cx="979713" cy="1037207"/>
                </a:xfrm>
                <a:prstGeom prst="rect">
                  <a:avLst/>
                </a:prstGeom>
                <a:blipFill>
                  <a:blip r:embed="rId6"/>
                  <a:stretch>
                    <a:fillRect r="-27950" b="-76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B36F1C5-BCA7-4024-BCBE-10959B0ECBEF}"/>
                    </a:ext>
                  </a:extLst>
                </p:cNvPr>
                <p:cNvSpPr txBox="1"/>
                <p:nvPr/>
              </p:nvSpPr>
              <p:spPr>
                <a:xfrm>
                  <a:off x="2364511" y="1851702"/>
                  <a:ext cx="979713" cy="10361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18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B36F1C5-BCA7-4024-BCBE-10959B0ECB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4511" y="1851702"/>
                  <a:ext cx="979713" cy="1036181"/>
                </a:xfrm>
                <a:prstGeom prst="rect">
                  <a:avLst/>
                </a:prstGeom>
                <a:blipFill>
                  <a:blip r:embed="rId7"/>
                  <a:stretch>
                    <a:fillRect r="-26708" b="-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139FAFD-CF23-4022-A8AC-ECE1B8511FB5}"/>
                    </a:ext>
                  </a:extLst>
                </p:cNvPr>
                <p:cNvSpPr txBox="1"/>
                <p:nvPr/>
              </p:nvSpPr>
              <p:spPr>
                <a:xfrm>
                  <a:off x="1617477" y="3323215"/>
                  <a:ext cx="979713" cy="1001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18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139FAFD-CF23-4022-A8AC-ECE1B8511F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7477" y="3323215"/>
                  <a:ext cx="979713" cy="1001813"/>
                </a:xfrm>
                <a:prstGeom prst="rect">
                  <a:avLst/>
                </a:prstGeom>
                <a:blipFill>
                  <a:blip r:embed="rId8"/>
                  <a:stretch>
                    <a:fillRect r="-27500" b="-109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EA018FD-5EAA-4A72-A2A1-C16AE25A9FA4}"/>
                    </a:ext>
                  </a:extLst>
                </p:cNvPr>
                <p:cNvSpPr txBox="1"/>
                <p:nvPr/>
              </p:nvSpPr>
              <p:spPr>
                <a:xfrm>
                  <a:off x="3208953" y="3666729"/>
                  <a:ext cx="979713" cy="10361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18</m:t>
                          </m:r>
                        </m:den>
                      </m:f>
                    </m:oMath>
                  </a14:m>
                  <a:r>
                    <a:rPr lang="th-TH" sz="38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EA018FD-5EAA-4A72-A2A1-C16AE25A9F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8953" y="3666729"/>
                  <a:ext cx="979713" cy="1036181"/>
                </a:xfrm>
                <a:prstGeom prst="rect">
                  <a:avLst/>
                </a:prstGeom>
                <a:blipFill>
                  <a:blip r:embed="rId9"/>
                  <a:stretch>
                    <a:fillRect r="-26708" b="-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2C40D5E0-CEEF-40FC-91C2-27A63E218248}"/>
              </a:ext>
            </a:extLst>
          </p:cNvPr>
          <p:cNvSpPr/>
          <p:nvPr/>
        </p:nvSpPr>
        <p:spPr>
          <a:xfrm>
            <a:off x="6930342" y="1893539"/>
            <a:ext cx="4629873" cy="1707723"/>
          </a:xfrm>
          <a:prstGeom prst="roundRect">
            <a:avLst>
              <a:gd name="adj" fmla="val 12041"/>
            </a:avLst>
          </a:prstGeom>
          <a:solidFill>
            <a:schemeClr val="bg1"/>
          </a:solidFill>
          <a:ln w="28575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FA82DAA-B7B2-4C91-8E4B-BB7F3E2786EB}"/>
                  </a:ext>
                </a:extLst>
              </p:cNvPr>
              <p:cNvSpPr txBox="1"/>
              <p:nvPr/>
            </p:nvSpPr>
            <p:spPr>
              <a:xfrm>
                <a:off x="7000182" y="2253854"/>
                <a:ext cx="936000" cy="1036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18</m:t>
                        </m:r>
                      </m:den>
                    </m:f>
                  </m:oMath>
                </a14:m>
                <a:r>
                  <a:rPr lang="th-TH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FA82DAA-B7B2-4C91-8E4B-BB7F3E278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182" y="2253854"/>
                <a:ext cx="936000" cy="1036181"/>
              </a:xfrm>
              <a:prstGeom prst="rect">
                <a:avLst/>
              </a:prstGeom>
              <a:blipFill>
                <a:blip r:embed="rId10"/>
                <a:stretch>
                  <a:fillRect r="-29870" b="-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6A8AB86-117F-4EFE-A1B6-EA7C1FB4162F}"/>
                  </a:ext>
                </a:extLst>
              </p:cNvPr>
              <p:cNvSpPr txBox="1"/>
              <p:nvPr/>
            </p:nvSpPr>
            <p:spPr>
              <a:xfrm>
                <a:off x="7886736" y="2253854"/>
                <a:ext cx="936000" cy="1036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th-TH" sz="3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6A8AB86-117F-4EFE-A1B6-EA7C1FB416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736" y="2253854"/>
                <a:ext cx="936000" cy="1036181"/>
              </a:xfrm>
              <a:prstGeom prst="rect">
                <a:avLst/>
              </a:prstGeom>
              <a:blipFill>
                <a:blip r:embed="rId11"/>
                <a:stretch>
                  <a:fillRect r="-30719"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B89A5C8-6DC8-41A5-B190-17DF83AC72F0}"/>
                  </a:ext>
                </a:extLst>
              </p:cNvPr>
              <p:cNvSpPr txBox="1"/>
              <p:nvPr/>
            </p:nvSpPr>
            <p:spPr>
              <a:xfrm>
                <a:off x="8773290" y="2253854"/>
                <a:ext cx="936000" cy="1024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th-TH" sz="3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B89A5C8-6DC8-41A5-B190-17DF83AC7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3290" y="2253854"/>
                <a:ext cx="936000" cy="1024319"/>
              </a:xfrm>
              <a:prstGeom prst="rect">
                <a:avLst/>
              </a:prstGeom>
              <a:blipFill>
                <a:blip r:embed="rId12"/>
                <a:stretch>
                  <a:fillRect r="-29870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A87DC0E-BF5D-41FC-9F59-64E37EC17691}"/>
                  </a:ext>
                </a:extLst>
              </p:cNvPr>
              <p:cNvSpPr txBox="1"/>
              <p:nvPr/>
            </p:nvSpPr>
            <p:spPr>
              <a:xfrm>
                <a:off x="9659844" y="2253854"/>
                <a:ext cx="936000" cy="1036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th-TH" sz="3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A87DC0E-BF5D-41FC-9F59-64E37EC17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844" y="2253854"/>
                <a:ext cx="936000" cy="1036181"/>
              </a:xfrm>
              <a:prstGeom prst="rect">
                <a:avLst/>
              </a:prstGeom>
              <a:blipFill>
                <a:blip r:embed="rId13"/>
                <a:stretch>
                  <a:fillRect r="-32680" b="-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C722236-6FCE-4936-836E-F4F19FEF9260}"/>
                  </a:ext>
                </a:extLst>
              </p:cNvPr>
              <p:cNvSpPr txBox="1"/>
              <p:nvPr/>
            </p:nvSpPr>
            <p:spPr>
              <a:xfrm>
                <a:off x="10546398" y="2253854"/>
                <a:ext cx="936000" cy="1022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endParaRPr lang="th-TH" sz="3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C722236-6FCE-4936-836E-F4F19FEF9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6398" y="2253854"/>
                <a:ext cx="936000" cy="1022139"/>
              </a:xfrm>
              <a:prstGeom prst="rect">
                <a:avLst/>
              </a:prstGeom>
              <a:blipFill>
                <a:blip r:embed="rId14"/>
                <a:stretch>
                  <a:fillRect r="-29870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Icon&#10;&#10;Description automatically generated with low confidence">
            <a:extLst>
              <a:ext uri="{FF2B5EF4-FFF2-40B4-BE49-F238E27FC236}">
                <a16:creationId xmlns:a16="http://schemas.microsoft.com/office/drawing/2014/main" id="{BEE73DDB-B0DF-4F50-B798-7A29965557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834" y="3882635"/>
            <a:ext cx="1659850" cy="1682713"/>
          </a:xfrm>
          <a:prstGeom prst="rect">
            <a:avLst/>
          </a:prstGeom>
        </p:spPr>
      </p:pic>
      <p:pic>
        <p:nvPicPr>
          <p:cNvPr id="64" name="Picture 63" descr="Shape, arrow&#10;&#10;Description automatically generated">
            <a:extLst>
              <a:ext uri="{FF2B5EF4-FFF2-40B4-BE49-F238E27FC236}">
                <a16:creationId xmlns:a16="http://schemas.microsoft.com/office/drawing/2014/main" id="{1AE349B3-BAA0-4A7E-AE9A-78C40909C88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81" y="4266438"/>
            <a:ext cx="1664423" cy="2446336"/>
          </a:xfrm>
          <a:prstGeom prst="rect">
            <a:avLst/>
          </a:prstGeom>
        </p:spPr>
      </p:pic>
      <p:pic>
        <p:nvPicPr>
          <p:cNvPr id="66" name="Picture 65" descr="Icon&#10;&#10;Description automatically generated">
            <a:extLst>
              <a:ext uri="{FF2B5EF4-FFF2-40B4-BE49-F238E27FC236}">
                <a16:creationId xmlns:a16="http://schemas.microsoft.com/office/drawing/2014/main" id="{204A1BD0-B3B9-43C1-B825-E2DCABC129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476" y="5069587"/>
            <a:ext cx="2583513" cy="1618697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FC50E19B-0852-4EF7-B107-0DF22506345B}"/>
              </a:ext>
            </a:extLst>
          </p:cNvPr>
          <p:cNvSpPr txBox="1"/>
          <p:nvPr/>
        </p:nvSpPr>
        <p:spPr>
          <a:xfrm>
            <a:off x="374667" y="311469"/>
            <a:ext cx="9797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6600" dirty="0"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r>
              <a:rPr lang="th-TH" sz="6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7583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6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AD25DE9-1004-46B9-A3EE-4388A4EC368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8454" y="0"/>
            <a:ext cx="12200455" cy="685800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8B6C035D-25FF-48A8-8E6E-9F69DC5F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2685" y="140311"/>
            <a:ext cx="1711152" cy="661499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EDE61260-6E2B-4A31-A972-896F1846E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81986" y="1342721"/>
            <a:ext cx="1711152" cy="66149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9FD0880-EF64-4EFE-9B54-0294C754A020}"/>
              </a:ext>
            </a:extLst>
          </p:cNvPr>
          <p:cNvSpPr/>
          <p:nvPr/>
        </p:nvSpPr>
        <p:spPr>
          <a:xfrm>
            <a:off x="1209021" y="1127760"/>
            <a:ext cx="9799320" cy="5044440"/>
          </a:xfrm>
          <a:prstGeom prst="roundRect">
            <a:avLst>
              <a:gd name="adj" fmla="val 90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63820AE-80EE-4EBC-85C7-F9F505418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6" y="1043143"/>
            <a:ext cx="12200455" cy="5814857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A1DD8B69-2C1F-4001-8482-9AC68037F6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213" y="204470"/>
            <a:ext cx="1743959" cy="1654810"/>
          </a:xfrm>
          <a:prstGeom prst="rect">
            <a:avLst/>
          </a:prstGeom>
        </p:spPr>
      </p:pic>
      <p:pic>
        <p:nvPicPr>
          <p:cNvPr id="23" name="Picture 22" descr="Icon&#10;&#10;Description automatically generated with medium confidence">
            <a:extLst>
              <a:ext uri="{FF2B5EF4-FFF2-40B4-BE49-F238E27FC236}">
                <a16:creationId xmlns:a16="http://schemas.microsoft.com/office/drawing/2014/main" id="{65478A21-ED0D-40D0-81F8-AC7F1C592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680" y="4431242"/>
            <a:ext cx="987679" cy="1440366"/>
          </a:xfrm>
          <a:prstGeom prst="rect">
            <a:avLst/>
          </a:prstGeom>
        </p:spPr>
      </p:pic>
      <p:pic>
        <p:nvPicPr>
          <p:cNvPr id="25" name="Picture 2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6F275A-7671-4AA1-8EDD-50ED453051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6" y="4406839"/>
            <a:ext cx="1316906" cy="1586689"/>
          </a:xfrm>
          <a:prstGeom prst="rect">
            <a:avLst/>
          </a:prstGeom>
        </p:spPr>
      </p:pic>
      <p:pic>
        <p:nvPicPr>
          <p:cNvPr id="27" name="Picture 26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102F56E2-367A-4EBB-9927-B10B4885FC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54" y="4342483"/>
            <a:ext cx="1572971" cy="1472374"/>
          </a:xfrm>
          <a:prstGeom prst="rect">
            <a:avLst/>
          </a:prstGeom>
        </p:spPr>
      </p:pic>
      <p:pic>
        <p:nvPicPr>
          <p:cNvPr id="29" name="Picture 28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A46AF44C-90FF-420F-9DC4-B29C41ADD0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382" y="4625105"/>
            <a:ext cx="1330624" cy="154553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91D4F6C-A9A9-45EB-B7A1-E9E5C4ACC1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10120" y="5302611"/>
            <a:ext cx="1054607" cy="113799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BBE5D98-2B76-4A6D-9296-0212A4DCEF20}"/>
              </a:ext>
            </a:extLst>
          </p:cNvPr>
          <p:cNvSpPr txBox="1"/>
          <p:nvPr/>
        </p:nvSpPr>
        <p:spPr>
          <a:xfrm>
            <a:off x="980460" y="282193"/>
            <a:ext cx="9799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  <a:endParaRPr lang="en-US" sz="44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AAE6ED-A387-440C-B72C-42F50A3869A5}"/>
              </a:ext>
            </a:extLst>
          </p:cNvPr>
          <p:cNvSpPr txBox="1"/>
          <p:nvPr/>
        </p:nvSpPr>
        <p:spPr>
          <a:xfrm>
            <a:off x="1445319" y="1865168"/>
            <a:ext cx="9528346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1)  การเปรียบเทียบเศษส่วนที่ตัวเศษเท่ากัน ให้ดูที่ตัวส่วน </a:t>
            </a:r>
          </a:p>
          <a:p>
            <a:pPr>
              <a:spcBef>
                <a:spcPts val="300"/>
              </a:spcBef>
            </a:pP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      ถ้าตัวส่วนของเศษส่วนใดมากกว่าเศษส่วนนั้นจะน้อยกว่า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>
              <a:spcBef>
                <a:spcPts val="300"/>
              </a:spcBef>
            </a:pP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2948144-627D-4802-8A72-89DB83BB5E3A}"/>
              </a:ext>
            </a:extLst>
          </p:cNvPr>
          <p:cNvGrpSpPr/>
          <p:nvPr/>
        </p:nvGrpSpPr>
        <p:grpSpPr>
          <a:xfrm>
            <a:off x="3199912" y="3343826"/>
            <a:ext cx="2712966" cy="1279681"/>
            <a:chOff x="4824877" y="3114467"/>
            <a:chExt cx="2712966" cy="12796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639C53C-6E73-4CE2-81C3-3D9A703118B9}"/>
                    </a:ext>
                  </a:extLst>
                </p:cNvPr>
                <p:cNvSpPr txBox="1"/>
                <p:nvPr/>
              </p:nvSpPr>
              <p:spPr>
                <a:xfrm>
                  <a:off x="4824877" y="3171056"/>
                  <a:ext cx="2712966" cy="12230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th-TH" sz="4000" b="0" i="0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  <m:t>13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th-TH" sz="4000" b="0" i="0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  <m:t>23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th-TH" sz="40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      </m:t>
                        </m:r>
                        <m:r>
                          <m:rPr>
                            <m:nor/>
                          </m:rPr>
                          <a:rPr lang="en-US" sz="40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 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th-TH" sz="4000" b="0" i="0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  <m:t>13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th-TH" sz="4000" b="0" i="0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  <m:t>25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0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 </m:t>
                        </m:r>
                      </m:oMath>
                    </m:oMathPara>
                  </a14:m>
                  <a:endParaRPr lang="en-US" sz="40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639C53C-6E73-4CE2-81C3-3D9A703118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4877" y="3171056"/>
                  <a:ext cx="2712966" cy="122309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FDCB5BA-8449-4F9A-9238-8E861439347E}"/>
                </a:ext>
              </a:extLst>
            </p:cNvPr>
            <p:cNvSpPr txBox="1"/>
            <p:nvPr/>
          </p:nvSpPr>
          <p:spPr>
            <a:xfrm>
              <a:off x="5762223" y="3114467"/>
              <a:ext cx="6393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7200" dirty="0">
                  <a:latin typeface="Itim" panose="00000500000000000000" pitchFamily="2" charset="-34"/>
                  <a:cs typeface="Itim" panose="00000500000000000000" pitchFamily="2" charset="-34"/>
                </a:rPr>
                <a:t>&gt;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DB0C958-682D-4DA0-9843-23A60AE2FFF2}"/>
              </a:ext>
            </a:extLst>
          </p:cNvPr>
          <p:cNvGrpSpPr/>
          <p:nvPr/>
        </p:nvGrpSpPr>
        <p:grpSpPr>
          <a:xfrm>
            <a:off x="6279123" y="3300169"/>
            <a:ext cx="2890936" cy="1300804"/>
            <a:chOff x="6575912" y="3336200"/>
            <a:chExt cx="2890936" cy="13008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13DF642-F703-4F57-90F1-58DC685EC7E7}"/>
                    </a:ext>
                  </a:extLst>
                </p:cNvPr>
                <p:cNvSpPr txBox="1"/>
                <p:nvPr/>
              </p:nvSpPr>
              <p:spPr>
                <a:xfrm>
                  <a:off x="6575912" y="3392176"/>
                  <a:ext cx="2890936" cy="12448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000" b="0" i="0" smtClean="0">
                                <a:latin typeface="Itim" panose="00000500000000000000" pitchFamily="2" charset="-34"/>
                                <a:cs typeface="Itim" panose="00000500000000000000" pitchFamily="2" charset="-34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000" b="0" i="0" smtClean="0">
                                <a:latin typeface="Itim" panose="00000500000000000000" pitchFamily="2" charset="-34"/>
                                <a:cs typeface="Itim" panose="00000500000000000000" pitchFamily="2" charset="-34"/>
                              </a:rPr>
                              <m:t>12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th-TH" sz="4000" b="0" i="0" smtClean="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       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th-TH" sz="4000" b="0" i="0" smtClean="0">
                                <a:latin typeface="Cambria Math" panose="02040503050406030204" pitchFamily="18" charset="0"/>
                                <a:cs typeface="Itim" panose="00000500000000000000" pitchFamily="2" charset="-34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000" b="0" i="0" smtClean="0">
                                <a:latin typeface="Itim" panose="00000500000000000000" pitchFamily="2" charset="-34"/>
                                <a:cs typeface="Itim" panose="00000500000000000000" pitchFamily="2" charset="-34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th-TH" sz="4000" b="0" i="0" smtClean="0">
                                <a:latin typeface="Itim" panose="00000500000000000000" pitchFamily="2" charset="-34"/>
                                <a:cs typeface="Itim" panose="00000500000000000000" pitchFamily="2" charset="-34"/>
                              </a:rPr>
                              <m:t>0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000">
                            <a:latin typeface="Itim" panose="00000500000000000000" pitchFamily="2" charset="-34"/>
                            <a:cs typeface="Itim" panose="00000500000000000000" pitchFamily="2" charset="-34"/>
                          </a:rPr>
                          <m:t> </m:t>
                        </m:r>
                      </m:oMath>
                    </m:oMathPara>
                  </a14:m>
                  <a:endParaRPr lang="en-US" sz="40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13DF642-F703-4F57-90F1-58DC685EC7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5912" y="3392176"/>
                  <a:ext cx="2890936" cy="124482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AD88C49-F5D5-4B94-8AB8-7187020CFA1A}"/>
                </a:ext>
              </a:extLst>
            </p:cNvPr>
            <p:cNvSpPr txBox="1"/>
            <p:nvPr/>
          </p:nvSpPr>
          <p:spPr>
            <a:xfrm>
              <a:off x="7575443" y="3336200"/>
              <a:ext cx="6393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7200" dirty="0">
                  <a:latin typeface="Itim" panose="00000500000000000000" pitchFamily="2" charset="-34"/>
                  <a:cs typeface="Itim" panose="00000500000000000000" pitchFamily="2" charset="-34"/>
                </a:rPr>
                <a:t>&lt;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2787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1.18971 0.00926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479" y="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1.19792 -0.00301 " pathEditMode="relative" rAng="0" ptsTypes="AA">
                                      <p:cBhvr>
                                        <p:cTn id="10" dur="8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896" y="-1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80" fill="hold">
                                          <p:stCondLst>
                                            <p:cond delay="2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8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8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8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26 0.04467 L 0.02526 0.04491 C 0.05573 0.00231 0.02474 0.04375 0.05508 0.00764 C 0.06784 -0.00741 0.07461 -0.02408 0.09089 -0.03403 C 0.09909 -0.03889 0.10677 -0.0456 0.11524 -0.04884 C 0.12318 -0.05185 0.13112 -0.05533 0.1392 -0.05764 C 0.14493 -0.05926 0.15039 -0.05949 0.15599 -0.06065 C 0.16042 -0.06158 0.16498 -0.06273 0.1694 -0.06366 C 0.17552 -0.0632 0.18164 -0.06343 0.18763 -0.06204 C 0.18972 -0.06158 0.19961 -0.05463 0.20183 -0.05324 C 0.21016 -0.04815 0.21029 -0.04977 0.21836 -0.04283 C 0.2211 -0.04051 0.2267 -0.03426 0.22917 -0.03102 C 0.2319 -0.02755 0.23412 -0.02361 0.23672 -0.0206 C 0.23828 -0.01921 0.23985 -0.01806 0.24089 -0.01621 C 0.24375 -0.01204 0.24597 -0.00718 0.24844 -0.00278 L 0.25599 0.01042 L 0.26016 0.01782 C 0.26146 0.02037 0.26302 0.02268 0.26433 0.02546 C 0.26537 0.02778 0.26654 0.03032 0.26758 0.03287 C 0.26862 0.03495 0.26993 0.03634 0.27084 0.03866 C 0.27162 0.04051 0.27188 0.04282 0.27266 0.04467 C 0.27474 0.04977 0.27696 0.0544 0.27917 0.05949 C 0.2836 0.06898 0.28125 0.06458 0.28594 0.07268 C 0.28685 0.07222 0.28776 0.07222 0.28855 0.07129 C 0.29453 0.06273 0.29271 0.06227 0.29766 0.05208 C 0.29935 0.04838 0.3017 0.04514 0.30339 0.04167 C 0.30912 0.03102 0.30964 0.02847 0.31511 0.01944 C 0.3168 0.0169 0.31849 0.01458 0.32019 0.01204 C 0.32188 0.00926 0.32318 0.00555 0.32513 0.00301 C 0.32657 0.00116 0.32865 0.00046 0.33021 -0.00139 C 0.33256 -0.00394 0.33438 -0.00764 0.33685 -0.01019 C 0.3418 -0.01597 0.35144 -0.02639 0.35769 -0.03102 C 0.36003 -0.03287 0.36263 -0.0338 0.36524 -0.03542 C 0.36784 -0.03727 0.37071 -0.03958 0.37357 -0.04144 C 0.37592 -0.04306 0.37852 -0.04421 0.38099 -0.04583 C 0.38972 -0.05116 0.38633 -0.05 0.39584 -0.05463 C 0.40026 -0.05695 0.40469 -0.05972 0.40925 -0.06065 L 0.41771 -0.06204 C 0.42214 -0.06158 0.42657 -0.06134 0.43099 -0.06065 C 0.43308 -0.06042 0.43542 -0.06019 0.4375 -0.05926 C 0.43933 -0.05833 0.44076 -0.05579 0.44271 -0.05463 C 0.4444 -0.05347 0.44662 -0.05301 0.44844 -0.05185 C 0.45144 -0.04954 0.45391 -0.04676 0.45677 -0.04445 C 0.45782 -0.04329 0.45925 -0.04283 0.46003 -0.04144 C 0.46146 -0.03935 0.46289 -0.03727 0.4642 -0.03542 C 0.46732 -0.03171 0.47097 -0.02963 0.47344 -0.025 L 0.48269 -0.0088 C 0.48399 -0.00625 0.48542 -0.00394 0.48685 -0.00139 C 0.49323 0.01227 0.48998 0.00579 0.49675 0.01782 C 0.49727 0.02037 0.49753 0.02315 0.49844 0.02546 C 0.50013 0.03009 0.50248 0.03403 0.50417 0.03866 C 0.50482 0.04028 0.50534 0.04167 0.50586 0.04305 C 0.50664 0.04514 0.50782 0.04699 0.50834 0.04907 C 0.51381 0.0662 0.50495 0.0456 0.5142 0.06528 C 0.51446 0.0669 0.51446 0.06852 0.51524 0.06991 C 0.52006 0.08055 0.52214 0.05926 0.52422 0.05347 C 0.52657 0.04699 0.5293 0.04074 0.5319 0.03426 C 0.53373 0.02893 0.53568 0.02338 0.5375 0.01782 C 0.54167 0.00625 0.54427 -0.0007 0.54844 -0.01181 C 0.54987 -0.01551 0.55703 -0.03333 0.55834 -0.03542 C 0.57331 -0.05833 0.55456 -0.02986 0.57084 -0.05324 C 0.57696 -0.06181 0.58021 -0.06968 0.58842 -0.07408 C 0.59128 -0.07546 0.59414 -0.07662 0.59675 -0.07847 C 0.59961 -0.08009 0.60235 -0.08241 0.60508 -0.08426 C 0.62162 -0.09537 0.61133 -0.08866 0.62253 -0.09468 C 0.62435 -0.0956 0.62592 -0.09722 0.62761 -0.09769 C 0.63203 -0.09884 0.63646 -0.09861 0.64102 -0.09908 L 0.65769 -0.0963 C 0.65912 -0.09583 0.66042 -0.09537 0.66172 -0.09468 C 0.66745 -0.09167 0.66459 -0.09259 0.66927 -0.08727 C 0.67032 -0.08611 0.67162 -0.08565 0.67266 -0.08426 C 0.67552 -0.08079 0.67813 -0.07639 0.68099 -0.07246 C 0.68503 -0.06667 0.68855 -0.06366 0.6918 -0.05463 C 0.69232 -0.05324 0.69271 -0.05162 0.69336 -0.05023 C 0.6944 -0.04861 0.69571 -0.04746 0.69688 -0.04583 C 0.69909 -0.04167 0.7 -0.03727 0.7017 -0.03241 C 0.71016 -0.01111 0.69987 -0.04028 0.70834 -0.01621 C 0.71784 0.01018 0.70469 -0.02685 0.71263 -0.00139 C 0.71342 0.00092 0.71446 0.00254 0.71524 0.00463 C 0.7168 0.00949 0.71888 0.01412 0.72006 0.01944 C 0.72071 0.02199 0.7211 0.02454 0.72188 0.02685 C 0.72279 0.02986 0.72422 0.03264 0.725 0.03565 C 0.72578 0.03796 0.72605 0.04074 0.7267 0.04305 C 0.72774 0.04629 0.72917 0.04884 0.73021 0.05208 C 0.73412 0.06551 0.73034 0.05972 0.73503 0.06528 C 0.73594 0.05787 0.73633 0.05046 0.73763 0.04305 C 0.73842 0.03889 0.73972 0.03518 0.74089 0.03125 C 0.74414 0.02129 0.74844 0.0118 0.75261 0.00301 C 0.76003 -0.0125 0.76589 -0.02292 0.77592 -0.03542 C 0.77878 -0.03889 0.78125 -0.04283 0.78425 -0.04583 C 0.79336 -0.05509 0.79571 -0.0544 0.80508 -0.06065 C 0.80782 -0.0625 0.81055 -0.06551 0.81342 -0.06667 C 0.81771 -0.06806 0.82227 -0.06759 0.82683 -0.06806 C 0.83946 -0.06713 0.85248 -0.06736 0.86511 -0.06505 C 0.86706 -0.06482 0.86849 -0.06181 0.87006 -0.06065 C 0.87162 -0.05949 0.87344 -0.05857 0.87513 -0.05764 C 0.87865 -0.05278 0.88256 -0.04838 0.88594 -0.04283 C 0.89935 -0.02153 0.89167 -0.03426 0.90847 -0.0044 C 0.91003 -0.00139 0.91237 0.00092 0.91342 0.00463 C 0.91563 0.01227 0.91628 0.01528 0.91927 0.02245 C 0.91993 0.02407 0.92097 0.02523 0.92175 0.02685 C 0.9224 0.0287 0.92266 0.03079 0.92344 0.03287 C 0.92422 0.03495 0.92513 0.0368 0.92605 0.03866 C 0.92618 0.04028 0.92631 0.04167 0.9267 0.04305 C 0.92774 0.04629 0.93008 0.05208 0.93008 0.05231 C 0.93112 0.05949 0.93073 0.05879 0.93347 0.0669 C 0.93438 0.06991 0.93555 0.07268 0.93672 0.07569 L 0.93842 0.08032 C 0.95144 0.05116 0.93295 0.09329 0.94427 0.06528 C 0.94545 0.06227 0.94714 0.05972 0.94857 0.05648 C 0.94974 0.05324 0.95039 0.0493 0.9517 0.04606 C 0.95313 0.04282 0.95521 0.04051 0.9569 0.03727 C 0.97123 0.0044 0.94714 0.05069 0.96836 0.01042 C 0.97266 0.00278 0.98008 -0.00972 0.98425 -0.01458 C 0.98594 -0.01667 0.98763 -0.01852 0.98933 -0.0206 C 0.99089 -0.02292 0.99245 -0.02593 0.99427 -0.02801 C 0.99571 -0.02986 0.99766 -0.03079 0.99922 -0.03241 C 1.00261 -0.03588 1.00599 -0.03935 1.00925 -0.04283 C 1.0112 -0.04491 1.01315 -0.04722 1.01511 -0.04884 C 1.01888 -0.05185 1.02279 -0.05533 1.0267 -0.05764 C 1.03021 -0.05972 1.03373 -0.06042 1.03672 -0.06366 C 1.03828 -0.06505 1.03933 -0.0669 1.04089 -0.06806 C 1.04219 -0.06898 1.04362 -0.06898 1.04506 -0.06945 C 1.05547 -0.07408 1.03633 -0.06713 1.0517 -0.07246 C 1.06094 -0.07176 1.06602 -0.07384 1.07344 -0.06806 C 1.07435 -0.06736 1.075 -0.06574 1.07592 -0.06505 C 1.0862 -0.05695 1.07539 -0.06921 1.08763 -0.05463 L 1.09011 -0.05185 " pathEditMode="relative" rAng="0" ptsTypes="AAAAAAAAAAAAAAAAAAAAAAAAAAAAAAAAAAAAAAAAAAAAAAAAAAAAAAAAAAAAAAAAAAAAAAAAAAAAAAAAAAAAAAAAAAAAAAAAAAAAAAAAAAAAAAAAAAAAAAAAAAAAAAAA">
                                      <p:cBhvr>
                                        <p:cTn id="36" dur="8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42" y="-541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AD25DE9-1004-46B9-A3EE-4388A4EC368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8454" y="0"/>
            <a:ext cx="12200455" cy="685800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8B6C035D-25FF-48A8-8E6E-9F69DC5F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2685" y="140311"/>
            <a:ext cx="1711152" cy="661499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EDE61260-6E2B-4A31-A972-896F1846E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81986" y="1342721"/>
            <a:ext cx="1711152" cy="66149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9FD0880-EF64-4EFE-9B54-0294C754A020}"/>
              </a:ext>
            </a:extLst>
          </p:cNvPr>
          <p:cNvSpPr/>
          <p:nvPr/>
        </p:nvSpPr>
        <p:spPr>
          <a:xfrm>
            <a:off x="1209021" y="1127760"/>
            <a:ext cx="9799320" cy="5044440"/>
          </a:xfrm>
          <a:prstGeom prst="roundRect">
            <a:avLst>
              <a:gd name="adj" fmla="val 90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63820AE-80EE-4EBC-85C7-F9F505418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6" y="1043143"/>
            <a:ext cx="12200455" cy="5814857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A1DD8B69-2C1F-4001-8482-9AC68037F6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213" y="204470"/>
            <a:ext cx="1743959" cy="1654810"/>
          </a:xfrm>
          <a:prstGeom prst="rect">
            <a:avLst/>
          </a:prstGeom>
        </p:spPr>
      </p:pic>
      <p:pic>
        <p:nvPicPr>
          <p:cNvPr id="23" name="Picture 22" descr="Icon&#10;&#10;Description automatically generated with medium confidence">
            <a:extLst>
              <a:ext uri="{FF2B5EF4-FFF2-40B4-BE49-F238E27FC236}">
                <a16:creationId xmlns:a16="http://schemas.microsoft.com/office/drawing/2014/main" id="{65478A21-ED0D-40D0-81F8-AC7F1C592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680" y="4431242"/>
            <a:ext cx="987679" cy="1440366"/>
          </a:xfrm>
          <a:prstGeom prst="rect">
            <a:avLst/>
          </a:prstGeom>
        </p:spPr>
      </p:pic>
      <p:pic>
        <p:nvPicPr>
          <p:cNvPr id="25" name="Picture 2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6F275A-7671-4AA1-8EDD-50ED453051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6" y="4406839"/>
            <a:ext cx="1316906" cy="1586689"/>
          </a:xfrm>
          <a:prstGeom prst="rect">
            <a:avLst/>
          </a:prstGeom>
        </p:spPr>
      </p:pic>
      <p:pic>
        <p:nvPicPr>
          <p:cNvPr id="27" name="Picture 26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102F56E2-367A-4EBB-9927-B10B4885FC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54" y="4342483"/>
            <a:ext cx="1572971" cy="1472374"/>
          </a:xfrm>
          <a:prstGeom prst="rect">
            <a:avLst/>
          </a:prstGeom>
        </p:spPr>
      </p:pic>
      <p:pic>
        <p:nvPicPr>
          <p:cNvPr id="29" name="Picture 28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A46AF44C-90FF-420F-9DC4-B29C41ADD0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382" y="4625105"/>
            <a:ext cx="1330624" cy="154553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91D4F6C-A9A9-45EB-B7A1-E9E5C4ACC1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10120" y="5302611"/>
            <a:ext cx="1054607" cy="113799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BBE5D98-2B76-4A6D-9296-0212A4DCEF20}"/>
              </a:ext>
            </a:extLst>
          </p:cNvPr>
          <p:cNvSpPr txBox="1"/>
          <p:nvPr/>
        </p:nvSpPr>
        <p:spPr>
          <a:xfrm>
            <a:off x="980460" y="282193"/>
            <a:ext cx="9799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  <a:endParaRPr lang="en-US" sz="44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AAE6ED-A387-440C-B72C-42F50A3869A5}"/>
              </a:ext>
            </a:extLst>
          </p:cNvPr>
          <p:cNvSpPr txBox="1"/>
          <p:nvPr/>
        </p:nvSpPr>
        <p:spPr>
          <a:xfrm>
            <a:off x="1398586" y="1755760"/>
            <a:ext cx="101181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3000" dirty="0"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)</a:t>
            </a:r>
            <a:r>
              <a:rPr lang="en-US" sz="30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การเรียงลำดับเศษส่วนที่ตัวเศษเท่ากัน ให้พิจารณาตัวส่วน</a:t>
            </a:r>
          </a:p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     - ถ้าเรียงลำดับเศษส่วนจาก</a:t>
            </a: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มากไปน้อย</a:t>
            </a:r>
          </a:p>
          <a:p>
            <a:pPr>
              <a:spcBef>
                <a:spcPts val="300"/>
              </a:spcBef>
            </a:pP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       </a:t>
            </a: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ให้เขียนเศษส่วนเรียงลำดับจากเศษส่วนที่ตัวส่วนน้อยไปมาก</a:t>
            </a:r>
          </a:p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     - ถ้าเรียงลำดับเศษส่วนจาก</a:t>
            </a: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น้อยไปมาก</a:t>
            </a:r>
          </a:p>
          <a:p>
            <a:pPr>
              <a:spcBef>
                <a:spcPts val="300"/>
              </a:spcBef>
            </a:pP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       </a:t>
            </a: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ให้เขียนเศษส่วนเรียงลำดับจากเศษส่วนที่ตัวส่วนมากไปน้อย</a:t>
            </a:r>
          </a:p>
        </p:txBody>
      </p:sp>
    </p:spTree>
    <p:extLst>
      <p:ext uri="{BB962C8B-B14F-4D97-AF65-F5344CB8AC3E}">
        <p14:creationId xmlns:p14="http://schemas.microsoft.com/office/powerpoint/2010/main" val="278483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1.18971 0.00926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479" y="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1.19792 -0.00301 " pathEditMode="relative" rAng="0" ptsTypes="AA">
                                      <p:cBhvr>
                                        <p:cTn id="10" dur="8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896" y="-1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80" fill="hold">
                                          <p:stCondLst>
                                            <p:cond delay="2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8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8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8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26 0.04467 L 0.02526 0.04491 C 0.05573 0.00231 0.02474 0.04375 0.05508 0.00764 C 0.06784 -0.00741 0.07461 -0.02408 0.09089 -0.03403 C 0.09909 -0.03889 0.10677 -0.0456 0.11524 -0.04884 C 0.12318 -0.05185 0.13112 -0.05533 0.1392 -0.05764 C 0.14493 -0.05926 0.15039 -0.05949 0.15599 -0.06065 C 0.16042 -0.06158 0.16498 -0.06273 0.1694 -0.06366 C 0.17552 -0.0632 0.18164 -0.06343 0.18763 -0.06204 C 0.18972 -0.06158 0.19961 -0.05463 0.20183 -0.05324 C 0.21016 -0.04815 0.21029 -0.04977 0.21836 -0.04283 C 0.2211 -0.04051 0.2267 -0.03426 0.22917 -0.03102 C 0.2319 -0.02755 0.23412 -0.02361 0.23672 -0.0206 C 0.23828 -0.01921 0.23985 -0.01806 0.24089 -0.01621 C 0.24375 -0.01204 0.24597 -0.00718 0.24844 -0.00278 L 0.25599 0.01042 L 0.26016 0.01782 C 0.26146 0.02037 0.26302 0.02268 0.26433 0.02546 C 0.26537 0.02778 0.26654 0.03032 0.26758 0.03287 C 0.26862 0.03495 0.26993 0.03634 0.27084 0.03866 C 0.27162 0.04051 0.27188 0.04282 0.27266 0.04467 C 0.27474 0.04977 0.27696 0.0544 0.27917 0.05949 C 0.2836 0.06898 0.28125 0.06458 0.28594 0.07268 C 0.28685 0.07222 0.28776 0.07222 0.28855 0.07129 C 0.29453 0.06273 0.29271 0.06227 0.29766 0.05208 C 0.29935 0.04838 0.3017 0.04514 0.30339 0.04167 C 0.30912 0.03102 0.30964 0.02847 0.31511 0.01944 C 0.3168 0.0169 0.31849 0.01458 0.32019 0.01204 C 0.32188 0.00926 0.32318 0.00555 0.32513 0.00301 C 0.32657 0.00116 0.32865 0.00046 0.33021 -0.00139 C 0.33256 -0.00394 0.33438 -0.00764 0.33685 -0.01019 C 0.3418 -0.01597 0.35144 -0.02639 0.35769 -0.03102 C 0.36003 -0.03287 0.36263 -0.0338 0.36524 -0.03542 C 0.36784 -0.03727 0.37071 -0.03958 0.37357 -0.04144 C 0.37592 -0.04306 0.37852 -0.04421 0.38099 -0.04583 C 0.38972 -0.05116 0.38633 -0.05 0.39584 -0.05463 C 0.40026 -0.05695 0.40469 -0.05972 0.40925 -0.06065 L 0.41771 -0.06204 C 0.42214 -0.06158 0.42657 -0.06134 0.43099 -0.06065 C 0.43308 -0.06042 0.43542 -0.06019 0.4375 -0.05926 C 0.43933 -0.05833 0.44076 -0.05579 0.44271 -0.05463 C 0.4444 -0.05347 0.44662 -0.05301 0.44844 -0.05185 C 0.45144 -0.04954 0.45391 -0.04676 0.45677 -0.04445 C 0.45782 -0.04329 0.45925 -0.04283 0.46003 -0.04144 C 0.46146 -0.03935 0.46289 -0.03727 0.4642 -0.03542 C 0.46732 -0.03171 0.47097 -0.02963 0.47344 -0.025 L 0.48269 -0.0088 C 0.48399 -0.00625 0.48542 -0.00394 0.48685 -0.00139 C 0.49323 0.01227 0.48998 0.00579 0.49675 0.01782 C 0.49727 0.02037 0.49753 0.02315 0.49844 0.02546 C 0.50013 0.03009 0.50248 0.03403 0.50417 0.03866 C 0.50482 0.04028 0.50534 0.04167 0.50586 0.04305 C 0.50664 0.04514 0.50782 0.04699 0.50834 0.04907 C 0.51381 0.0662 0.50495 0.0456 0.5142 0.06528 C 0.51446 0.0669 0.51446 0.06852 0.51524 0.06991 C 0.52006 0.08055 0.52214 0.05926 0.52422 0.05347 C 0.52657 0.04699 0.5293 0.04074 0.5319 0.03426 C 0.53373 0.02893 0.53568 0.02338 0.5375 0.01782 C 0.54167 0.00625 0.54427 -0.0007 0.54844 -0.01181 C 0.54987 -0.01551 0.55703 -0.03333 0.55834 -0.03542 C 0.57331 -0.05833 0.55456 -0.02986 0.57084 -0.05324 C 0.57696 -0.06181 0.58021 -0.06968 0.58842 -0.07408 C 0.59128 -0.07546 0.59414 -0.07662 0.59675 -0.07847 C 0.59961 -0.08009 0.60235 -0.08241 0.60508 -0.08426 C 0.62162 -0.09537 0.61133 -0.08866 0.62253 -0.09468 C 0.62435 -0.0956 0.62592 -0.09722 0.62761 -0.09769 C 0.63203 -0.09884 0.63646 -0.09861 0.64102 -0.09908 L 0.65769 -0.0963 C 0.65912 -0.09583 0.66042 -0.09537 0.66172 -0.09468 C 0.66745 -0.09167 0.66459 -0.09259 0.66927 -0.08727 C 0.67032 -0.08611 0.67162 -0.08565 0.67266 -0.08426 C 0.67552 -0.08079 0.67813 -0.07639 0.68099 -0.07246 C 0.68503 -0.06667 0.68855 -0.06366 0.6918 -0.05463 C 0.69232 -0.05324 0.69271 -0.05162 0.69336 -0.05023 C 0.6944 -0.04861 0.69571 -0.04746 0.69688 -0.04583 C 0.69909 -0.04167 0.7 -0.03727 0.7017 -0.03241 C 0.71016 -0.01111 0.69987 -0.04028 0.70834 -0.01621 C 0.71784 0.01018 0.70469 -0.02685 0.71263 -0.00139 C 0.71342 0.00092 0.71446 0.00254 0.71524 0.00463 C 0.7168 0.00949 0.71888 0.01412 0.72006 0.01944 C 0.72071 0.02199 0.7211 0.02454 0.72188 0.02685 C 0.72279 0.02986 0.72422 0.03264 0.725 0.03565 C 0.72578 0.03796 0.72605 0.04074 0.7267 0.04305 C 0.72774 0.04629 0.72917 0.04884 0.73021 0.05208 C 0.73412 0.06551 0.73034 0.05972 0.73503 0.06528 C 0.73594 0.05787 0.73633 0.05046 0.73763 0.04305 C 0.73842 0.03889 0.73972 0.03518 0.74089 0.03125 C 0.74414 0.02129 0.74844 0.0118 0.75261 0.00301 C 0.76003 -0.0125 0.76589 -0.02292 0.77592 -0.03542 C 0.77878 -0.03889 0.78125 -0.04283 0.78425 -0.04583 C 0.79336 -0.05509 0.79571 -0.0544 0.80508 -0.06065 C 0.80782 -0.0625 0.81055 -0.06551 0.81342 -0.06667 C 0.81771 -0.06806 0.82227 -0.06759 0.82683 -0.06806 C 0.83946 -0.06713 0.85248 -0.06736 0.86511 -0.06505 C 0.86706 -0.06482 0.86849 -0.06181 0.87006 -0.06065 C 0.87162 -0.05949 0.87344 -0.05857 0.87513 -0.05764 C 0.87865 -0.05278 0.88256 -0.04838 0.88594 -0.04283 C 0.89935 -0.02153 0.89167 -0.03426 0.90847 -0.0044 C 0.91003 -0.00139 0.91237 0.00092 0.91342 0.00463 C 0.91563 0.01227 0.91628 0.01528 0.91927 0.02245 C 0.91993 0.02407 0.92097 0.02523 0.92175 0.02685 C 0.9224 0.0287 0.92266 0.03079 0.92344 0.03287 C 0.92422 0.03495 0.92513 0.0368 0.92605 0.03866 C 0.92618 0.04028 0.92631 0.04167 0.9267 0.04305 C 0.92774 0.04629 0.93008 0.05208 0.93008 0.05231 C 0.93112 0.05949 0.93073 0.05879 0.93347 0.0669 C 0.93438 0.06991 0.93555 0.07268 0.93672 0.07569 L 0.93842 0.08032 C 0.95144 0.05116 0.93295 0.09329 0.94427 0.06528 C 0.94545 0.06227 0.94714 0.05972 0.94857 0.05648 C 0.94974 0.05324 0.95039 0.0493 0.9517 0.04606 C 0.95313 0.04282 0.95521 0.04051 0.9569 0.03727 C 0.97123 0.0044 0.94714 0.05069 0.96836 0.01042 C 0.97266 0.00278 0.98008 -0.00972 0.98425 -0.01458 C 0.98594 -0.01667 0.98763 -0.01852 0.98933 -0.0206 C 0.99089 -0.02292 0.99245 -0.02593 0.99427 -0.02801 C 0.99571 -0.02986 0.99766 -0.03079 0.99922 -0.03241 C 1.00261 -0.03588 1.00599 -0.03935 1.00925 -0.04283 C 1.0112 -0.04491 1.01315 -0.04722 1.01511 -0.04884 C 1.01888 -0.05185 1.02279 -0.05533 1.0267 -0.05764 C 1.03021 -0.05972 1.03373 -0.06042 1.03672 -0.06366 C 1.03828 -0.06505 1.03933 -0.0669 1.04089 -0.06806 C 1.04219 -0.06898 1.04362 -0.06898 1.04506 -0.06945 C 1.05547 -0.07408 1.03633 -0.06713 1.0517 -0.07246 C 1.06094 -0.07176 1.06602 -0.07384 1.07344 -0.06806 C 1.07435 -0.06736 1.075 -0.06574 1.07592 -0.06505 C 1.0862 -0.05695 1.07539 -0.06921 1.08763 -0.05463 L 1.09011 -0.05185 " pathEditMode="relative" rAng="0" ptsTypes="AAAAAAAAAAAAAAAAAAAAAAAAAAAAAAAAAAAAAAAAAAAAAAAAAAAAAAAAAAAAAAAAAAAAAAAAAAAAAAAAAAAAAAAAAAAAAAAAAAAAAAAAAAAAAAAAAAAAAAAAAAAAAAAA">
                                      <p:cBhvr>
                                        <p:cTn id="36" dur="8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42" y="-541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83257C1-984F-471C-BEB8-EC693E0A76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4" t="1188" r="1456" b="93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-1" y="926823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dirty="0">
                <a:latin typeface="Itim" panose="00000500000000000000" pitchFamily="2" charset="-34"/>
                <a:cs typeface="Itim" panose="00000500000000000000" pitchFamily="2" charset="-34"/>
              </a:rPr>
              <a:t>การบวกเศษส่วนที่ตัวส่วนเท่ากัน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4B79D5-3374-4107-8A4A-72F52BA9F270}"/>
              </a:ext>
            </a:extLst>
          </p:cNvPr>
          <p:cNvSpPr txBox="1"/>
          <p:nvPr/>
        </p:nvSpPr>
        <p:spPr>
          <a:xfrm>
            <a:off x="1744336" y="3303891"/>
            <a:ext cx="100710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dirty="0">
                <a:latin typeface="Itim" panose="00000500000000000000" pitchFamily="2" charset="-34"/>
                <a:cs typeface="Itim" panose="00000500000000000000" pitchFamily="2" charset="-34"/>
              </a:rPr>
              <a:t>หาผลบวกของเศษส่วนที่ตัวส่วนเท่ากัน</a:t>
            </a:r>
          </a:p>
          <a:p>
            <a:r>
              <a:rPr lang="th-TH" sz="4800" dirty="0">
                <a:latin typeface="Itim" panose="00000500000000000000" pitchFamily="2" charset="-34"/>
                <a:cs typeface="Itim" panose="00000500000000000000" pitchFamily="2" charset="-34"/>
              </a:rPr>
              <a:t>โดยที่ผลบวกไม่เกิน 1</a:t>
            </a:r>
            <a:endParaRPr lang="en-US" sz="4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E167BF-0D1A-48CA-8CDD-690B0495B598}"/>
              </a:ext>
            </a:extLst>
          </p:cNvPr>
          <p:cNvSpPr txBox="1"/>
          <p:nvPr/>
        </p:nvSpPr>
        <p:spPr>
          <a:xfrm>
            <a:off x="1211676" y="2402899"/>
            <a:ext cx="9618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  <a:r>
              <a:rPr lang="th-TH" sz="48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4800" dirty="0">
                <a:latin typeface="Itim" panose="00000500000000000000" pitchFamily="2" charset="-34"/>
                <a:cs typeface="Itim" panose="00000500000000000000" pitchFamily="2" charset="-34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2F1AA7-36AA-46F7-83CA-D00757E49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0120" y="5302611"/>
            <a:ext cx="1054607" cy="11379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3826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3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7.40741E-7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26 0.04467 L 0.02526 0.04491 C 0.05573 0.00231 0.02474 0.04375 0.05508 0.00764 C 0.06784 -0.00741 0.07461 -0.02408 0.09089 -0.03403 C 0.09909 -0.03889 0.10677 -0.0456 0.11524 -0.04884 C 0.12318 -0.05185 0.13112 -0.05533 0.1392 -0.05764 C 0.14493 -0.05926 0.15039 -0.05949 0.15599 -0.06065 C 0.16042 -0.06158 0.16498 -0.06273 0.1694 -0.06366 C 0.17552 -0.0632 0.18164 -0.06343 0.18763 -0.06204 C 0.18972 -0.06158 0.19961 -0.05463 0.20183 -0.05324 C 0.21016 -0.04815 0.21029 -0.04977 0.21836 -0.04283 C 0.2211 -0.04051 0.2267 -0.03426 0.22917 -0.03102 C 0.2319 -0.02755 0.23412 -0.02361 0.23672 -0.0206 C 0.23828 -0.01921 0.23985 -0.01806 0.24089 -0.01621 C 0.24375 -0.01204 0.24597 -0.00718 0.24844 -0.00278 L 0.25599 0.01042 L 0.26016 0.01782 C 0.26146 0.02037 0.26302 0.02268 0.26433 0.02546 C 0.26537 0.02778 0.26654 0.03032 0.26758 0.03287 C 0.26862 0.03495 0.26993 0.03634 0.27084 0.03866 C 0.27162 0.04051 0.27188 0.04282 0.27266 0.04467 C 0.27474 0.04977 0.27696 0.0544 0.27917 0.05949 C 0.2836 0.06898 0.28125 0.06458 0.28594 0.07268 C 0.28685 0.07222 0.28776 0.07222 0.28855 0.07129 C 0.29453 0.06273 0.29271 0.06227 0.29766 0.05208 C 0.29935 0.04838 0.3017 0.04514 0.30339 0.04167 C 0.30912 0.03102 0.30964 0.02847 0.31511 0.01944 C 0.3168 0.0169 0.31849 0.01458 0.32019 0.01204 C 0.32188 0.00926 0.32318 0.00555 0.32513 0.00301 C 0.32657 0.00116 0.32865 0.00046 0.33021 -0.00139 C 0.33256 -0.00394 0.33438 -0.00764 0.33685 -0.01019 C 0.3418 -0.01597 0.35144 -0.02639 0.35769 -0.03102 C 0.36003 -0.03287 0.36263 -0.0338 0.36524 -0.03542 C 0.36784 -0.03727 0.37071 -0.03958 0.37357 -0.04144 C 0.37592 -0.04306 0.37852 -0.04421 0.38099 -0.04583 C 0.38972 -0.05116 0.38633 -0.05 0.39584 -0.05463 C 0.40026 -0.05695 0.40469 -0.05972 0.40925 -0.06065 L 0.41771 -0.06204 C 0.42214 -0.06158 0.42657 -0.06134 0.43099 -0.06065 C 0.43308 -0.06042 0.43542 -0.06019 0.4375 -0.05926 C 0.43933 -0.05833 0.44076 -0.05579 0.44271 -0.05463 C 0.4444 -0.05347 0.44662 -0.05301 0.44844 -0.05185 C 0.45144 -0.04954 0.45391 -0.04676 0.45677 -0.04445 C 0.45782 -0.04329 0.45925 -0.04283 0.46003 -0.04144 C 0.46146 -0.03935 0.46289 -0.03727 0.4642 -0.03542 C 0.46732 -0.03171 0.47097 -0.02963 0.47344 -0.025 L 0.48269 -0.0088 C 0.48399 -0.00625 0.48542 -0.00394 0.48685 -0.00139 C 0.49323 0.01227 0.48998 0.00579 0.49675 0.01782 C 0.49727 0.02037 0.49753 0.02315 0.49844 0.02546 C 0.50013 0.03009 0.50248 0.03403 0.50417 0.03866 C 0.50482 0.04028 0.50534 0.04167 0.50586 0.04305 C 0.50664 0.04514 0.50782 0.04699 0.50834 0.04907 C 0.51381 0.0662 0.50495 0.0456 0.5142 0.06528 C 0.51446 0.0669 0.51446 0.06852 0.51524 0.06991 C 0.52006 0.08055 0.52214 0.05926 0.52422 0.05347 C 0.52657 0.04699 0.5293 0.04074 0.5319 0.03426 C 0.53373 0.02893 0.53568 0.02338 0.5375 0.01782 C 0.54167 0.00625 0.54427 -0.0007 0.54844 -0.01181 C 0.54987 -0.01551 0.55703 -0.03333 0.55834 -0.03542 C 0.57331 -0.05833 0.55456 -0.02986 0.57084 -0.05324 C 0.57696 -0.06181 0.58021 -0.06968 0.58842 -0.07408 C 0.59128 -0.07546 0.59414 -0.07662 0.59675 -0.07847 C 0.59961 -0.08009 0.60235 -0.08241 0.60508 -0.08426 C 0.62162 -0.09537 0.61133 -0.08866 0.62253 -0.09468 C 0.62435 -0.0956 0.62592 -0.09722 0.62761 -0.09769 C 0.63203 -0.09884 0.63646 -0.09861 0.64102 -0.09908 L 0.65769 -0.0963 C 0.65912 -0.09583 0.66042 -0.09537 0.66172 -0.09468 C 0.66745 -0.09167 0.66459 -0.09259 0.66927 -0.08727 C 0.67032 -0.08611 0.67162 -0.08565 0.67266 -0.08426 C 0.67552 -0.08079 0.67813 -0.07639 0.68099 -0.07246 C 0.68503 -0.06667 0.68855 -0.06366 0.6918 -0.05463 C 0.69232 -0.05324 0.69271 -0.05162 0.69336 -0.05023 C 0.6944 -0.04861 0.69571 -0.04746 0.69688 -0.04583 C 0.69909 -0.04167 0.7 -0.03727 0.7017 -0.03241 C 0.71016 -0.01111 0.69987 -0.04028 0.70834 -0.01621 C 0.71784 0.01018 0.70469 -0.02685 0.71263 -0.00139 C 0.71342 0.00092 0.71446 0.00254 0.71524 0.00463 C 0.7168 0.00949 0.71888 0.01412 0.72006 0.01944 C 0.72071 0.02199 0.7211 0.02454 0.72188 0.02685 C 0.72279 0.02986 0.72422 0.03264 0.725 0.03565 C 0.72578 0.03796 0.72605 0.04074 0.7267 0.04305 C 0.72774 0.04629 0.72917 0.04884 0.73021 0.05208 C 0.73412 0.06551 0.73034 0.05972 0.73503 0.06528 C 0.73594 0.05787 0.73633 0.05046 0.73763 0.04305 C 0.73842 0.03889 0.73972 0.03518 0.74089 0.03125 C 0.74414 0.02129 0.74844 0.0118 0.75261 0.00301 C 0.76003 -0.0125 0.76589 -0.02292 0.77592 -0.03542 C 0.77878 -0.03889 0.78125 -0.04283 0.78425 -0.04583 C 0.79336 -0.05509 0.79571 -0.0544 0.80508 -0.06065 C 0.80782 -0.0625 0.81055 -0.06551 0.81342 -0.06667 C 0.81771 -0.06806 0.82227 -0.06759 0.82683 -0.06806 C 0.83946 -0.06713 0.85248 -0.06736 0.86511 -0.06505 C 0.86706 -0.06482 0.86849 -0.06181 0.87006 -0.06065 C 0.87162 -0.05949 0.87344 -0.05857 0.87513 -0.05764 C 0.87865 -0.05278 0.88256 -0.04838 0.88594 -0.04283 C 0.89935 -0.02153 0.89167 -0.03426 0.90847 -0.0044 C 0.91003 -0.00139 0.91237 0.00092 0.91342 0.00463 C 0.91563 0.01227 0.91628 0.01528 0.91927 0.02245 C 0.91993 0.02407 0.92097 0.02523 0.92175 0.02685 C 0.9224 0.0287 0.92266 0.03079 0.92344 0.03287 C 0.92422 0.03495 0.92513 0.0368 0.92605 0.03866 C 0.92618 0.04028 0.92631 0.04167 0.9267 0.04305 C 0.92774 0.04629 0.93008 0.05208 0.93008 0.05231 C 0.93112 0.05949 0.93073 0.05879 0.93347 0.0669 C 0.93438 0.06991 0.93555 0.07268 0.93672 0.07569 L 0.93842 0.08032 C 0.95144 0.05116 0.93295 0.09329 0.94427 0.06528 C 0.94545 0.06227 0.94714 0.05972 0.94857 0.05648 C 0.94974 0.05324 0.95039 0.0493 0.9517 0.04606 C 0.95313 0.04282 0.95521 0.04051 0.9569 0.03727 C 0.97123 0.0044 0.94714 0.05069 0.96836 0.01042 C 0.97266 0.00278 0.98008 -0.00972 0.98425 -0.01458 C 0.98594 -0.01667 0.98763 -0.01852 0.98933 -0.0206 C 0.99089 -0.02292 0.99245 -0.02593 0.99427 -0.02801 C 0.99571 -0.02986 0.99766 -0.03079 0.99922 -0.03241 C 1.00261 -0.03588 1.00599 -0.03935 1.00925 -0.04283 C 1.0112 -0.04491 1.01315 -0.04722 1.01511 -0.04884 C 1.01888 -0.05185 1.02279 -0.05533 1.0267 -0.05764 C 1.03021 -0.05972 1.03373 -0.06042 1.03672 -0.06366 C 1.03828 -0.06505 1.03933 -0.0669 1.04089 -0.06806 C 1.04219 -0.06898 1.04362 -0.06898 1.04506 -0.06945 C 1.05547 -0.07408 1.03633 -0.06713 1.0517 -0.07246 C 1.06094 -0.07176 1.06602 -0.07384 1.07344 -0.06806 C 1.07435 -0.06736 1.075 -0.06574 1.07592 -0.06505 C 1.0862 -0.05695 1.07539 -0.06921 1.08763 -0.05463 L 1.09011 -0.05185 " pathEditMode="relative" rAng="0" ptsTypes="AAAAAAAAAAAAAAAAAAAAAAAAAAAAAAAAAAAAAAAAAAAAAAAAAAAAAAAAAAAAAAAAAAAAAAAAAAAAAAAAAAAAAAAAAAAAAAAAAAAAAAAAAAAAAAAAAAAAAAAAAAAAAAAA">
                                      <p:cBhvr>
                                        <p:cTn id="17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42" y="-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28D8753B-55C0-47B2-A7CD-55B87BFEC13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1097" y="-57059"/>
            <a:ext cx="12184602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CEEACC8-771A-4A72-8C7C-FF0E8165D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8353" y="5891739"/>
            <a:ext cx="12254052" cy="10196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2E2C123-FCC1-4CAA-84B8-16A6ED550F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5095" y="5632725"/>
            <a:ext cx="7305545" cy="1703232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8388AFB9-E947-485D-A949-43EFDA7B83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940253" y="5102064"/>
            <a:ext cx="817461" cy="8972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D449A16-1536-43B3-ACAC-2F8AB5811D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454" y="5512967"/>
            <a:ext cx="1135536" cy="17331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10079D-5EF8-4D7B-9915-A7A03C31EF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63123" y="347241"/>
            <a:ext cx="6470248" cy="134182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328019C-5013-4526-83EC-BF4F0D12538D}"/>
              </a:ext>
            </a:extLst>
          </p:cNvPr>
          <p:cNvSpPr txBox="1"/>
          <p:nvPr/>
        </p:nvSpPr>
        <p:spPr>
          <a:xfrm>
            <a:off x="613562" y="715079"/>
            <a:ext cx="112259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รูปใดที่แบ่งเป็นส่วนเท่า ๆ กัน</a:t>
            </a:r>
          </a:p>
        </p:txBody>
      </p:sp>
      <p:pic>
        <p:nvPicPr>
          <p:cNvPr id="15" name="เลขข้อ">
            <a:extLst>
              <a:ext uri="{FF2B5EF4-FFF2-40B4-BE49-F238E27FC236}">
                <a16:creationId xmlns:a16="http://schemas.microsoft.com/office/drawing/2014/main" id="{6EF192DB-F530-4C70-8E1C-AC8DE6B329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046" y="-58276"/>
            <a:ext cx="1255176" cy="1536390"/>
          </a:xfrm>
          <a:prstGeom prst="rect">
            <a:avLst/>
          </a:prstGeom>
        </p:spPr>
      </p:pic>
      <p:pic>
        <p:nvPicPr>
          <p:cNvPr id="48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55683CD-5BF2-498F-A007-2C62E25470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00343" y="6116523"/>
            <a:ext cx="1395736" cy="555152"/>
          </a:xfrm>
          <a:prstGeom prst="rect">
            <a:avLst/>
          </a:prstGeom>
        </p:spPr>
      </p:pic>
      <p:grpSp>
        <p:nvGrpSpPr>
          <p:cNvPr id="7" name="C">
            <a:extLst>
              <a:ext uri="{FF2B5EF4-FFF2-40B4-BE49-F238E27FC236}">
                <a16:creationId xmlns:a16="http://schemas.microsoft.com/office/drawing/2014/main" id="{BF6D127F-3BDB-44A2-8873-EF9937361490}"/>
              </a:ext>
            </a:extLst>
          </p:cNvPr>
          <p:cNvGrpSpPr/>
          <p:nvPr/>
        </p:nvGrpSpPr>
        <p:grpSpPr>
          <a:xfrm>
            <a:off x="8288768" y="2050715"/>
            <a:ext cx="3528000" cy="3356892"/>
            <a:chOff x="8288768" y="2050715"/>
            <a:chExt cx="3528000" cy="3356892"/>
          </a:xfrm>
        </p:grpSpPr>
        <p:pic>
          <p:nvPicPr>
            <p:cNvPr id="12" name="C" descr="Arrow&#10;&#10;Description automatically generated with medium confidence">
              <a:extLst>
                <a:ext uri="{FF2B5EF4-FFF2-40B4-BE49-F238E27FC236}">
                  <a16:creationId xmlns:a16="http://schemas.microsoft.com/office/drawing/2014/main" id="{A84E7E17-FD82-41E5-BA75-BDB22202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8768" y="2050715"/>
              <a:ext cx="3528000" cy="335689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12A9117-8270-4A4B-BCED-28C932E05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7028" y="2988662"/>
              <a:ext cx="2016000" cy="2016000"/>
            </a:xfrm>
            <a:prstGeom prst="rect">
              <a:avLst/>
            </a:prstGeom>
          </p:spPr>
        </p:pic>
      </p:grpSp>
      <p:grpSp>
        <p:nvGrpSpPr>
          <p:cNvPr id="4" name="B">
            <a:extLst>
              <a:ext uri="{FF2B5EF4-FFF2-40B4-BE49-F238E27FC236}">
                <a16:creationId xmlns:a16="http://schemas.microsoft.com/office/drawing/2014/main" id="{F36109A9-790E-4BF5-9840-83A5F63955B8}"/>
              </a:ext>
            </a:extLst>
          </p:cNvPr>
          <p:cNvGrpSpPr/>
          <p:nvPr/>
        </p:nvGrpSpPr>
        <p:grpSpPr>
          <a:xfrm>
            <a:off x="4348521" y="2050715"/>
            <a:ext cx="3528000" cy="3356892"/>
            <a:chOff x="4348521" y="2050715"/>
            <a:chExt cx="3528000" cy="3356892"/>
          </a:xfrm>
        </p:grpSpPr>
        <p:pic>
          <p:nvPicPr>
            <p:cNvPr id="10" name="B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E85E3CC7-D4A1-4C5D-BBFC-28E93E741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8521" y="2050715"/>
              <a:ext cx="3528000" cy="335689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C13115-F189-4F7E-B1C8-FF871019F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2072" y="2975131"/>
              <a:ext cx="2016000" cy="2016000"/>
            </a:xfrm>
            <a:prstGeom prst="rect">
              <a:avLst/>
            </a:prstGeom>
          </p:spPr>
        </p:pic>
      </p:grpSp>
      <p:grpSp>
        <p:nvGrpSpPr>
          <p:cNvPr id="2" name="A">
            <a:extLst>
              <a:ext uri="{FF2B5EF4-FFF2-40B4-BE49-F238E27FC236}">
                <a16:creationId xmlns:a16="http://schemas.microsoft.com/office/drawing/2014/main" id="{93BE9D82-05BF-4FC6-B7D1-A25AE61FF18B}"/>
              </a:ext>
            </a:extLst>
          </p:cNvPr>
          <p:cNvGrpSpPr/>
          <p:nvPr/>
        </p:nvGrpSpPr>
        <p:grpSpPr>
          <a:xfrm>
            <a:off x="408274" y="2054439"/>
            <a:ext cx="3528000" cy="3353168"/>
            <a:chOff x="408274" y="2054439"/>
            <a:chExt cx="3528000" cy="3353168"/>
          </a:xfrm>
        </p:grpSpPr>
        <p:pic>
          <p:nvPicPr>
            <p:cNvPr id="14" name="A" descr="Shape, arrow&#10;&#10;Description automatically generated">
              <a:extLst>
                <a:ext uri="{FF2B5EF4-FFF2-40B4-BE49-F238E27FC236}">
                  <a16:creationId xmlns:a16="http://schemas.microsoft.com/office/drawing/2014/main" id="{5EE5CEC6-8025-415B-A734-74C8D2369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4" y="2054439"/>
              <a:ext cx="3528000" cy="335316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9065749-DCF5-40ED-BE71-AD9679AB8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9780" y="2920924"/>
              <a:ext cx="2175794" cy="2070702"/>
            </a:xfrm>
            <a:prstGeom prst="rect">
              <a:avLst/>
            </a:prstGeom>
          </p:spPr>
        </p:pic>
      </p:grpSp>
      <p:pic>
        <p:nvPicPr>
          <p:cNvPr id="29" name="ผิด 1">
            <a:extLst>
              <a:ext uri="{FF2B5EF4-FFF2-40B4-BE49-F238E27FC236}">
                <a16:creationId xmlns:a16="http://schemas.microsoft.com/office/drawing/2014/main" id="{4E467780-D625-43B0-8915-913E2759DD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78222" y="3349945"/>
            <a:ext cx="1357852" cy="1357852"/>
          </a:xfrm>
          <a:prstGeom prst="rect">
            <a:avLst/>
          </a:prstGeom>
        </p:spPr>
      </p:pic>
      <p:pic>
        <p:nvPicPr>
          <p:cNvPr id="30" name="ถูก1">
            <a:extLst>
              <a:ext uri="{FF2B5EF4-FFF2-40B4-BE49-F238E27FC236}">
                <a16:creationId xmlns:a16="http://schemas.microsoft.com/office/drawing/2014/main" id="{0FE24EBC-8CFF-43A8-B97C-F4266476B7A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51146" y="3349945"/>
            <a:ext cx="1357852" cy="1357852"/>
          </a:xfrm>
          <a:prstGeom prst="rect">
            <a:avLst/>
          </a:prstGeom>
        </p:spPr>
      </p:pic>
      <p:pic>
        <p:nvPicPr>
          <p:cNvPr id="23" name="ถูก1">
            <a:extLst>
              <a:ext uri="{FF2B5EF4-FFF2-40B4-BE49-F238E27FC236}">
                <a16:creationId xmlns:a16="http://schemas.microsoft.com/office/drawing/2014/main" id="{8BA35B6D-82D1-42CD-94CB-5750A52FEDC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68111" y="3349945"/>
            <a:ext cx="1357852" cy="135785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985BA7B-FA92-4C67-BCC3-72952FEA4B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433" y="5102064"/>
            <a:ext cx="1244981" cy="190023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DBA1240-35C2-49E5-B53D-F230821D53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4228" y="5507438"/>
            <a:ext cx="989230" cy="150987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51A67A8-D954-493C-B76D-578E455787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1460" y="4982087"/>
            <a:ext cx="1281161" cy="195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34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1852 L -0.00156 0.01875 C 0.003 0.01551 0.00729 0.01204 0.01185 0.00972 C 0.01458 0.0081 0.01771 0.00764 0.02096 0.00648 C 0.02331 0.00579 0.02565 0.00486 0.02813 0.0037 L 0.09675 0.00509 C 0.10156 0.00532 0.10625 0.00602 0.1112 0.00648 C 0.13438 0.00972 0.12526 0.00856 0.14076 0.01111 L 0.15039 0.0125 C 0.17018 0.0162 0.13971 0.01157 0.16758 0.01551 C 0.18828 0.02268 0.17162 0.01782 0.2125 0.01991 C 0.21914 0.02037 0.22578 0.02106 0.23242 0.0213 C 0.24297 0.02106 0.25352 0.02153 0.26393 0.01991 C 0.26667 0.01968 0.26914 0.01643 0.27175 0.01551 C 0.275 0.01412 0.27878 0.01343 0.28216 0.0125 C 0.28685 0.00972 0.29154 0.00648 0.29635 0.0037 C 0.30287 0.00023 0.3194 -0.00741 0.32617 -0.00972 C 0.32865 -0.01042 0.33112 -0.01065 0.33372 -0.01111 C 0.33737 -0.01273 0.34076 -0.01458 0.3444 -0.01551 C 0.34883 -0.0169 0.35339 -0.01736 0.35781 -0.01852 C 0.38164 -0.02431 0.35573 -0.01875 0.38451 -0.02454 L 0.47813 -0.02153 C 0.48438 -0.0213 0.49023 -0.02107 0.49635 -0.01991 C 0.50143 -0.01898 0.50651 -0.01667 0.51159 -0.01551 C 0.51823 -0.01389 0.52513 -0.01273 0.53177 -0.01111 L 0.56133 -0.0037 L 0.58516 0.00208 L 0.60156 0.0037 C 0.62383 0.00949 0.60156 0.0044 0.6293 0.0081 C 0.63464 0.0088 0.6401 0.01042 0.64544 0.01111 C 0.66328 0.01343 0.69518 0.01366 0.70781 0.01412 C 0.73958 0.01204 0.77135 0.01227 0.80326 0.0081 C 0.84023 0.00324 0.82747 -0.00695 0.86445 -0.02153 C 0.87643 -0.02616 0.8888 -0.0257 0.90078 -0.02894 C 0.92409 -0.03495 0.91693 -0.03634 0.93906 -0.04514 C 0.94271 -0.04653 0.94662 -0.04722 0.95052 -0.04792 C 0.96966 -0.03542 0.93906 -0.05648 0.96966 -0.03032 C 0.97721 -0.02361 0.98542 -0.01829 0.99362 -0.0125 C 1.05638 0.03009 1.02396 0.00486 1.04128 0.01852 L 1.04232 0.02315 " pathEditMode="relative" rAng="0" ptsTypes="AAAAAAAAAAAAAAAAAAAAAAAAAAAAAAAAAAAAAAAA">
                                      <p:cBhvr>
                                        <p:cTn id="6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88" y="-31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ext, building, window&#10;&#10;Description automatically generated">
            <a:extLst>
              <a:ext uri="{FF2B5EF4-FFF2-40B4-BE49-F238E27FC236}">
                <a16:creationId xmlns:a16="http://schemas.microsoft.com/office/drawing/2014/main" id="{8515AFCC-E13F-4F77-8A56-232DFE141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9" name="Picture 8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69C09D11-7507-40DA-B48A-C8F3BCA17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76" y="1669679"/>
            <a:ext cx="2172751" cy="49377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91D039B-D15A-4C42-9AB2-8C3B500BE0F4}"/>
              </a:ext>
            </a:extLst>
          </p:cNvPr>
          <p:cNvGrpSpPr/>
          <p:nvPr/>
        </p:nvGrpSpPr>
        <p:grpSpPr>
          <a:xfrm>
            <a:off x="1849120" y="129077"/>
            <a:ext cx="8493760" cy="2446961"/>
            <a:chOff x="2001520" y="372917"/>
            <a:chExt cx="8493760" cy="244696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A48FDC4-6572-4BB3-9096-9A8EE7DF5481}"/>
                </a:ext>
              </a:extLst>
            </p:cNvPr>
            <p:cNvGrpSpPr/>
            <p:nvPr/>
          </p:nvGrpSpPr>
          <p:grpSpPr>
            <a:xfrm>
              <a:off x="2001520" y="531609"/>
              <a:ext cx="8493760" cy="2288269"/>
              <a:chOff x="2001520" y="531609"/>
              <a:chExt cx="8493760" cy="2288269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3A3C19C6-80FD-4532-B8D4-E85A8260FF74}"/>
                  </a:ext>
                </a:extLst>
              </p:cNvPr>
              <p:cNvSpPr/>
              <p:nvPr/>
            </p:nvSpPr>
            <p:spPr>
              <a:xfrm>
                <a:off x="2001520" y="531609"/>
                <a:ext cx="8493760" cy="1496144"/>
              </a:xfrm>
              <a:custGeom>
                <a:avLst/>
                <a:gdLst>
                  <a:gd name="connsiteX0" fmla="*/ 0 w 6075680"/>
                  <a:gd name="connsiteY0" fmla="*/ 563880 h 1127760"/>
                  <a:gd name="connsiteX1" fmla="*/ 563880 w 6075680"/>
                  <a:gd name="connsiteY1" fmla="*/ 0 h 1127760"/>
                  <a:gd name="connsiteX2" fmla="*/ 5511800 w 6075680"/>
                  <a:gd name="connsiteY2" fmla="*/ 0 h 1127760"/>
                  <a:gd name="connsiteX3" fmla="*/ 6075680 w 6075680"/>
                  <a:gd name="connsiteY3" fmla="*/ 563880 h 1127760"/>
                  <a:gd name="connsiteX4" fmla="*/ 6075680 w 6075680"/>
                  <a:gd name="connsiteY4" fmla="*/ 563880 h 1127760"/>
                  <a:gd name="connsiteX5" fmla="*/ 5511800 w 6075680"/>
                  <a:gd name="connsiteY5" fmla="*/ 1127760 h 1127760"/>
                  <a:gd name="connsiteX6" fmla="*/ 563880 w 6075680"/>
                  <a:gd name="connsiteY6" fmla="*/ 1127760 h 1127760"/>
                  <a:gd name="connsiteX7" fmla="*/ 0 w 6075680"/>
                  <a:gd name="connsiteY7" fmla="*/ 563880 h 1127760"/>
                  <a:gd name="connsiteX0" fmla="*/ 0 w 6075680"/>
                  <a:gd name="connsiteY0" fmla="*/ 616712 h 1180592"/>
                  <a:gd name="connsiteX1" fmla="*/ 563880 w 6075680"/>
                  <a:gd name="connsiteY1" fmla="*/ 52832 h 1180592"/>
                  <a:gd name="connsiteX2" fmla="*/ 3036971 w 6075680"/>
                  <a:gd name="connsiteY2" fmla="*/ 0 h 1180592"/>
                  <a:gd name="connsiteX3" fmla="*/ 5511800 w 6075680"/>
                  <a:gd name="connsiteY3" fmla="*/ 52832 h 1180592"/>
                  <a:gd name="connsiteX4" fmla="*/ 6075680 w 6075680"/>
                  <a:gd name="connsiteY4" fmla="*/ 616712 h 1180592"/>
                  <a:gd name="connsiteX5" fmla="*/ 6075680 w 6075680"/>
                  <a:gd name="connsiteY5" fmla="*/ 616712 h 1180592"/>
                  <a:gd name="connsiteX6" fmla="*/ 5511800 w 6075680"/>
                  <a:gd name="connsiteY6" fmla="*/ 1180592 h 1180592"/>
                  <a:gd name="connsiteX7" fmla="*/ 563880 w 6075680"/>
                  <a:gd name="connsiteY7" fmla="*/ 1180592 h 1180592"/>
                  <a:gd name="connsiteX8" fmla="*/ 0 w 6075680"/>
                  <a:gd name="connsiteY8" fmla="*/ 616712 h 1180592"/>
                  <a:gd name="connsiteX0" fmla="*/ 0 w 6075680"/>
                  <a:gd name="connsiteY0" fmla="*/ 616712 h 1225296"/>
                  <a:gd name="connsiteX1" fmla="*/ 563880 w 6075680"/>
                  <a:gd name="connsiteY1" fmla="*/ 52832 h 1225296"/>
                  <a:gd name="connsiteX2" fmla="*/ 3036971 w 6075680"/>
                  <a:gd name="connsiteY2" fmla="*/ 0 h 1225296"/>
                  <a:gd name="connsiteX3" fmla="*/ 5511800 w 6075680"/>
                  <a:gd name="connsiteY3" fmla="*/ 52832 h 1225296"/>
                  <a:gd name="connsiteX4" fmla="*/ 6075680 w 6075680"/>
                  <a:gd name="connsiteY4" fmla="*/ 616712 h 1225296"/>
                  <a:gd name="connsiteX5" fmla="*/ 6075680 w 6075680"/>
                  <a:gd name="connsiteY5" fmla="*/ 616712 h 1225296"/>
                  <a:gd name="connsiteX6" fmla="*/ 5511800 w 6075680"/>
                  <a:gd name="connsiteY6" fmla="*/ 1180592 h 1225296"/>
                  <a:gd name="connsiteX7" fmla="*/ 3018683 w 6075680"/>
                  <a:gd name="connsiteY7" fmla="*/ 1225296 h 1225296"/>
                  <a:gd name="connsiteX8" fmla="*/ 563880 w 6075680"/>
                  <a:gd name="connsiteY8" fmla="*/ 1180592 h 1225296"/>
                  <a:gd name="connsiteX9" fmla="*/ 0 w 6075680"/>
                  <a:gd name="connsiteY9" fmla="*/ 616712 h 122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75680" h="1225296">
                    <a:moveTo>
                      <a:pt x="0" y="616712"/>
                    </a:moveTo>
                    <a:cubicBezTo>
                      <a:pt x="0" y="305290"/>
                      <a:pt x="252458" y="52832"/>
                      <a:pt x="563880" y="52832"/>
                    </a:cubicBezTo>
                    <a:cubicBezTo>
                      <a:pt x="1386212" y="51477"/>
                      <a:pt x="2214639" y="1355"/>
                      <a:pt x="3036971" y="0"/>
                    </a:cubicBezTo>
                    <a:cubicBezTo>
                      <a:pt x="3863946" y="1355"/>
                      <a:pt x="4684825" y="51477"/>
                      <a:pt x="5511800" y="52832"/>
                    </a:cubicBezTo>
                    <a:cubicBezTo>
                      <a:pt x="5823222" y="52832"/>
                      <a:pt x="6075680" y="305290"/>
                      <a:pt x="6075680" y="616712"/>
                    </a:cubicBezTo>
                    <a:lnTo>
                      <a:pt x="6075680" y="616712"/>
                    </a:lnTo>
                    <a:cubicBezTo>
                      <a:pt x="6075680" y="928134"/>
                      <a:pt x="5823222" y="1180592"/>
                      <a:pt x="5511800" y="1180592"/>
                    </a:cubicBezTo>
                    <a:cubicBezTo>
                      <a:pt x="4680761" y="1181269"/>
                      <a:pt x="3849722" y="1224619"/>
                      <a:pt x="3018683" y="1225296"/>
                    </a:cubicBezTo>
                    <a:lnTo>
                      <a:pt x="563880" y="1180592"/>
                    </a:lnTo>
                    <a:cubicBezTo>
                      <a:pt x="252458" y="1180592"/>
                      <a:pt x="0" y="928134"/>
                      <a:pt x="0" y="616712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Isosceles Triangle 11">
                <a:extLst>
                  <a:ext uri="{FF2B5EF4-FFF2-40B4-BE49-F238E27FC236}">
                    <a16:creationId xmlns:a16="http://schemas.microsoft.com/office/drawing/2014/main" id="{0C77F8F3-0E13-4917-B27F-CDCDA0ED4D74}"/>
                  </a:ext>
                </a:extLst>
              </p:cNvPr>
              <p:cNvSpPr/>
              <p:nvPr/>
            </p:nvSpPr>
            <p:spPr>
              <a:xfrm rot="13176918">
                <a:off x="2458139" y="1497409"/>
                <a:ext cx="518160" cy="1322469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753815A-8D65-48AA-9546-77EF993363CF}"/>
                    </a:ext>
                  </a:extLst>
                </p:cNvPr>
                <p:cNvSpPr txBox="1"/>
                <p:nvPr/>
              </p:nvSpPr>
              <p:spPr>
                <a:xfrm>
                  <a:off x="2299060" y="372917"/>
                  <a:ext cx="8196220" cy="15261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th-TH" sz="28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ขวดโหลมีน้ำผลไม้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8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8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th-TH" sz="28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ลิตร ขวดโหลอีกใบมีน้ำผลไม้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8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80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th-TH" sz="28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ลิตร</a:t>
                  </a:r>
                </a:p>
                <a:p>
                  <a:r>
                    <a:rPr lang="th-TH" sz="28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นำมาเทรวมกันได้น้ำผลไม้ทั้งหมดกี่ลิตร</a:t>
                  </a:r>
                  <a:endParaRPr lang="en-US" sz="28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753815A-8D65-48AA-9546-77EF993363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060" y="372917"/>
                  <a:ext cx="8196220" cy="1526187"/>
                </a:xfrm>
                <a:prstGeom prst="rect">
                  <a:avLst/>
                </a:prstGeom>
                <a:blipFill>
                  <a:blip r:embed="rId4"/>
                  <a:stretch>
                    <a:fillRect l="-1487" b="-99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Picture 17" descr="A picture containing text, table, furniture, worktable&#10;&#10;Description automatically generated">
            <a:extLst>
              <a:ext uri="{FF2B5EF4-FFF2-40B4-BE49-F238E27FC236}">
                <a16:creationId xmlns:a16="http://schemas.microsoft.com/office/drawing/2014/main" id="{D8CCE14B-2837-4FD0-BEDE-0377409EFD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950" y="3635244"/>
            <a:ext cx="7479970" cy="306363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1539DAC-37C9-4B93-86AF-43B7F406747E}"/>
              </a:ext>
            </a:extLst>
          </p:cNvPr>
          <p:cNvGrpSpPr/>
          <p:nvPr/>
        </p:nvGrpSpPr>
        <p:grpSpPr>
          <a:xfrm>
            <a:off x="3655084" y="1126916"/>
            <a:ext cx="2110740" cy="1496144"/>
            <a:chOff x="3655084" y="1126916"/>
            <a:chExt cx="2110740" cy="1496144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0C5111C-6AFF-4DCF-A983-1D877067D738}"/>
                </a:ext>
              </a:extLst>
            </p:cNvPr>
            <p:cNvCxnSpPr/>
            <p:nvPr/>
          </p:nvCxnSpPr>
          <p:spPr>
            <a:xfrm>
              <a:off x="3655084" y="1126916"/>
              <a:ext cx="211074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446950B-5F7A-4875-9B3B-C5702E45BC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05367" y="1136342"/>
              <a:ext cx="330617" cy="148671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C45D495-BA6B-4C07-88C6-0E2DAE99CE7B}"/>
              </a:ext>
            </a:extLst>
          </p:cNvPr>
          <p:cNvGrpSpPr/>
          <p:nvPr/>
        </p:nvGrpSpPr>
        <p:grpSpPr>
          <a:xfrm>
            <a:off x="6027938" y="1164210"/>
            <a:ext cx="4017402" cy="1425168"/>
            <a:chOff x="1748422" y="1126916"/>
            <a:chExt cx="4017402" cy="1425168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B01D985-9C85-415B-A2FA-FFEAF6C5D285}"/>
                </a:ext>
              </a:extLst>
            </p:cNvPr>
            <p:cNvCxnSpPr/>
            <p:nvPr/>
          </p:nvCxnSpPr>
          <p:spPr>
            <a:xfrm>
              <a:off x="3655084" y="1126916"/>
              <a:ext cx="211074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26882DC-2DC8-47C0-A6BE-1155D9E571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8422" y="1136342"/>
              <a:ext cx="3187562" cy="141574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BF8D8DF3-DB7B-4BFA-80C1-1AFDDDD227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576" y="2589378"/>
            <a:ext cx="1120285" cy="1632415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46AEEEA-9CB4-4980-966E-F77B2357BD95}"/>
              </a:ext>
            </a:extLst>
          </p:cNvPr>
          <p:cNvCxnSpPr>
            <a:cxnSpLocks/>
          </p:cNvCxnSpPr>
          <p:nvPr/>
        </p:nvCxnSpPr>
        <p:spPr>
          <a:xfrm>
            <a:off x="2293187" y="1595667"/>
            <a:ext cx="53914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picture containing building&#10;&#10;Description automatically generated">
            <a:extLst>
              <a:ext uri="{FF2B5EF4-FFF2-40B4-BE49-F238E27FC236}">
                <a16:creationId xmlns:a16="http://schemas.microsoft.com/office/drawing/2014/main" id="{46397C54-6126-4DBF-B7F3-14F552A955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966" y="2626672"/>
            <a:ext cx="1120285" cy="1636987"/>
          </a:xfrm>
          <a:prstGeom prst="rect">
            <a:avLst/>
          </a:prstGeom>
        </p:spPr>
      </p:pic>
      <p:pic>
        <p:nvPicPr>
          <p:cNvPr id="24" name="Picture 23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9A6AD5AD-3B88-4E9C-93A3-32081BDCFC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244" y="2628957"/>
            <a:ext cx="1124857" cy="1632415"/>
          </a:xfrm>
          <a:prstGeom prst="rect">
            <a:avLst/>
          </a:prstGeom>
        </p:spPr>
      </p:pic>
      <p:pic>
        <p:nvPicPr>
          <p:cNvPr id="44" name="Picture 43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F5837BDA-A983-4F48-81EC-827195905C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212" y="2601955"/>
            <a:ext cx="1124857" cy="1632415"/>
          </a:xfrm>
          <a:prstGeom prst="rect">
            <a:avLst/>
          </a:prstGeom>
        </p:spPr>
      </p:pic>
      <p:pic>
        <p:nvPicPr>
          <p:cNvPr id="3" name="Picture 2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66A6F4A2-2599-4607-8B21-0724807128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340" y="3102696"/>
            <a:ext cx="1909645" cy="345175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825CDB4-5AA5-476D-8829-D78066CC17F5}"/>
              </a:ext>
            </a:extLst>
          </p:cNvPr>
          <p:cNvGrpSpPr/>
          <p:nvPr/>
        </p:nvGrpSpPr>
        <p:grpSpPr>
          <a:xfrm>
            <a:off x="9245579" y="1783913"/>
            <a:ext cx="2636112" cy="1660186"/>
            <a:chOff x="2559415" y="550448"/>
            <a:chExt cx="1214521" cy="166018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10EE027-0A3D-46D5-987E-58C2535A4DCF}"/>
                </a:ext>
              </a:extLst>
            </p:cNvPr>
            <p:cNvGrpSpPr/>
            <p:nvPr/>
          </p:nvGrpSpPr>
          <p:grpSpPr>
            <a:xfrm>
              <a:off x="2559415" y="644041"/>
              <a:ext cx="1133817" cy="1566593"/>
              <a:chOff x="2559415" y="644041"/>
              <a:chExt cx="1133817" cy="1566593"/>
            </a:xfrm>
          </p:grpSpPr>
          <p:sp>
            <p:nvSpPr>
              <p:cNvPr id="34" name="Rectangle: Rounded Corners 9">
                <a:extLst>
                  <a:ext uri="{FF2B5EF4-FFF2-40B4-BE49-F238E27FC236}">
                    <a16:creationId xmlns:a16="http://schemas.microsoft.com/office/drawing/2014/main" id="{C179385E-E70F-4EB5-BE37-5EABE7722ADF}"/>
                  </a:ext>
                </a:extLst>
              </p:cNvPr>
              <p:cNvSpPr/>
              <p:nvPr/>
            </p:nvSpPr>
            <p:spPr>
              <a:xfrm>
                <a:off x="2559415" y="644041"/>
                <a:ext cx="1133817" cy="1047659"/>
              </a:xfrm>
              <a:custGeom>
                <a:avLst/>
                <a:gdLst>
                  <a:gd name="connsiteX0" fmla="*/ 0 w 6075680"/>
                  <a:gd name="connsiteY0" fmla="*/ 563880 h 1127760"/>
                  <a:gd name="connsiteX1" fmla="*/ 563880 w 6075680"/>
                  <a:gd name="connsiteY1" fmla="*/ 0 h 1127760"/>
                  <a:gd name="connsiteX2" fmla="*/ 5511800 w 6075680"/>
                  <a:gd name="connsiteY2" fmla="*/ 0 h 1127760"/>
                  <a:gd name="connsiteX3" fmla="*/ 6075680 w 6075680"/>
                  <a:gd name="connsiteY3" fmla="*/ 563880 h 1127760"/>
                  <a:gd name="connsiteX4" fmla="*/ 6075680 w 6075680"/>
                  <a:gd name="connsiteY4" fmla="*/ 563880 h 1127760"/>
                  <a:gd name="connsiteX5" fmla="*/ 5511800 w 6075680"/>
                  <a:gd name="connsiteY5" fmla="*/ 1127760 h 1127760"/>
                  <a:gd name="connsiteX6" fmla="*/ 563880 w 6075680"/>
                  <a:gd name="connsiteY6" fmla="*/ 1127760 h 1127760"/>
                  <a:gd name="connsiteX7" fmla="*/ 0 w 6075680"/>
                  <a:gd name="connsiteY7" fmla="*/ 563880 h 1127760"/>
                  <a:gd name="connsiteX0" fmla="*/ 0 w 6075680"/>
                  <a:gd name="connsiteY0" fmla="*/ 616712 h 1180592"/>
                  <a:gd name="connsiteX1" fmla="*/ 563880 w 6075680"/>
                  <a:gd name="connsiteY1" fmla="*/ 52832 h 1180592"/>
                  <a:gd name="connsiteX2" fmla="*/ 3036971 w 6075680"/>
                  <a:gd name="connsiteY2" fmla="*/ 0 h 1180592"/>
                  <a:gd name="connsiteX3" fmla="*/ 5511800 w 6075680"/>
                  <a:gd name="connsiteY3" fmla="*/ 52832 h 1180592"/>
                  <a:gd name="connsiteX4" fmla="*/ 6075680 w 6075680"/>
                  <a:gd name="connsiteY4" fmla="*/ 616712 h 1180592"/>
                  <a:gd name="connsiteX5" fmla="*/ 6075680 w 6075680"/>
                  <a:gd name="connsiteY5" fmla="*/ 616712 h 1180592"/>
                  <a:gd name="connsiteX6" fmla="*/ 5511800 w 6075680"/>
                  <a:gd name="connsiteY6" fmla="*/ 1180592 h 1180592"/>
                  <a:gd name="connsiteX7" fmla="*/ 563880 w 6075680"/>
                  <a:gd name="connsiteY7" fmla="*/ 1180592 h 1180592"/>
                  <a:gd name="connsiteX8" fmla="*/ 0 w 6075680"/>
                  <a:gd name="connsiteY8" fmla="*/ 616712 h 1180592"/>
                  <a:gd name="connsiteX0" fmla="*/ 0 w 6075680"/>
                  <a:gd name="connsiteY0" fmla="*/ 616712 h 1225296"/>
                  <a:gd name="connsiteX1" fmla="*/ 563880 w 6075680"/>
                  <a:gd name="connsiteY1" fmla="*/ 52832 h 1225296"/>
                  <a:gd name="connsiteX2" fmla="*/ 3036971 w 6075680"/>
                  <a:gd name="connsiteY2" fmla="*/ 0 h 1225296"/>
                  <a:gd name="connsiteX3" fmla="*/ 5511800 w 6075680"/>
                  <a:gd name="connsiteY3" fmla="*/ 52832 h 1225296"/>
                  <a:gd name="connsiteX4" fmla="*/ 6075680 w 6075680"/>
                  <a:gd name="connsiteY4" fmla="*/ 616712 h 1225296"/>
                  <a:gd name="connsiteX5" fmla="*/ 6075680 w 6075680"/>
                  <a:gd name="connsiteY5" fmla="*/ 616712 h 1225296"/>
                  <a:gd name="connsiteX6" fmla="*/ 5511800 w 6075680"/>
                  <a:gd name="connsiteY6" fmla="*/ 1180592 h 1225296"/>
                  <a:gd name="connsiteX7" fmla="*/ 3018683 w 6075680"/>
                  <a:gd name="connsiteY7" fmla="*/ 1225296 h 1225296"/>
                  <a:gd name="connsiteX8" fmla="*/ 563880 w 6075680"/>
                  <a:gd name="connsiteY8" fmla="*/ 1180592 h 1225296"/>
                  <a:gd name="connsiteX9" fmla="*/ 0 w 6075680"/>
                  <a:gd name="connsiteY9" fmla="*/ 616712 h 122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75680" h="1225296">
                    <a:moveTo>
                      <a:pt x="0" y="616712"/>
                    </a:moveTo>
                    <a:cubicBezTo>
                      <a:pt x="0" y="305290"/>
                      <a:pt x="252458" y="52832"/>
                      <a:pt x="563880" y="52832"/>
                    </a:cubicBezTo>
                    <a:cubicBezTo>
                      <a:pt x="1386212" y="51477"/>
                      <a:pt x="2214639" y="1355"/>
                      <a:pt x="3036971" y="0"/>
                    </a:cubicBezTo>
                    <a:cubicBezTo>
                      <a:pt x="3863946" y="1355"/>
                      <a:pt x="4684825" y="51477"/>
                      <a:pt x="5511800" y="52832"/>
                    </a:cubicBezTo>
                    <a:cubicBezTo>
                      <a:pt x="5823222" y="52832"/>
                      <a:pt x="6075680" y="305290"/>
                      <a:pt x="6075680" y="616712"/>
                    </a:cubicBezTo>
                    <a:lnTo>
                      <a:pt x="6075680" y="616712"/>
                    </a:lnTo>
                    <a:cubicBezTo>
                      <a:pt x="6075680" y="928134"/>
                      <a:pt x="5823222" y="1180592"/>
                      <a:pt x="5511800" y="1180592"/>
                    </a:cubicBezTo>
                    <a:cubicBezTo>
                      <a:pt x="4680761" y="1181269"/>
                      <a:pt x="3849722" y="1224619"/>
                      <a:pt x="3018683" y="1225296"/>
                    </a:cubicBezTo>
                    <a:lnTo>
                      <a:pt x="563880" y="1180592"/>
                    </a:lnTo>
                    <a:cubicBezTo>
                      <a:pt x="252458" y="1180592"/>
                      <a:pt x="0" y="928134"/>
                      <a:pt x="0" y="616712"/>
                    </a:cubicBezTo>
                    <a:close/>
                  </a:path>
                </a:pathLst>
              </a:cu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Isosceles Triangle 35">
                <a:extLst>
                  <a:ext uri="{FF2B5EF4-FFF2-40B4-BE49-F238E27FC236}">
                    <a16:creationId xmlns:a16="http://schemas.microsoft.com/office/drawing/2014/main" id="{704F0686-E580-476A-BDFF-35B38E36FF75}"/>
                  </a:ext>
                </a:extLst>
              </p:cNvPr>
              <p:cNvSpPr/>
              <p:nvPr/>
            </p:nvSpPr>
            <p:spPr>
              <a:xfrm rot="8771797">
                <a:off x="2791198" y="888165"/>
                <a:ext cx="268574" cy="1322469"/>
              </a:xfrm>
              <a:prstGeom prst="triangle">
                <a:avLst/>
              </a:prstGeom>
              <a:solidFill>
                <a:srgbClr val="A9DA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2640322-AA87-49E4-BB13-D3BF25B21FE7}"/>
                    </a:ext>
                  </a:extLst>
                </p:cNvPr>
                <p:cNvSpPr txBox="1"/>
                <p:nvPr/>
              </p:nvSpPr>
              <p:spPr>
                <a:xfrm>
                  <a:off x="2640119" y="550448"/>
                  <a:ext cx="1133817" cy="10476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80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sz="28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80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sz="28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=</a:t>
                  </a:r>
                  <a:r>
                    <a:rPr lang="th-TH" sz="28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80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th-TH" sz="28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ลิตร</a:t>
                  </a: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2640322-AA87-49E4-BB13-D3BF25B21F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0119" y="550448"/>
                  <a:ext cx="1133817" cy="1047659"/>
                </a:xfrm>
                <a:prstGeom prst="rect">
                  <a:avLst/>
                </a:prstGeom>
                <a:blipFill>
                  <a:blip r:embed="rId11"/>
                  <a:stretch>
                    <a:fillRect b="-40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8454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0.28138 -0.00393 " pathEditMode="relative" rAng="0" ptsTypes="AA">
                                      <p:cBhvr>
                                        <p:cTn id="4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3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0.16211 -0.00393 " pathEditMode="relative" rAng="0" ptsTypes="AA">
                                      <p:cBhvr>
                                        <p:cTn id="4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9" y="-20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9CC500-CC93-42EA-9AB2-93B0B3BF07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5"/>
          <a:stretch/>
        </p:blipFill>
        <p:spPr>
          <a:xfrm>
            <a:off x="1" y="0"/>
            <a:ext cx="121883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DFFA4F-3CFB-433A-BE5E-908EC2A71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73" y="207306"/>
            <a:ext cx="11632556" cy="5893443"/>
          </a:xfrm>
          <a:prstGeom prst="rect">
            <a:avLst/>
          </a:prstGeom>
        </p:spPr>
      </p:pic>
      <p:pic>
        <p:nvPicPr>
          <p:cNvPr id="4" name="Picture 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EB585DA5-34A9-4045-9AC1-8504C7A5F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7" y="4262143"/>
            <a:ext cx="2037143" cy="23885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5D740D-6FF8-42EF-85D6-B5AB8F159363}"/>
                  </a:ext>
                </a:extLst>
              </p:cNvPr>
              <p:cNvSpPr txBox="1"/>
              <p:nvPr/>
            </p:nvSpPr>
            <p:spPr>
              <a:xfrm>
                <a:off x="-312519" y="524858"/>
                <a:ext cx="12188299" cy="1047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4000" dirty="0">
                    <a:solidFill>
                      <a:srgbClr val="FFFF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หาผลบวกของ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r>
                  <a:rPr lang="th-TH" sz="4000" dirty="0">
                    <a:solidFill>
                      <a:srgbClr val="FFFF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กับ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FF00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5D740D-6FF8-42EF-85D6-B5AB8F159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12519" y="524858"/>
                <a:ext cx="12188299" cy="1047659"/>
              </a:xfrm>
              <a:prstGeom prst="rect">
                <a:avLst/>
              </a:prstGeom>
              <a:blipFill>
                <a:blip r:embed="rId5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8" name="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1BE9063-C5D7-43C1-B82F-967E4561C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54" y="2141374"/>
            <a:ext cx="5670012" cy="941954"/>
          </a:xfrm>
          <a:prstGeom prst="rect">
            <a:avLst/>
          </a:prstGeom>
        </p:spPr>
      </p:pic>
      <p:pic>
        <p:nvPicPr>
          <p:cNvPr id="54" name="3" descr="A picture containing icon&#10;&#10;Description automatically generated">
            <a:extLst>
              <a:ext uri="{FF2B5EF4-FFF2-40B4-BE49-F238E27FC236}">
                <a16:creationId xmlns:a16="http://schemas.microsoft.com/office/drawing/2014/main" id="{2B5BE4DE-662D-4D60-AFDA-07B81E49B3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54" y="2139088"/>
            <a:ext cx="5670012" cy="946526"/>
          </a:xfrm>
          <a:prstGeom prst="rect">
            <a:avLst/>
          </a:prstGeom>
        </p:spPr>
      </p:pic>
      <p:pic>
        <p:nvPicPr>
          <p:cNvPr id="56" name="2" descr="Shape, square&#10;&#10;Description automatically generated">
            <a:extLst>
              <a:ext uri="{FF2B5EF4-FFF2-40B4-BE49-F238E27FC236}">
                <a16:creationId xmlns:a16="http://schemas.microsoft.com/office/drawing/2014/main" id="{CC355494-92A9-481B-B03E-4C3177F4F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54" y="2139088"/>
            <a:ext cx="5670012" cy="946526"/>
          </a:xfrm>
          <a:prstGeom prst="rect">
            <a:avLst/>
          </a:prstGeom>
        </p:spPr>
      </p:pic>
      <p:pic>
        <p:nvPicPr>
          <p:cNvPr id="52" name="1" descr="Shape, square&#10;&#10;Description automatically generated">
            <a:extLst>
              <a:ext uri="{FF2B5EF4-FFF2-40B4-BE49-F238E27FC236}">
                <a16:creationId xmlns:a16="http://schemas.microsoft.com/office/drawing/2014/main" id="{4F3C6015-B4DE-4041-B2BE-4EC137514F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54" y="2141374"/>
            <a:ext cx="5670012" cy="941954"/>
          </a:xfrm>
          <a:prstGeom prst="rect">
            <a:avLst/>
          </a:prstGeom>
        </p:spPr>
      </p:pic>
      <p:pic>
        <p:nvPicPr>
          <p:cNvPr id="49" name="ว่างเปล่า" descr="Shape, square&#10;&#10;Description automatically generated">
            <a:extLst>
              <a:ext uri="{FF2B5EF4-FFF2-40B4-BE49-F238E27FC236}">
                <a16:creationId xmlns:a16="http://schemas.microsoft.com/office/drawing/2014/main" id="{BB506C8D-8F3D-4A53-9CBB-A584F01151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54" y="2141374"/>
            <a:ext cx="5670012" cy="941954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F6A88037-EA58-402D-9F1A-6A5F83F12302}"/>
              </a:ext>
            </a:extLst>
          </p:cNvPr>
          <p:cNvGrpSpPr/>
          <p:nvPr/>
        </p:nvGrpSpPr>
        <p:grpSpPr>
          <a:xfrm>
            <a:off x="2055007" y="4242759"/>
            <a:ext cx="3810511" cy="1153021"/>
            <a:chOff x="1673960" y="437030"/>
            <a:chExt cx="3810511" cy="1153021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F72718-FBBB-4B2E-AD0E-61FCFE25E773}"/>
                </a:ext>
              </a:extLst>
            </p:cNvPr>
            <p:cNvGrpSpPr/>
            <p:nvPr/>
          </p:nvGrpSpPr>
          <p:grpSpPr>
            <a:xfrm>
              <a:off x="1673960" y="531609"/>
              <a:ext cx="3810511" cy="1058442"/>
              <a:chOff x="1673960" y="531609"/>
              <a:chExt cx="3810511" cy="1058442"/>
            </a:xfrm>
          </p:grpSpPr>
          <p:sp>
            <p:nvSpPr>
              <p:cNvPr id="60" name="Rectangle: Rounded Corners 9">
                <a:extLst>
                  <a:ext uri="{FF2B5EF4-FFF2-40B4-BE49-F238E27FC236}">
                    <a16:creationId xmlns:a16="http://schemas.microsoft.com/office/drawing/2014/main" id="{D1861A49-5AD6-44C6-BA2D-E713F448BC4C}"/>
                  </a:ext>
                </a:extLst>
              </p:cNvPr>
              <p:cNvSpPr/>
              <p:nvPr/>
            </p:nvSpPr>
            <p:spPr>
              <a:xfrm>
                <a:off x="2096015" y="531609"/>
                <a:ext cx="3388456" cy="1058442"/>
              </a:xfrm>
              <a:custGeom>
                <a:avLst/>
                <a:gdLst>
                  <a:gd name="connsiteX0" fmla="*/ 0 w 6075680"/>
                  <a:gd name="connsiteY0" fmla="*/ 563880 h 1127760"/>
                  <a:gd name="connsiteX1" fmla="*/ 563880 w 6075680"/>
                  <a:gd name="connsiteY1" fmla="*/ 0 h 1127760"/>
                  <a:gd name="connsiteX2" fmla="*/ 5511800 w 6075680"/>
                  <a:gd name="connsiteY2" fmla="*/ 0 h 1127760"/>
                  <a:gd name="connsiteX3" fmla="*/ 6075680 w 6075680"/>
                  <a:gd name="connsiteY3" fmla="*/ 563880 h 1127760"/>
                  <a:gd name="connsiteX4" fmla="*/ 6075680 w 6075680"/>
                  <a:gd name="connsiteY4" fmla="*/ 563880 h 1127760"/>
                  <a:gd name="connsiteX5" fmla="*/ 5511800 w 6075680"/>
                  <a:gd name="connsiteY5" fmla="*/ 1127760 h 1127760"/>
                  <a:gd name="connsiteX6" fmla="*/ 563880 w 6075680"/>
                  <a:gd name="connsiteY6" fmla="*/ 1127760 h 1127760"/>
                  <a:gd name="connsiteX7" fmla="*/ 0 w 6075680"/>
                  <a:gd name="connsiteY7" fmla="*/ 563880 h 1127760"/>
                  <a:gd name="connsiteX0" fmla="*/ 0 w 6075680"/>
                  <a:gd name="connsiteY0" fmla="*/ 616712 h 1180592"/>
                  <a:gd name="connsiteX1" fmla="*/ 563880 w 6075680"/>
                  <a:gd name="connsiteY1" fmla="*/ 52832 h 1180592"/>
                  <a:gd name="connsiteX2" fmla="*/ 3036971 w 6075680"/>
                  <a:gd name="connsiteY2" fmla="*/ 0 h 1180592"/>
                  <a:gd name="connsiteX3" fmla="*/ 5511800 w 6075680"/>
                  <a:gd name="connsiteY3" fmla="*/ 52832 h 1180592"/>
                  <a:gd name="connsiteX4" fmla="*/ 6075680 w 6075680"/>
                  <a:gd name="connsiteY4" fmla="*/ 616712 h 1180592"/>
                  <a:gd name="connsiteX5" fmla="*/ 6075680 w 6075680"/>
                  <a:gd name="connsiteY5" fmla="*/ 616712 h 1180592"/>
                  <a:gd name="connsiteX6" fmla="*/ 5511800 w 6075680"/>
                  <a:gd name="connsiteY6" fmla="*/ 1180592 h 1180592"/>
                  <a:gd name="connsiteX7" fmla="*/ 563880 w 6075680"/>
                  <a:gd name="connsiteY7" fmla="*/ 1180592 h 1180592"/>
                  <a:gd name="connsiteX8" fmla="*/ 0 w 6075680"/>
                  <a:gd name="connsiteY8" fmla="*/ 616712 h 1180592"/>
                  <a:gd name="connsiteX0" fmla="*/ 0 w 6075680"/>
                  <a:gd name="connsiteY0" fmla="*/ 616712 h 1225296"/>
                  <a:gd name="connsiteX1" fmla="*/ 563880 w 6075680"/>
                  <a:gd name="connsiteY1" fmla="*/ 52832 h 1225296"/>
                  <a:gd name="connsiteX2" fmla="*/ 3036971 w 6075680"/>
                  <a:gd name="connsiteY2" fmla="*/ 0 h 1225296"/>
                  <a:gd name="connsiteX3" fmla="*/ 5511800 w 6075680"/>
                  <a:gd name="connsiteY3" fmla="*/ 52832 h 1225296"/>
                  <a:gd name="connsiteX4" fmla="*/ 6075680 w 6075680"/>
                  <a:gd name="connsiteY4" fmla="*/ 616712 h 1225296"/>
                  <a:gd name="connsiteX5" fmla="*/ 6075680 w 6075680"/>
                  <a:gd name="connsiteY5" fmla="*/ 616712 h 1225296"/>
                  <a:gd name="connsiteX6" fmla="*/ 5511800 w 6075680"/>
                  <a:gd name="connsiteY6" fmla="*/ 1180592 h 1225296"/>
                  <a:gd name="connsiteX7" fmla="*/ 3018683 w 6075680"/>
                  <a:gd name="connsiteY7" fmla="*/ 1225296 h 1225296"/>
                  <a:gd name="connsiteX8" fmla="*/ 563880 w 6075680"/>
                  <a:gd name="connsiteY8" fmla="*/ 1180592 h 1225296"/>
                  <a:gd name="connsiteX9" fmla="*/ 0 w 6075680"/>
                  <a:gd name="connsiteY9" fmla="*/ 616712 h 122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75680" h="1225296">
                    <a:moveTo>
                      <a:pt x="0" y="616712"/>
                    </a:moveTo>
                    <a:cubicBezTo>
                      <a:pt x="0" y="305290"/>
                      <a:pt x="252458" y="52832"/>
                      <a:pt x="563880" y="52832"/>
                    </a:cubicBezTo>
                    <a:cubicBezTo>
                      <a:pt x="1386212" y="51477"/>
                      <a:pt x="2214639" y="1355"/>
                      <a:pt x="3036971" y="0"/>
                    </a:cubicBezTo>
                    <a:cubicBezTo>
                      <a:pt x="3863946" y="1355"/>
                      <a:pt x="4684825" y="51477"/>
                      <a:pt x="5511800" y="52832"/>
                    </a:cubicBezTo>
                    <a:cubicBezTo>
                      <a:pt x="5823222" y="52832"/>
                      <a:pt x="6075680" y="305290"/>
                      <a:pt x="6075680" y="616712"/>
                    </a:cubicBezTo>
                    <a:lnTo>
                      <a:pt x="6075680" y="616712"/>
                    </a:lnTo>
                    <a:cubicBezTo>
                      <a:pt x="6075680" y="928134"/>
                      <a:pt x="5823222" y="1180592"/>
                      <a:pt x="5511800" y="1180592"/>
                    </a:cubicBezTo>
                    <a:cubicBezTo>
                      <a:pt x="4680761" y="1181269"/>
                      <a:pt x="3849722" y="1224619"/>
                      <a:pt x="3018683" y="1225296"/>
                    </a:cubicBezTo>
                    <a:lnTo>
                      <a:pt x="563880" y="1180592"/>
                    </a:lnTo>
                    <a:cubicBezTo>
                      <a:pt x="252458" y="1180592"/>
                      <a:pt x="0" y="928134"/>
                      <a:pt x="0" y="616712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Isosceles Triangle 60">
                <a:extLst>
                  <a:ext uri="{FF2B5EF4-FFF2-40B4-BE49-F238E27FC236}">
                    <a16:creationId xmlns:a16="http://schemas.microsoft.com/office/drawing/2014/main" id="{45527BF3-7D69-4A20-ACC0-BBF91C835D8B}"/>
                  </a:ext>
                </a:extLst>
              </p:cNvPr>
              <p:cNvSpPr/>
              <p:nvPr/>
            </p:nvSpPr>
            <p:spPr>
              <a:xfrm rot="14704982">
                <a:off x="2076115" y="601432"/>
                <a:ext cx="518160" cy="1322469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87FB9220-E26C-473B-97FB-A87669B6DAFC}"/>
                    </a:ext>
                  </a:extLst>
                </p:cNvPr>
                <p:cNvSpPr txBox="1"/>
                <p:nvPr/>
              </p:nvSpPr>
              <p:spPr>
                <a:xfrm>
                  <a:off x="2271352" y="437030"/>
                  <a:ext cx="3185411" cy="10098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th-TH" sz="2800" dirty="0">
                      <a:cs typeface="Itim" panose="00000500000000000000" pitchFamily="2" charset="-34"/>
                    </a:rPr>
                    <a:t>ระบายสี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8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8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th-TH" sz="28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ได้อย่างไร</a:t>
                  </a:r>
                  <a:endParaRPr lang="en-US" sz="28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87FB9220-E26C-473B-97FB-A87669B6DA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1352" y="437030"/>
                  <a:ext cx="3185411" cy="1009828"/>
                </a:xfrm>
                <a:prstGeom prst="rect">
                  <a:avLst/>
                </a:prstGeom>
                <a:blipFill>
                  <a:blip r:embed="rId11"/>
                  <a:stretch>
                    <a:fillRect l="-3824" b="-72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34BB0DA-179E-4976-AFB6-BB1F9936ACF4}"/>
              </a:ext>
            </a:extLst>
          </p:cNvPr>
          <p:cNvGrpSpPr/>
          <p:nvPr/>
        </p:nvGrpSpPr>
        <p:grpSpPr>
          <a:xfrm>
            <a:off x="2055007" y="4240473"/>
            <a:ext cx="3782803" cy="1153021"/>
            <a:chOff x="1673960" y="437030"/>
            <a:chExt cx="3782803" cy="1153021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C7B12DF-84D6-4503-AD24-FDA5E101A8D1}"/>
                </a:ext>
              </a:extLst>
            </p:cNvPr>
            <p:cNvGrpSpPr/>
            <p:nvPr/>
          </p:nvGrpSpPr>
          <p:grpSpPr>
            <a:xfrm>
              <a:off x="1673960" y="531609"/>
              <a:ext cx="3782803" cy="1058442"/>
              <a:chOff x="1673960" y="531609"/>
              <a:chExt cx="3782803" cy="1058442"/>
            </a:xfrm>
          </p:grpSpPr>
          <p:sp>
            <p:nvSpPr>
              <p:cNvPr id="65" name="Rectangle: Rounded Corners 9">
                <a:extLst>
                  <a:ext uri="{FF2B5EF4-FFF2-40B4-BE49-F238E27FC236}">
                    <a16:creationId xmlns:a16="http://schemas.microsoft.com/office/drawing/2014/main" id="{702BD890-F637-45D0-A3FE-5E41CB17CAF3}"/>
                  </a:ext>
                </a:extLst>
              </p:cNvPr>
              <p:cNvSpPr/>
              <p:nvPr/>
            </p:nvSpPr>
            <p:spPr>
              <a:xfrm>
                <a:off x="2096015" y="531609"/>
                <a:ext cx="3360748" cy="1058442"/>
              </a:xfrm>
              <a:custGeom>
                <a:avLst/>
                <a:gdLst>
                  <a:gd name="connsiteX0" fmla="*/ 0 w 6075680"/>
                  <a:gd name="connsiteY0" fmla="*/ 563880 h 1127760"/>
                  <a:gd name="connsiteX1" fmla="*/ 563880 w 6075680"/>
                  <a:gd name="connsiteY1" fmla="*/ 0 h 1127760"/>
                  <a:gd name="connsiteX2" fmla="*/ 5511800 w 6075680"/>
                  <a:gd name="connsiteY2" fmla="*/ 0 h 1127760"/>
                  <a:gd name="connsiteX3" fmla="*/ 6075680 w 6075680"/>
                  <a:gd name="connsiteY3" fmla="*/ 563880 h 1127760"/>
                  <a:gd name="connsiteX4" fmla="*/ 6075680 w 6075680"/>
                  <a:gd name="connsiteY4" fmla="*/ 563880 h 1127760"/>
                  <a:gd name="connsiteX5" fmla="*/ 5511800 w 6075680"/>
                  <a:gd name="connsiteY5" fmla="*/ 1127760 h 1127760"/>
                  <a:gd name="connsiteX6" fmla="*/ 563880 w 6075680"/>
                  <a:gd name="connsiteY6" fmla="*/ 1127760 h 1127760"/>
                  <a:gd name="connsiteX7" fmla="*/ 0 w 6075680"/>
                  <a:gd name="connsiteY7" fmla="*/ 563880 h 1127760"/>
                  <a:gd name="connsiteX0" fmla="*/ 0 w 6075680"/>
                  <a:gd name="connsiteY0" fmla="*/ 616712 h 1180592"/>
                  <a:gd name="connsiteX1" fmla="*/ 563880 w 6075680"/>
                  <a:gd name="connsiteY1" fmla="*/ 52832 h 1180592"/>
                  <a:gd name="connsiteX2" fmla="*/ 3036971 w 6075680"/>
                  <a:gd name="connsiteY2" fmla="*/ 0 h 1180592"/>
                  <a:gd name="connsiteX3" fmla="*/ 5511800 w 6075680"/>
                  <a:gd name="connsiteY3" fmla="*/ 52832 h 1180592"/>
                  <a:gd name="connsiteX4" fmla="*/ 6075680 w 6075680"/>
                  <a:gd name="connsiteY4" fmla="*/ 616712 h 1180592"/>
                  <a:gd name="connsiteX5" fmla="*/ 6075680 w 6075680"/>
                  <a:gd name="connsiteY5" fmla="*/ 616712 h 1180592"/>
                  <a:gd name="connsiteX6" fmla="*/ 5511800 w 6075680"/>
                  <a:gd name="connsiteY6" fmla="*/ 1180592 h 1180592"/>
                  <a:gd name="connsiteX7" fmla="*/ 563880 w 6075680"/>
                  <a:gd name="connsiteY7" fmla="*/ 1180592 h 1180592"/>
                  <a:gd name="connsiteX8" fmla="*/ 0 w 6075680"/>
                  <a:gd name="connsiteY8" fmla="*/ 616712 h 1180592"/>
                  <a:gd name="connsiteX0" fmla="*/ 0 w 6075680"/>
                  <a:gd name="connsiteY0" fmla="*/ 616712 h 1225296"/>
                  <a:gd name="connsiteX1" fmla="*/ 563880 w 6075680"/>
                  <a:gd name="connsiteY1" fmla="*/ 52832 h 1225296"/>
                  <a:gd name="connsiteX2" fmla="*/ 3036971 w 6075680"/>
                  <a:gd name="connsiteY2" fmla="*/ 0 h 1225296"/>
                  <a:gd name="connsiteX3" fmla="*/ 5511800 w 6075680"/>
                  <a:gd name="connsiteY3" fmla="*/ 52832 h 1225296"/>
                  <a:gd name="connsiteX4" fmla="*/ 6075680 w 6075680"/>
                  <a:gd name="connsiteY4" fmla="*/ 616712 h 1225296"/>
                  <a:gd name="connsiteX5" fmla="*/ 6075680 w 6075680"/>
                  <a:gd name="connsiteY5" fmla="*/ 616712 h 1225296"/>
                  <a:gd name="connsiteX6" fmla="*/ 5511800 w 6075680"/>
                  <a:gd name="connsiteY6" fmla="*/ 1180592 h 1225296"/>
                  <a:gd name="connsiteX7" fmla="*/ 3018683 w 6075680"/>
                  <a:gd name="connsiteY7" fmla="*/ 1225296 h 1225296"/>
                  <a:gd name="connsiteX8" fmla="*/ 563880 w 6075680"/>
                  <a:gd name="connsiteY8" fmla="*/ 1180592 h 1225296"/>
                  <a:gd name="connsiteX9" fmla="*/ 0 w 6075680"/>
                  <a:gd name="connsiteY9" fmla="*/ 616712 h 122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75680" h="1225296">
                    <a:moveTo>
                      <a:pt x="0" y="616712"/>
                    </a:moveTo>
                    <a:cubicBezTo>
                      <a:pt x="0" y="305290"/>
                      <a:pt x="252458" y="52832"/>
                      <a:pt x="563880" y="52832"/>
                    </a:cubicBezTo>
                    <a:cubicBezTo>
                      <a:pt x="1386212" y="51477"/>
                      <a:pt x="2214639" y="1355"/>
                      <a:pt x="3036971" y="0"/>
                    </a:cubicBezTo>
                    <a:cubicBezTo>
                      <a:pt x="3863946" y="1355"/>
                      <a:pt x="4684825" y="51477"/>
                      <a:pt x="5511800" y="52832"/>
                    </a:cubicBezTo>
                    <a:cubicBezTo>
                      <a:pt x="5823222" y="52832"/>
                      <a:pt x="6075680" y="305290"/>
                      <a:pt x="6075680" y="616712"/>
                    </a:cubicBezTo>
                    <a:lnTo>
                      <a:pt x="6075680" y="616712"/>
                    </a:lnTo>
                    <a:cubicBezTo>
                      <a:pt x="6075680" y="928134"/>
                      <a:pt x="5823222" y="1180592"/>
                      <a:pt x="5511800" y="1180592"/>
                    </a:cubicBezTo>
                    <a:cubicBezTo>
                      <a:pt x="4680761" y="1181269"/>
                      <a:pt x="3849722" y="1224619"/>
                      <a:pt x="3018683" y="1225296"/>
                    </a:cubicBezTo>
                    <a:lnTo>
                      <a:pt x="563880" y="1180592"/>
                    </a:lnTo>
                    <a:cubicBezTo>
                      <a:pt x="252458" y="1180592"/>
                      <a:pt x="0" y="928134"/>
                      <a:pt x="0" y="616712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Isosceles Triangle 65">
                <a:extLst>
                  <a:ext uri="{FF2B5EF4-FFF2-40B4-BE49-F238E27FC236}">
                    <a16:creationId xmlns:a16="http://schemas.microsoft.com/office/drawing/2014/main" id="{0C1C728F-0898-4AF4-8DF1-E87AD52E31D8}"/>
                  </a:ext>
                </a:extLst>
              </p:cNvPr>
              <p:cNvSpPr/>
              <p:nvPr/>
            </p:nvSpPr>
            <p:spPr>
              <a:xfrm rot="14704982">
                <a:off x="2076115" y="601432"/>
                <a:ext cx="518160" cy="1322469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DEF3C215-C7A9-4E4A-B172-73E842E408A8}"/>
                    </a:ext>
                  </a:extLst>
                </p:cNvPr>
                <p:cNvSpPr txBox="1"/>
                <p:nvPr/>
              </p:nvSpPr>
              <p:spPr>
                <a:xfrm>
                  <a:off x="2271352" y="437030"/>
                  <a:ext cx="3185411" cy="10098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th-TH" sz="2800" dirty="0">
                      <a:cs typeface="Itim" panose="00000500000000000000" pitchFamily="2" charset="-34"/>
                    </a:rPr>
                    <a:t>ระบายสี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8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8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th-TH" sz="28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ได้อย่างไร</a:t>
                  </a:r>
                  <a:endParaRPr lang="en-US" sz="28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DEF3C215-C7A9-4E4A-B172-73E842E408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1352" y="437030"/>
                  <a:ext cx="3185411" cy="1009828"/>
                </a:xfrm>
                <a:prstGeom prst="rect">
                  <a:avLst/>
                </a:prstGeom>
                <a:blipFill>
                  <a:blip r:embed="rId12"/>
                  <a:stretch>
                    <a:fillRect l="-3824" b="-78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C63DD8E-BA22-47A6-A719-AA24A4762428}"/>
              </a:ext>
            </a:extLst>
          </p:cNvPr>
          <p:cNvGrpSpPr/>
          <p:nvPr/>
        </p:nvGrpSpPr>
        <p:grpSpPr>
          <a:xfrm>
            <a:off x="2007404" y="4345257"/>
            <a:ext cx="8973892" cy="1058442"/>
            <a:chOff x="1673960" y="531609"/>
            <a:chExt cx="8973892" cy="105844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09DE74BD-B3E7-484E-92F0-ACE756D44660}"/>
                </a:ext>
              </a:extLst>
            </p:cNvPr>
            <p:cNvGrpSpPr/>
            <p:nvPr/>
          </p:nvGrpSpPr>
          <p:grpSpPr>
            <a:xfrm>
              <a:off x="1673960" y="531609"/>
              <a:ext cx="7746821" cy="1058442"/>
              <a:chOff x="1673960" y="531609"/>
              <a:chExt cx="7746821" cy="1058442"/>
            </a:xfrm>
          </p:grpSpPr>
          <p:sp>
            <p:nvSpPr>
              <p:cNvPr id="72" name="Rectangle: Rounded Corners 9">
                <a:extLst>
                  <a:ext uri="{FF2B5EF4-FFF2-40B4-BE49-F238E27FC236}">
                    <a16:creationId xmlns:a16="http://schemas.microsoft.com/office/drawing/2014/main" id="{AC6D7B53-C240-44C5-B3F3-8A997D9C5963}"/>
                  </a:ext>
                </a:extLst>
              </p:cNvPr>
              <p:cNvSpPr/>
              <p:nvPr/>
            </p:nvSpPr>
            <p:spPr>
              <a:xfrm>
                <a:off x="2096015" y="531609"/>
                <a:ext cx="7324766" cy="1058442"/>
              </a:xfrm>
              <a:custGeom>
                <a:avLst/>
                <a:gdLst>
                  <a:gd name="connsiteX0" fmla="*/ 0 w 6075680"/>
                  <a:gd name="connsiteY0" fmla="*/ 563880 h 1127760"/>
                  <a:gd name="connsiteX1" fmla="*/ 563880 w 6075680"/>
                  <a:gd name="connsiteY1" fmla="*/ 0 h 1127760"/>
                  <a:gd name="connsiteX2" fmla="*/ 5511800 w 6075680"/>
                  <a:gd name="connsiteY2" fmla="*/ 0 h 1127760"/>
                  <a:gd name="connsiteX3" fmla="*/ 6075680 w 6075680"/>
                  <a:gd name="connsiteY3" fmla="*/ 563880 h 1127760"/>
                  <a:gd name="connsiteX4" fmla="*/ 6075680 w 6075680"/>
                  <a:gd name="connsiteY4" fmla="*/ 563880 h 1127760"/>
                  <a:gd name="connsiteX5" fmla="*/ 5511800 w 6075680"/>
                  <a:gd name="connsiteY5" fmla="*/ 1127760 h 1127760"/>
                  <a:gd name="connsiteX6" fmla="*/ 563880 w 6075680"/>
                  <a:gd name="connsiteY6" fmla="*/ 1127760 h 1127760"/>
                  <a:gd name="connsiteX7" fmla="*/ 0 w 6075680"/>
                  <a:gd name="connsiteY7" fmla="*/ 563880 h 1127760"/>
                  <a:gd name="connsiteX0" fmla="*/ 0 w 6075680"/>
                  <a:gd name="connsiteY0" fmla="*/ 616712 h 1180592"/>
                  <a:gd name="connsiteX1" fmla="*/ 563880 w 6075680"/>
                  <a:gd name="connsiteY1" fmla="*/ 52832 h 1180592"/>
                  <a:gd name="connsiteX2" fmla="*/ 3036971 w 6075680"/>
                  <a:gd name="connsiteY2" fmla="*/ 0 h 1180592"/>
                  <a:gd name="connsiteX3" fmla="*/ 5511800 w 6075680"/>
                  <a:gd name="connsiteY3" fmla="*/ 52832 h 1180592"/>
                  <a:gd name="connsiteX4" fmla="*/ 6075680 w 6075680"/>
                  <a:gd name="connsiteY4" fmla="*/ 616712 h 1180592"/>
                  <a:gd name="connsiteX5" fmla="*/ 6075680 w 6075680"/>
                  <a:gd name="connsiteY5" fmla="*/ 616712 h 1180592"/>
                  <a:gd name="connsiteX6" fmla="*/ 5511800 w 6075680"/>
                  <a:gd name="connsiteY6" fmla="*/ 1180592 h 1180592"/>
                  <a:gd name="connsiteX7" fmla="*/ 563880 w 6075680"/>
                  <a:gd name="connsiteY7" fmla="*/ 1180592 h 1180592"/>
                  <a:gd name="connsiteX8" fmla="*/ 0 w 6075680"/>
                  <a:gd name="connsiteY8" fmla="*/ 616712 h 1180592"/>
                  <a:gd name="connsiteX0" fmla="*/ 0 w 6075680"/>
                  <a:gd name="connsiteY0" fmla="*/ 616712 h 1225296"/>
                  <a:gd name="connsiteX1" fmla="*/ 563880 w 6075680"/>
                  <a:gd name="connsiteY1" fmla="*/ 52832 h 1225296"/>
                  <a:gd name="connsiteX2" fmla="*/ 3036971 w 6075680"/>
                  <a:gd name="connsiteY2" fmla="*/ 0 h 1225296"/>
                  <a:gd name="connsiteX3" fmla="*/ 5511800 w 6075680"/>
                  <a:gd name="connsiteY3" fmla="*/ 52832 h 1225296"/>
                  <a:gd name="connsiteX4" fmla="*/ 6075680 w 6075680"/>
                  <a:gd name="connsiteY4" fmla="*/ 616712 h 1225296"/>
                  <a:gd name="connsiteX5" fmla="*/ 6075680 w 6075680"/>
                  <a:gd name="connsiteY5" fmla="*/ 616712 h 1225296"/>
                  <a:gd name="connsiteX6" fmla="*/ 5511800 w 6075680"/>
                  <a:gd name="connsiteY6" fmla="*/ 1180592 h 1225296"/>
                  <a:gd name="connsiteX7" fmla="*/ 3018683 w 6075680"/>
                  <a:gd name="connsiteY7" fmla="*/ 1225296 h 1225296"/>
                  <a:gd name="connsiteX8" fmla="*/ 563880 w 6075680"/>
                  <a:gd name="connsiteY8" fmla="*/ 1180592 h 1225296"/>
                  <a:gd name="connsiteX9" fmla="*/ 0 w 6075680"/>
                  <a:gd name="connsiteY9" fmla="*/ 616712 h 122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75680" h="1225296">
                    <a:moveTo>
                      <a:pt x="0" y="616712"/>
                    </a:moveTo>
                    <a:cubicBezTo>
                      <a:pt x="0" y="305290"/>
                      <a:pt x="252458" y="52832"/>
                      <a:pt x="563880" y="52832"/>
                    </a:cubicBezTo>
                    <a:cubicBezTo>
                      <a:pt x="1386212" y="51477"/>
                      <a:pt x="2214639" y="1355"/>
                      <a:pt x="3036971" y="0"/>
                    </a:cubicBezTo>
                    <a:cubicBezTo>
                      <a:pt x="3863946" y="1355"/>
                      <a:pt x="4684825" y="51477"/>
                      <a:pt x="5511800" y="52832"/>
                    </a:cubicBezTo>
                    <a:cubicBezTo>
                      <a:pt x="5823222" y="52832"/>
                      <a:pt x="6075680" y="305290"/>
                      <a:pt x="6075680" y="616712"/>
                    </a:cubicBezTo>
                    <a:lnTo>
                      <a:pt x="6075680" y="616712"/>
                    </a:lnTo>
                    <a:cubicBezTo>
                      <a:pt x="6075680" y="928134"/>
                      <a:pt x="5823222" y="1180592"/>
                      <a:pt x="5511800" y="1180592"/>
                    </a:cubicBezTo>
                    <a:cubicBezTo>
                      <a:pt x="4680761" y="1181269"/>
                      <a:pt x="3849722" y="1224619"/>
                      <a:pt x="3018683" y="1225296"/>
                    </a:cubicBezTo>
                    <a:lnTo>
                      <a:pt x="563880" y="1180592"/>
                    </a:lnTo>
                    <a:cubicBezTo>
                      <a:pt x="252458" y="1180592"/>
                      <a:pt x="0" y="928134"/>
                      <a:pt x="0" y="616712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Isosceles Triangle 72">
                <a:extLst>
                  <a:ext uri="{FF2B5EF4-FFF2-40B4-BE49-F238E27FC236}">
                    <a16:creationId xmlns:a16="http://schemas.microsoft.com/office/drawing/2014/main" id="{0FB54EA5-3282-4626-BFEF-BD4F911C1002}"/>
                  </a:ext>
                </a:extLst>
              </p:cNvPr>
              <p:cNvSpPr/>
              <p:nvPr/>
            </p:nvSpPr>
            <p:spPr>
              <a:xfrm rot="14704982">
                <a:off x="2076115" y="601432"/>
                <a:ext cx="518160" cy="1322469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65A9924-AE41-4CF5-A551-E964B0FAE9A4}"/>
                </a:ext>
              </a:extLst>
            </p:cNvPr>
            <p:cNvSpPr txBox="1"/>
            <p:nvPr/>
          </p:nvSpPr>
          <p:spPr>
            <a:xfrm>
              <a:off x="2271352" y="652349"/>
              <a:ext cx="8376500" cy="666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รูปที่ได้จากการระบายสีทั้งหมดเป็นเศษส่วนเท่าไร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75" name="Picture 7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DDD7A44-FF28-487F-80DE-33D4C6CD16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061" y="3199258"/>
            <a:ext cx="580719" cy="699606"/>
          </a:xfrm>
          <a:prstGeom prst="rect">
            <a:avLst/>
          </a:prstGeom>
        </p:spPr>
      </p:pic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C997C839-F8BF-4A10-9203-4EA8E0004B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227" y="3210690"/>
            <a:ext cx="580719" cy="676743"/>
          </a:xfrm>
          <a:prstGeom prst="rect">
            <a:avLst/>
          </a:prstGeom>
        </p:spPr>
      </p:pic>
      <p:pic>
        <p:nvPicPr>
          <p:cNvPr id="79" name="Picture 7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0913E90-8529-40AD-9F8A-EE8154E38C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61" y="3210690"/>
            <a:ext cx="576146" cy="676743"/>
          </a:xfrm>
          <a:prstGeom prst="rect">
            <a:avLst/>
          </a:prstGeom>
        </p:spPr>
      </p:pic>
      <p:pic>
        <p:nvPicPr>
          <p:cNvPr id="81" name="Picture 8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1476704-9227-42FC-9A6B-FEAB4B2198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700" y="3199258"/>
            <a:ext cx="580719" cy="699606"/>
          </a:xfrm>
          <a:prstGeom prst="rect">
            <a:avLst/>
          </a:prstGeom>
        </p:spPr>
      </p:pic>
      <p:pic>
        <p:nvPicPr>
          <p:cNvPr id="83" name="Picture 82" descr="A picture containing toy&#10;&#10;Description automatically generated">
            <a:extLst>
              <a:ext uri="{FF2B5EF4-FFF2-40B4-BE49-F238E27FC236}">
                <a16:creationId xmlns:a16="http://schemas.microsoft.com/office/drawing/2014/main" id="{3B602409-EDAA-4FD9-815C-C2A50C262F7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95" y="4299408"/>
            <a:ext cx="1417676" cy="2288004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D0BDF3DE-668E-4AF4-8D87-B2E760B291A4}"/>
              </a:ext>
            </a:extLst>
          </p:cNvPr>
          <p:cNvGrpSpPr/>
          <p:nvPr/>
        </p:nvGrpSpPr>
        <p:grpSpPr>
          <a:xfrm>
            <a:off x="9720758" y="2869807"/>
            <a:ext cx="1260538" cy="1691885"/>
            <a:chOff x="2096015" y="337797"/>
            <a:chExt cx="1260538" cy="1691885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CDA5F2A-EB83-47C8-8542-A22867E8EAAB}"/>
                </a:ext>
              </a:extLst>
            </p:cNvPr>
            <p:cNvGrpSpPr/>
            <p:nvPr/>
          </p:nvGrpSpPr>
          <p:grpSpPr>
            <a:xfrm>
              <a:off x="2096015" y="531609"/>
              <a:ext cx="1260538" cy="1498073"/>
              <a:chOff x="2096015" y="531609"/>
              <a:chExt cx="1260538" cy="1498073"/>
            </a:xfrm>
          </p:grpSpPr>
          <p:sp>
            <p:nvSpPr>
              <p:cNvPr id="87" name="Rectangle: Rounded Corners 9">
                <a:extLst>
                  <a:ext uri="{FF2B5EF4-FFF2-40B4-BE49-F238E27FC236}">
                    <a16:creationId xmlns:a16="http://schemas.microsoft.com/office/drawing/2014/main" id="{63A06ED1-4F78-4725-BE7E-F3E77E2EB25F}"/>
                  </a:ext>
                </a:extLst>
              </p:cNvPr>
              <p:cNvSpPr/>
              <p:nvPr/>
            </p:nvSpPr>
            <p:spPr>
              <a:xfrm>
                <a:off x="2096015" y="531609"/>
                <a:ext cx="1260538" cy="1058442"/>
              </a:xfrm>
              <a:custGeom>
                <a:avLst/>
                <a:gdLst>
                  <a:gd name="connsiteX0" fmla="*/ 0 w 6075680"/>
                  <a:gd name="connsiteY0" fmla="*/ 563880 h 1127760"/>
                  <a:gd name="connsiteX1" fmla="*/ 563880 w 6075680"/>
                  <a:gd name="connsiteY1" fmla="*/ 0 h 1127760"/>
                  <a:gd name="connsiteX2" fmla="*/ 5511800 w 6075680"/>
                  <a:gd name="connsiteY2" fmla="*/ 0 h 1127760"/>
                  <a:gd name="connsiteX3" fmla="*/ 6075680 w 6075680"/>
                  <a:gd name="connsiteY3" fmla="*/ 563880 h 1127760"/>
                  <a:gd name="connsiteX4" fmla="*/ 6075680 w 6075680"/>
                  <a:gd name="connsiteY4" fmla="*/ 563880 h 1127760"/>
                  <a:gd name="connsiteX5" fmla="*/ 5511800 w 6075680"/>
                  <a:gd name="connsiteY5" fmla="*/ 1127760 h 1127760"/>
                  <a:gd name="connsiteX6" fmla="*/ 563880 w 6075680"/>
                  <a:gd name="connsiteY6" fmla="*/ 1127760 h 1127760"/>
                  <a:gd name="connsiteX7" fmla="*/ 0 w 6075680"/>
                  <a:gd name="connsiteY7" fmla="*/ 563880 h 1127760"/>
                  <a:gd name="connsiteX0" fmla="*/ 0 w 6075680"/>
                  <a:gd name="connsiteY0" fmla="*/ 616712 h 1180592"/>
                  <a:gd name="connsiteX1" fmla="*/ 563880 w 6075680"/>
                  <a:gd name="connsiteY1" fmla="*/ 52832 h 1180592"/>
                  <a:gd name="connsiteX2" fmla="*/ 3036971 w 6075680"/>
                  <a:gd name="connsiteY2" fmla="*/ 0 h 1180592"/>
                  <a:gd name="connsiteX3" fmla="*/ 5511800 w 6075680"/>
                  <a:gd name="connsiteY3" fmla="*/ 52832 h 1180592"/>
                  <a:gd name="connsiteX4" fmla="*/ 6075680 w 6075680"/>
                  <a:gd name="connsiteY4" fmla="*/ 616712 h 1180592"/>
                  <a:gd name="connsiteX5" fmla="*/ 6075680 w 6075680"/>
                  <a:gd name="connsiteY5" fmla="*/ 616712 h 1180592"/>
                  <a:gd name="connsiteX6" fmla="*/ 5511800 w 6075680"/>
                  <a:gd name="connsiteY6" fmla="*/ 1180592 h 1180592"/>
                  <a:gd name="connsiteX7" fmla="*/ 563880 w 6075680"/>
                  <a:gd name="connsiteY7" fmla="*/ 1180592 h 1180592"/>
                  <a:gd name="connsiteX8" fmla="*/ 0 w 6075680"/>
                  <a:gd name="connsiteY8" fmla="*/ 616712 h 1180592"/>
                  <a:gd name="connsiteX0" fmla="*/ 0 w 6075680"/>
                  <a:gd name="connsiteY0" fmla="*/ 616712 h 1225296"/>
                  <a:gd name="connsiteX1" fmla="*/ 563880 w 6075680"/>
                  <a:gd name="connsiteY1" fmla="*/ 52832 h 1225296"/>
                  <a:gd name="connsiteX2" fmla="*/ 3036971 w 6075680"/>
                  <a:gd name="connsiteY2" fmla="*/ 0 h 1225296"/>
                  <a:gd name="connsiteX3" fmla="*/ 5511800 w 6075680"/>
                  <a:gd name="connsiteY3" fmla="*/ 52832 h 1225296"/>
                  <a:gd name="connsiteX4" fmla="*/ 6075680 w 6075680"/>
                  <a:gd name="connsiteY4" fmla="*/ 616712 h 1225296"/>
                  <a:gd name="connsiteX5" fmla="*/ 6075680 w 6075680"/>
                  <a:gd name="connsiteY5" fmla="*/ 616712 h 1225296"/>
                  <a:gd name="connsiteX6" fmla="*/ 5511800 w 6075680"/>
                  <a:gd name="connsiteY6" fmla="*/ 1180592 h 1225296"/>
                  <a:gd name="connsiteX7" fmla="*/ 3018683 w 6075680"/>
                  <a:gd name="connsiteY7" fmla="*/ 1225296 h 1225296"/>
                  <a:gd name="connsiteX8" fmla="*/ 563880 w 6075680"/>
                  <a:gd name="connsiteY8" fmla="*/ 1180592 h 1225296"/>
                  <a:gd name="connsiteX9" fmla="*/ 0 w 6075680"/>
                  <a:gd name="connsiteY9" fmla="*/ 616712 h 122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75680" h="1225296">
                    <a:moveTo>
                      <a:pt x="0" y="616712"/>
                    </a:moveTo>
                    <a:cubicBezTo>
                      <a:pt x="0" y="305290"/>
                      <a:pt x="252458" y="52832"/>
                      <a:pt x="563880" y="52832"/>
                    </a:cubicBezTo>
                    <a:cubicBezTo>
                      <a:pt x="1386212" y="51477"/>
                      <a:pt x="2214639" y="1355"/>
                      <a:pt x="3036971" y="0"/>
                    </a:cubicBezTo>
                    <a:cubicBezTo>
                      <a:pt x="3863946" y="1355"/>
                      <a:pt x="4684825" y="51477"/>
                      <a:pt x="5511800" y="52832"/>
                    </a:cubicBezTo>
                    <a:cubicBezTo>
                      <a:pt x="5823222" y="52832"/>
                      <a:pt x="6075680" y="305290"/>
                      <a:pt x="6075680" y="616712"/>
                    </a:cubicBezTo>
                    <a:lnTo>
                      <a:pt x="6075680" y="616712"/>
                    </a:lnTo>
                    <a:cubicBezTo>
                      <a:pt x="6075680" y="928134"/>
                      <a:pt x="5823222" y="1180592"/>
                      <a:pt x="5511800" y="1180592"/>
                    </a:cubicBezTo>
                    <a:cubicBezTo>
                      <a:pt x="4680761" y="1181269"/>
                      <a:pt x="3849722" y="1224619"/>
                      <a:pt x="3018683" y="1225296"/>
                    </a:cubicBezTo>
                    <a:lnTo>
                      <a:pt x="563880" y="1180592"/>
                    </a:lnTo>
                    <a:cubicBezTo>
                      <a:pt x="252458" y="1180592"/>
                      <a:pt x="0" y="928134"/>
                      <a:pt x="0" y="616712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Isosceles Triangle 87">
                <a:extLst>
                  <a:ext uri="{FF2B5EF4-FFF2-40B4-BE49-F238E27FC236}">
                    <a16:creationId xmlns:a16="http://schemas.microsoft.com/office/drawing/2014/main" id="{745E8E4B-AA3C-4230-8350-26DEB4E44654}"/>
                  </a:ext>
                </a:extLst>
              </p:cNvPr>
              <p:cNvSpPr/>
              <p:nvPr/>
            </p:nvSpPr>
            <p:spPr>
              <a:xfrm rot="8593873">
                <a:off x="2526539" y="1282770"/>
                <a:ext cx="437884" cy="746912"/>
              </a:xfrm>
              <a:prstGeom prst="triangl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3C9259A3-3507-4199-A770-D9F718ABB253}"/>
                    </a:ext>
                  </a:extLst>
                </p:cNvPr>
                <p:cNvSpPr txBox="1"/>
                <p:nvPr/>
              </p:nvSpPr>
              <p:spPr>
                <a:xfrm>
                  <a:off x="2160068" y="337797"/>
                  <a:ext cx="1161838" cy="1141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th-TH" sz="32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en-US" sz="32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3C9259A3-3507-4199-A770-D9F718ABB2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0068" y="337797"/>
                  <a:ext cx="1161838" cy="1141082"/>
                </a:xfrm>
                <a:prstGeom prst="rect">
                  <a:avLst/>
                </a:prstGeom>
                <a:blipFill>
                  <a:blip r:embed="rId18"/>
                  <a:stretch>
                    <a:fillRect b="-8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6" name="Picture 35" descr="A picture containing logo&#10;&#10;Description automatically generated">
            <a:extLst>
              <a:ext uri="{FF2B5EF4-FFF2-40B4-BE49-F238E27FC236}">
                <a16:creationId xmlns:a16="http://schemas.microsoft.com/office/drawing/2014/main" id="{A22B0C37-BD04-4E4D-97B1-37230E707EC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7" y="59442"/>
            <a:ext cx="2926656" cy="121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60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9CC500-CC93-42EA-9AB2-93B0B3BF07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5"/>
          <a:stretch/>
        </p:blipFill>
        <p:spPr>
          <a:xfrm>
            <a:off x="1" y="0"/>
            <a:ext cx="12188300" cy="6858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2082F7A-CA30-44F4-A5C4-6A61A4F2B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73" y="207306"/>
            <a:ext cx="11632556" cy="5893443"/>
          </a:xfrm>
          <a:prstGeom prst="rect">
            <a:avLst/>
          </a:prstGeom>
        </p:spPr>
      </p:pic>
      <p:pic>
        <p:nvPicPr>
          <p:cNvPr id="4" name="Picture 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EB585DA5-34A9-4045-9AC1-8504C7A5F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7" y="4262143"/>
            <a:ext cx="2037143" cy="23885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5D740D-6FF8-42EF-85D6-B5AB8F159363}"/>
                  </a:ext>
                </a:extLst>
              </p:cNvPr>
              <p:cNvSpPr txBox="1"/>
              <p:nvPr/>
            </p:nvSpPr>
            <p:spPr>
              <a:xfrm>
                <a:off x="-312519" y="524858"/>
                <a:ext cx="12188299" cy="1047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4000" dirty="0">
                    <a:solidFill>
                      <a:srgbClr val="FFFF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หาผลบวกของ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4000" dirty="0">
                    <a:solidFill>
                      <a:srgbClr val="FFFF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กับ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FF00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5D740D-6FF8-42EF-85D6-B5AB8F159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12519" y="524858"/>
                <a:ext cx="12188299" cy="1047659"/>
              </a:xfrm>
              <a:prstGeom prst="rect">
                <a:avLst/>
              </a:prstGeom>
              <a:blipFill>
                <a:blip r:embed="rId5"/>
                <a:stretch>
                  <a:fillRect b="-12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6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F66C30C7-2B71-4232-998D-E36FD0EDAC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849" y="2090337"/>
            <a:ext cx="5688302" cy="941954"/>
          </a:xfrm>
          <a:prstGeom prst="rect">
            <a:avLst/>
          </a:prstGeom>
        </p:spPr>
      </p:pic>
      <p:pic>
        <p:nvPicPr>
          <p:cNvPr id="12" name="5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0E033917-F5D1-4DCC-AF5A-0E510A2BA8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563" y="2090337"/>
            <a:ext cx="5692874" cy="941954"/>
          </a:xfrm>
          <a:prstGeom prst="rect">
            <a:avLst/>
          </a:prstGeom>
        </p:spPr>
      </p:pic>
      <p:pic>
        <p:nvPicPr>
          <p:cNvPr id="10" name="4">
            <a:extLst>
              <a:ext uri="{FF2B5EF4-FFF2-40B4-BE49-F238E27FC236}">
                <a16:creationId xmlns:a16="http://schemas.microsoft.com/office/drawing/2014/main" id="{F8BA4D18-AB6C-4646-A9F4-8B69079583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5588" y="2090337"/>
            <a:ext cx="5660825" cy="941954"/>
          </a:xfrm>
          <a:prstGeom prst="rect">
            <a:avLst/>
          </a:prstGeom>
        </p:spPr>
      </p:pic>
      <p:pic>
        <p:nvPicPr>
          <p:cNvPr id="54" name="3">
            <a:extLst>
              <a:ext uri="{FF2B5EF4-FFF2-40B4-BE49-F238E27FC236}">
                <a16:creationId xmlns:a16="http://schemas.microsoft.com/office/drawing/2014/main" id="{2B5BE4DE-662D-4D60-AFDA-07B81E49B3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0994" y="2091852"/>
            <a:ext cx="5670012" cy="938925"/>
          </a:xfrm>
          <a:prstGeom prst="rect">
            <a:avLst/>
          </a:prstGeom>
        </p:spPr>
      </p:pic>
      <p:pic>
        <p:nvPicPr>
          <p:cNvPr id="56" name="2">
            <a:extLst>
              <a:ext uri="{FF2B5EF4-FFF2-40B4-BE49-F238E27FC236}">
                <a16:creationId xmlns:a16="http://schemas.microsoft.com/office/drawing/2014/main" id="{CC355494-92A9-481B-B03E-4C3177F4F7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0994" y="2091852"/>
            <a:ext cx="5670012" cy="938925"/>
          </a:xfrm>
          <a:prstGeom prst="rect">
            <a:avLst/>
          </a:prstGeom>
        </p:spPr>
      </p:pic>
      <p:pic>
        <p:nvPicPr>
          <p:cNvPr id="52" name="1">
            <a:extLst>
              <a:ext uri="{FF2B5EF4-FFF2-40B4-BE49-F238E27FC236}">
                <a16:creationId xmlns:a16="http://schemas.microsoft.com/office/drawing/2014/main" id="{4F3C6015-B4DE-4041-B2BE-4EC137514F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0994" y="2091852"/>
            <a:ext cx="5670012" cy="938925"/>
          </a:xfrm>
          <a:prstGeom prst="rect">
            <a:avLst/>
          </a:prstGeom>
        </p:spPr>
      </p:pic>
      <p:pic>
        <p:nvPicPr>
          <p:cNvPr id="49" name="ว่างเปล่า">
            <a:extLst>
              <a:ext uri="{FF2B5EF4-FFF2-40B4-BE49-F238E27FC236}">
                <a16:creationId xmlns:a16="http://schemas.microsoft.com/office/drawing/2014/main" id="{BB506C8D-8F3D-4A53-9CBB-A584F01151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0994" y="2092229"/>
            <a:ext cx="5670012" cy="938171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F6A88037-EA58-402D-9F1A-6A5F83F12302}"/>
              </a:ext>
            </a:extLst>
          </p:cNvPr>
          <p:cNvGrpSpPr/>
          <p:nvPr/>
        </p:nvGrpSpPr>
        <p:grpSpPr>
          <a:xfrm>
            <a:off x="2055007" y="4242759"/>
            <a:ext cx="3810511" cy="1153021"/>
            <a:chOff x="1673960" y="437030"/>
            <a:chExt cx="3810511" cy="1153021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F72718-FBBB-4B2E-AD0E-61FCFE25E773}"/>
                </a:ext>
              </a:extLst>
            </p:cNvPr>
            <p:cNvGrpSpPr/>
            <p:nvPr/>
          </p:nvGrpSpPr>
          <p:grpSpPr>
            <a:xfrm>
              <a:off x="1673960" y="531609"/>
              <a:ext cx="3810511" cy="1058442"/>
              <a:chOff x="1673960" y="531609"/>
              <a:chExt cx="3810511" cy="1058442"/>
            </a:xfrm>
          </p:grpSpPr>
          <p:sp>
            <p:nvSpPr>
              <p:cNvPr id="60" name="Rectangle: Rounded Corners 9">
                <a:extLst>
                  <a:ext uri="{FF2B5EF4-FFF2-40B4-BE49-F238E27FC236}">
                    <a16:creationId xmlns:a16="http://schemas.microsoft.com/office/drawing/2014/main" id="{D1861A49-5AD6-44C6-BA2D-E713F448BC4C}"/>
                  </a:ext>
                </a:extLst>
              </p:cNvPr>
              <p:cNvSpPr/>
              <p:nvPr/>
            </p:nvSpPr>
            <p:spPr>
              <a:xfrm>
                <a:off x="2096015" y="531609"/>
                <a:ext cx="3388456" cy="1058442"/>
              </a:xfrm>
              <a:custGeom>
                <a:avLst/>
                <a:gdLst>
                  <a:gd name="connsiteX0" fmla="*/ 0 w 6075680"/>
                  <a:gd name="connsiteY0" fmla="*/ 563880 h 1127760"/>
                  <a:gd name="connsiteX1" fmla="*/ 563880 w 6075680"/>
                  <a:gd name="connsiteY1" fmla="*/ 0 h 1127760"/>
                  <a:gd name="connsiteX2" fmla="*/ 5511800 w 6075680"/>
                  <a:gd name="connsiteY2" fmla="*/ 0 h 1127760"/>
                  <a:gd name="connsiteX3" fmla="*/ 6075680 w 6075680"/>
                  <a:gd name="connsiteY3" fmla="*/ 563880 h 1127760"/>
                  <a:gd name="connsiteX4" fmla="*/ 6075680 w 6075680"/>
                  <a:gd name="connsiteY4" fmla="*/ 563880 h 1127760"/>
                  <a:gd name="connsiteX5" fmla="*/ 5511800 w 6075680"/>
                  <a:gd name="connsiteY5" fmla="*/ 1127760 h 1127760"/>
                  <a:gd name="connsiteX6" fmla="*/ 563880 w 6075680"/>
                  <a:gd name="connsiteY6" fmla="*/ 1127760 h 1127760"/>
                  <a:gd name="connsiteX7" fmla="*/ 0 w 6075680"/>
                  <a:gd name="connsiteY7" fmla="*/ 563880 h 1127760"/>
                  <a:gd name="connsiteX0" fmla="*/ 0 w 6075680"/>
                  <a:gd name="connsiteY0" fmla="*/ 616712 h 1180592"/>
                  <a:gd name="connsiteX1" fmla="*/ 563880 w 6075680"/>
                  <a:gd name="connsiteY1" fmla="*/ 52832 h 1180592"/>
                  <a:gd name="connsiteX2" fmla="*/ 3036971 w 6075680"/>
                  <a:gd name="connsiteY2" fmla="*/ 0 h 1180592"/>
                  <a:gd name="connsiteX3" fmla="*/ 5511800 w 6075680"/>
                  <a:gd name="connsiteY3" fmla="*/ 52832 h 1180592"/>
                  <a:gd name="connsiteX4" fmla="*/ 6075680 w 6075680"/>
                  <a:gd name="connsiteY4" fmla="*/ 616712 h 1180592"/>
                  <a:gd name="connsiteX5" fmla="*/ 6075680 w 6075680"/>
                  <a:gd name="connsiteY5" fmla="*/ 616712 h 1180592"/>
                  <a:gd name="connsiteX6" fmla="*/ 5511800 w 6075680"/>
                  <a:gd name="connsiteY6" fmla="*/ 1180592 h 1180592"/>
                  <a:gd name="connsiteX7" fmla="*/ 563880 w 6075680"/>
                  <a:gd name="connsiteY7" fmla="*/ 1180592 h 1180592"/>
                  <a:gd name="connsiteX8" fmla="*/ 0 w 6075680"/>
                  <a:gd name="connsiteY8" fmla="*/ 616712 h 1180592"/>
                  <a:gd name="connsiteX0" fmla="*/ 0 w 6075680"/>
                  <a:gd name="connsiteY0" fmla="*/ 616712 h 1225296"/>
                  <a:gd name="connsiteX1" fmla="*/ 563880 w 6075680"/>
                  <a:gd name="connsiteY1" fmla="*/ 52832 h 1225296"/>
                  <a:gd name="connsiteX2" fmla="*/ 3036971 w 6075680"/>
                  <a:gd name="connsiteY2" fmla="*/ 0 h 1225296"/>
                  <a:gd name="connsiteX3" fmla="*/ 5511800 w 6075680"/>
                  <a:gd name="connsiteY3" fmla="*/ 52832 h 1225296"/>
                  <a:gd name="connsiteX4" fmla="*/ 6075680 w 6075680"/>
                  <a:gd name="connsiteY4" fmla="*/ 616712 h 1225296"/>
                  <a:gd name="connsiteX5" fmla="*/ 6075680 w 6075680"/>
                  <a:gd name="connsiteY5" fmla="*/ 616712 h 1225296"/>
                  <a:gd name="connsiteX6" fmla="*/ 5511800 w 6075680"/>
                  <a:gd name="connsiteY6" fmla="*/ 1180592 h 1225296"/>
                  <a:gd name="connsiteX7" fmla="*/ 3018683 w 6075680"/>
                  <a:gd name="connsiteY7" fmla="*/ 1225296 h 1225296"/>
                  <a:gd name="connsiteX8" fmla="*/ 563880 w 6075680"/>
                  <a:gd name="connsiteY8" fmla="*/ 1180592 h 1225296"/>
                  <a:gd name="connsiteX9" fmla="*/ 0 w 6075680"/>
                  <a:gd name="connsiteY9" fmla="*/ 616712 h 122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75680" h="1225296">
                    <a:moveTo>
                      <a:pt x="0" y="616712"/>
                    </a:moveTo>
                    <a:cubicBezTo>
                      <a:pt x="0" y="305290"/>
                      <a:pt x="252458" y="52832"/>
                      <a:pt x="563880" y="52832"/>
                    </a:cubicBezTo>
                    <a:cubicBezTo>
                      <a:pt x="1386212" y="51477"/>
                      <a:pt x="2214639" y="1355"/>
                      <a:pt x="3036971" y="0"/>
                    </a:cubicBezTo>
                    <a:cubicBezTo>
                      <a:pt x="3863946" y="1355"/>
                      <a:pt x="4684825" y="51477"/>
                      <a:pt x="5511800" y="52832"/>
                    </a:cubicBezTo>
                    <a:cubicBezTo>
                      <a:pt x="5823222" y="52832"/>
                      <a:pt x="6075680" y="305290"/>
                      <a:pt x="6075680" y="616712"/>
                    </a:cubicBezTo>
                    <a:lnTo>
                      <a:pt x="6075680" y="616712"/>
                    </a:lnTo>
                    <a:cubicBezTo>
                      <a:pt x="6075680" y="928134"/>
                      <a:pt x="5823222" y="1180592"/>
                      <a:pt x="5511800" y="1180592"/>
                    </a:cubicBezTo>
                    <a:cubicBezTo>
                      <a:pt x="4680761" y="1181269"/>
                      <a:pt x="3849722" y="1224619"/>
                      <a:pt x="3018683" y="1225296"/>
                    </a:cubicBezTo>
                    <a:lnTo>
                      <a:pt x="563880" y="1180592"/>
                    </a:lnTo>
                    <a:cubicBezTo>
                      <a:pt x="252458" y="1180592"/>
                      <a:pt x="0" y="928134"/>
                      <a:pt x="0" y="616712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Isosceles Triangle 60">
                <a:extLst>
                  <a:ext uri="{FF2B5EF4-FFF2-40B4-BE49-F238E27FC236}">
                    <a16:creationId xmlns:a16="http://schemas.microsoft.com/office/drawing/2014/main" id="{45527BF3-7D69-4A20-ACC0-BBF91C835D8B}"/>
                  </a:ext>
                </a:extLst>
              </p:cNvPr>
              <p:cNvSpPr/>
              <p:nvPr/>
            </p:nvSpPr>
            <p:spPr>
              <a:xfrm rot="14704982">
                <a:off x="2076115" y="601432"/>
                <a:ext cx="518160" cy="1322469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87FB9220-E26C-473B-97FB-A87669B6DAFC}"/>
                    </a:ext>
                  </a:extLst>
                </p:cNvPr>
                <p:cNvSpPr txBox="1"/>
                <p:nvPr/>
              </p:nvSpPr>
              <p:spPr>
                <a:xfrm>
                  <a:off x="2271352" y="437030"/>
                  <a:ext cx="3185411" cy="10152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th-TH" sz="2800" dirty="0">
                      <a:cs typeface="Itim" panose="00000500000000000000" pitchFamily="2" charset="-34"/>
                    </a:rPr>
                    <a:t>ระบายสี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8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8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th-TH" sz="28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ได้อย่างไร</a:t>
                  </a:r>
                  <a:endParaRPr lang="en-US" sz="28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87FB9220-E26C-473B-97FB-A87669B6DA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1352" y="437030"/>
                  <a:ext cx="3185411" cy="1015214"/>
                </a:xfrm>
                <a:prstGeom prst="rect">
                  <a:avLst/>
                </a:prstGeom>
                <a:blipFill>
                  <a:blip r:embed="rId13"/>
                  <a:stretch>
                    <a:fillRect l="-3824" b="-65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34BB0DA-179E-4976-AFB6-BB1F9936ACF4}"/>
              </a:ext>
            </a:extLst>
          </p:cNvPr>
          <p:cNvGrpSpPr/>
          <p:nvPr/>
        </p:nvGrpSpPr>
        <p:grpSpPr>
          <a:xfrm>
            <a:off x="2055007" y="4240473"/>
            <a:ext cx="3782803" cy="1153021"/>
            <a:chOff x="1673960" y="437030"/>
            <a:chExt cx="3782803" cy="1153021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C7B12DF-84D6-4503-AD24-FDA5E101A8D1}"/>
                </a:ext>
              </a:extLst>
            </p:cNvPr>
            <p:cNvGrpSpPr/>
            <p:nvPr/>
          </p:nvGrpSpPr>
          <p:grpSpPr>
            <a:xfrm>
              <a:off x="1673960" y="531609"/>
              <a:ext cx="3782803" cy="1058442"/>
              <a:chOff x="1673960" y="531609"/>
              <a:chExt cx="3782803" cy="1058442"/>
            </a:xfrm>
          </p:grpSpPr>
          <p:sp>
            <p:nvSpPr>
              <p:cNvPr id="65" name="Rectangle: Rounded Corners 9">
                <a:extLst>
                  <a:ext uri="{FF2B5EF4-FFF2-40B4-BE49-F238E27FC236}">
                    <a16:creationId xmlns:a16="http://schemas.microsoft.com/office/drawing/2014/main" id="{702BD890-F637-45D0-A3FE-5E41CB17CAF3}"/>
                  </a:ext>
                </a:extLst>
              </p:cNvPr>
              <p:cNvSpPr/>
              <p:nvPr/>
            </p:nvSpPr>
            <p:spPr>
              <a:xfrm>
                <a:off x="2096015" y="531609"/>
                <a:ext cx="3360748" cy="1058442"/>
              </a:xfrm>
              <a:custGeom>
                <a:avLst/>
                <a:gdLst>
                  <a:gd name="connsiteX0" fmla="*/ 0 w 6075680"/>
                  <a:gd name="connsiteY0" fmla="*/ 563880 h 1127760"/>
                  <a:gd name="connsiteX1" fmla="*/ 563880 w 6075680"/>
                  <a:gd name="connsiteY1" fmla="*/ 0 h 1127760"/>
                  <a:gd name="connsiteX2" fmla="*/ 5511800 w 6075680"/>
                  <a:gd name="connsiteY2" fmla="*/ 0 h 1127760"/>
                  <a:gd name="connsiteX3" fmla="*/ 6075680 w 6075680"/>
                  <a:gd name="connsiteY3" fmla="*/ 563880 h 1127760"/>
                  <a:gd name="connsiteX4" fmla="*/ 6075680 w 6075680"/>
                  <a:gd name="connsiteY4" fmla="*/ 563880 h 1127760"/>
                  <a:gd name="connsiteX5" fmla="*/ 5511800 w 6075680"/>
                  <a:gd name="connsiteY5" fmla="*/ 1127760 h 1127760"/>
                  <a:gd name="connsiteX6" fmla="*/ 563880 w 6075680"/>
                  <a:gd name="connsiteY6" fmla="*/ 1127760 h 1127760"/>
                  <a:gd name="connsiteX7" fmla="*/ 0 w 6075680"/>
                  <a:gd name="connsiteY7" fmla="*/ 563880 h 1127760"/>
                  <a:gd name="connsiteX0" fmla="*/ 0 w 6075680"/>
                  <a:gd name="connsiteY0" fmla="*/ 616712 h 1180592"/>
                  <a:gd name="connsiteX1" fmla="*/ 563880 w 6075680"/>
                  <a:gd name="connsiteY1" fmla="*/ 52832 h 1180592"/>
                  <a:gd name="connsiteX2" fmla="*/ 3036971 w 6075680"/>
                  <a:gd name="connsiteY2" fmla="*/ 0 h 1180592"/>
                  <a:gd name="connsiteX3" fmla="*/ 5511800 w 6075680"/>
                  <a:gd name="connsiteY3" fmla="*/ 52832 h 1180592"/>
                  <a:gd name="connsiteX4" fmla="*/ 6075680 w 6075680"/>
                  <a:gd name="connsiteY4" fmla="*/ 616712 h 1180592"/>
                  <a:gd name="connsiteX5" fmla="*/ 6075680 w 6075680"/>
                  <a:gd name="connsiteY5" fmla="*/ 616712 h 1180592"/>
                  <a:gd name="connsiteX6" fmla="*/ 5511800 w 6075680"/>
                  <a:gd name="connsiteY6" fmla="*/ 1180592 h 1180592"/>
                  <a:gd name="connsiteX7" fmla="*/ 563880 w 6075680"/>
                  <a:gd name="connsiteY7" fmla="*/ 1180592 h 1180592"/>
                  <a:gd name="connsiteX8" fmla="*/ 0 w 6075680"/>
                  <a:gd name="connsiteY8" fmla="*/ 616712 h 1180592"/>
                  <a:gd name="connsiteX0" fmla="*/ 0 w 6075680"/>
                  <a:gd name="connsiteY0" fmla="*/ 616712 h 1225296"/>
                  <a:gd name="connsiteX1" fmla="*/ 563880 w 6075680"/>
                  <a:gd name="connsiteY1" fmla="*/ 52832 h 1225296"/>
                  <a:gd name="connsiteX2" fmla="*/ 3036971 w 6075680"/>
                  <a:gd name="connsiteY2" fmla="*/ 0 h 1225296"/>
                  <a:gd name="connsiteX3" fmla="*/ 5511800 w 6075680"/>
                  <a:gd name="connsiteY3" fmla="*/ 52832 h 1225296"/>
                  <a:gd name="connsiteX4" fmla="*/ 6075680 w 6075680"/>
                  <a:gd name="connsiteY4" fmla="*/ 616712 h 1225296"/>
                  <a:gd name="connsiteX5" fmla="*/ 6075680 w 6075680"/>
                  <a:gd name="connsiteY5" fmla="*/ 616712 h 1225296"/>
                  <a:gd name="connsiteX6" fmla="*/ 5511800 w 6075680"/>
                  <a:gd name="connsiteY6" fmla="*/ 1180592 h 1225296"/>
                  <a:gd name="connsiteX7" fmla="*/ 3018683 w 6075680"/>
                  <a:gd name="connsiteY7" fmla="*/ 1225296 h 1225296"/>
                  <a:gd name="connsiteX8" fmla="*/ 563880 w 6075680"/>
                  <a:gd name="connsiteY8" fmla="*/ 1180592 h 1225296"/>
                  <a:gd name="connsiteX9" fmla="*/ 0 w 6075680"/>
                  <a:gd name="connsiteY9" fmla="*/ 616712 h 122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75680" h="1225296">
                    <a:moveTo>
                      <a:pt x="0" y="616712"/>
                    </a:moveTo>
                    <a:cubicBezTo>
                      <a:pt x="0" y="305290"/>
                      <a:pt x="252458" y="52832"/>
                      <a:pt x="563880" y="52832"/>
                    </a:cubicBezTo>
                    <a:cubicBezTo>
                      <a:pt x="1386212" y="51477"/>
                      <a:pt x="2214639" y="1355"/>
                      <a:pt x="3036971" y="0"/>
                    </a:cubicBezTo>
                    <a:cubicBezTo>
                      <a:pt x="3863946" y="1355"/>
                      <a:pt x="4684825" y="51477"/>
                      <a:pt x="5511800" y="52832"/>
                    </a:cubicBezTo>
                    <a:cubicBezTo>
                      <a:pt x="5823222" y="52832"/>
                      <a:pt x="6075680" y="305290"/>
                      <a:pt x="6075680" y="616712"/>
                    </a:cubicBezTo>
                    <a:lnTo>
                      <a:pt x="6075680" y="616712"/>
                    </a:lnTo>
                    <a:cubicBezTo>
                      <a:pt x="6075680" y="928134"/>
                      <a:pt x="5823222" y="1180592"/>
                      <a:pt x="5511800" y="1180592"/>
                    </a:cubicBezTo>
                    <a:cubicBezTo>
                      <a:pt x="4680761" y="1181269"/>
                      <a:pt x="3849722" y="1224619"/>
                      <a:pt x="3018683" y="1225296"/>
                    </a:cubicBezTo>
                    <a:lnTo>
                      <a:pt x="563880" y="1180592"/>
                    </a:lnTo>
                    <a:cubicBezTo>
                      <a:pt x="252458" y="1180592"/>
                      <a:pt x="0" y="928134"/>
                      <a:pt x="0" y="616712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Isosceles Triangle 65">
                <a:extLst>
                  <a:ext uri="{FF2B5EF4-FFF2-40B4-BE49-F238E27FC236}">
                    <a16:creationId xmlns:a16="http://schemas.microsoft.com/office/drawing/2014/main" id="{0C1C728F-0898-4AF4-8DF1-E87AD52E31D8}"/>
                  </a:ext>
                </a:extLst>
              </p:cNvPr>
              <p:cNvSpPr/>
              <p:nvPr/>
            </p:nvSpPr>
            <p:spPr>
              <a:xfrm rot="14704982">
                <a:off x="2076115" y="601432"/>
                <a:ext cx="518160" cy="1322469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DEF3C215-C7A9-4E4A-B172-73E842E408A8}"/>
                    </a:ext>
                  </a:extLst>
                </p:cNvPr>
                <p:cNvSpPr txBox="1"/>
                <p:nvPr/>
              </p:nvSpPr>
              <p:spPr>
                <a:xfrm>
                  <a:off x="2271352" y="437030"/>
                  <a:ext cx="3185411" cy="10098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th-TH" sz="2800" dirty="0">
                      <a:cs typeface="Itim" panose="00000500000000000000" pitchFamily="2" charset="-34"/>
                    </a:rPr>
                    <a:t>ระบายสี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8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8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th-TH" sz="28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ได้อย่างไร</a:t>
                  </a:r>
                  <a:endParaRPr lang="en-US" sz="28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DEF3C215-C7A9-4E4A-B172-73E842E408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1352" y="437030"/>
                  <a:ext cx="3185411" cy="1009828"/>
                </a:xfrm>
                <a:prstGeom prst="rect">
                  <a:avLst/>
                </a:prstGeom>
                <a:blipFill>
                  <a:blip r:embed="rId14"/>
                  <a:stretch>
                    <a:fillRect l="-3824" b="-78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C63DD8E-BA22-47A6-A719-AA24A4762428}"/>
              </a:ext>
            </a:extLst>
          </p:cNvPr>
          <p:cNvGrpSpPr/>
          <p:nvPr/>
        </p:nvGrpSpPr>
        <p:grpSpPr>
          <a:xfrm>
            <a:off x="2046978" y="4299408"/>
            <a:ext cx="7746821" cy="1058442"/>
            <a:chOff x="1673960" y="531609"/>
            <a:chExt cx="7746821" cy="105844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09DE74BD-B3E7-484E-92F0-ACE756D44660}"/>
                </a:ext>
              </a:extLst>
            </p:cNvPr>
            <p:cNvGrpSpPr/>
            <p:nvPr/>
          </p:nvGrpSpPr>
          <p:grpSpPr>
            <a:xfrm>
              <a:off x="1673960" y="531609"/>
              <a:ext cx="7746821" cy="1058442"/>
              <a:chOff x="1673960" y="531609"/>
              <a:chExt cx="7746821" cy="1058442"/>
            </a:xfrm>
          </p:grpSpPr>
          <p:sp>
            <p:nvSpPr>
              <p:cNvPr id="72" name="Rectangle: Rounded Corners 9">
                <a:extLst>
                  <a:ext uri="{FF2B5EF4-FFF2-40B4-BE49-F238E27FC236}">
                    <a16:creationId xmlns:a16="http://schemas.microsoft.com/office/drawing/2014/main" id="{AC6D7B53-C240-44C5-B3F3-8A997D9C5963}"/>
                  </a:ext>
                </a:extLst>
              </p:cNvPr>
              <p:cNvSpPr/>
              <p:nvPr/>
            </p:nvSpPr>
            <p:spPr>
              <a:xfrm>
                <a:off x="2096015" y="531609"/>
                <a:ext cx="7324766" cy="1058442"/>
              </a:xfrm>
              <a:custGeom>
                <a:avLst/>
                <a:gdLst>
                  <a:gd name="connsiteX0" fmla="*/ 0 w 6075680"/>
                  <a:gd name="connsiteY0" fmla="*/ 563880 h 1127760"/>
                  <a:gd name="connsiteX1" fmla="*/ 563880 w 6075680"/>
                  <a:gd name="connsiteY1" fmla="*/ 0 h 1127760"/>
                  <a:gd name="connsiteX2" fmla="*/ 5511800 w 6075680"/>
                  <a:gd name="connsiteY2" fmla="*/ 0 h 1127760"/>
                  <a:gd name="connsiteX3" fmla="*/ 6075680 w 6075680"/>
                  <a:gd name="connsiteY3" fmla="*/ 563880 h 1127760"/>
                  <a:gd name="connsiteX4" fmla="*/ 6075680 w 6075680"/>
                  <a:gd name="connsiteY4" fmla="*/ 563880 h 1127760"/>
                  <a:gd name="connsiteX5" fmla="*/ 5511800 w 6075680"/>
                  <a:gd name="connsiteY5" fmla="*/ 1127760 h 1127760"/>
                  <a:gd name="connsiteX6" fmla="*/ 563880 w 6075680"/>
                  <a:gd name="connsiteY6" fmla="*/ 1127760 h 1127760"/>
                  <a:gd name="connsiteX7" fmla="*/ 0 w 6075680"/>
                  <a:gd name="connsiteY7" fmla="*/ 563880 h 1127760"/>
                  <a:gd name="connsiteX0" fmla="*/ 0 w 6075680"/>
                  <a:gd name="connsiteY0" fmla="*/ 616712 h 1180592"/>
                  <a:gd name="connsiteX1" fmla="*/ 563880 w 6075680"/>
                  <a:gd name="connsiteY1" fmla="*/ 52832 h 1180592"/>
                  <a:gd name="connsiteX2" fmla="*/ 3036971 w 6075680"/>
                  <a:gd name="connsiteY2" fmla="*/ 0 h 1180592"/>
                  <a:gd name="connsiteX3" fmla="*/ 5511800 w 6075680"/>
                  <a:gd name="connsiteY3" fmla="*/ 52832 h 1180592"/>
                  <a:gd name="connsiteX4" fmla="*/ 6075680 w 6075680"/>
                  <a:gd name="connsiteY4" fmla="*/ 616712 h 1180592"/>
                  <a:gd name="connsiteX5" fmla="*/ 6075680 w 6075680"/>
                  <a:gd name="connsiteY5" fmla="*/ 616712 h 1180592"/>
                  <a:gd name="connsiteX6" fmla="*/ 5511800 w 6075680"/>
                  <a:gd name="connsiteY6" fmla="*/ 1180592 h 1180592"/>
                  <a:gd name="connsiteX7" fmla="*/ 563880 w 6075680"/>
                  <a:gd name="connsiteY7" fmla="*/ 1180592 h 1180592"/>
                  <a:gd name="connsiteX8" fmla="*/ 0 w 6075680"/>
                  <a:gd name="connsiteY8" fmla="*/ 616712 h 1180592"/>
                  <a:gd name="connsiteX0" fmla="*/ 0 w 6075680"/>
                  <a:gd name="connsiteY0" fmla="*/ 616712 h 1225296"/>
                  <a:gd name="connsiteX1" fmla="*/ 563880 w 6075680"/>
                  <a:gd name="connsiteY1" fmla="*/ 52832 h 1225296"/>
                  <a:gd name="connsiteX2" fmla="*/ 3036971 w 6075680"/>
                  <a:gd name="connsiteY2" fmla="*/ 0 h 1225296"/>
                  <a:gd name="connsiteX3" fmla="*/ 5511800 w 6075680"/>
                  <a:gd name="connsiteY3" fmla="*/ 52832 h 1225296"/>
                  <a:gd name="connsiteX4" fmla="*/ 6075680 w 6075680"/>
                  <a:gd name="connsiteY4" fmla="*/ 616712 h 1225296"/>
                  <a:gd name="connsiteX5" fmla="*/ 6075680 w 6075680"/>
                  <a:gd name="connsiteY5" fmla="*/ 616712 h 1225296"/>
                  <a:gd name="connsiteX6" fmla="*/ 5511800 w 6075680"/>
                  <a:gd name="connsiteY6" fmla="*/ 1180592 h 1225296"/>
                  <a:gd name="connsiteX7" fmla="*/ 3018683 w 6075680"/>
                  <a:gd name="connsiteY7" fmla="*/ 1225296 h 1225296"/>
                  <a:gd name="connsiteX8" fmla="*/ 563880 w 6075680"/>
                  <a:gd name="connsiteY8" fmla="*/ 1180592 h 1225296"/>
                  <a:gd name="connsiteX9" fmla="*/ 0 w 6075680"/>
                  <a:gd name="connsiteY9" fmla="*/ 616712 h 122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75680" h="1225296">
                    <a:moveTo>
                      <a:pt x="0" y="616712"/>
                    </a:moveTo>
                    <a:cubicBezTo>
                      <a:pt x="0" y="305290"/>
                      <a:pt x="252458" y="52832"/>
                      <a:pt x="563880" y="52832"/>
                    </a:cubicBezTo>
                    <a:cubicBezTo>
                      <a:pt x="1386212" y="51477"/>
                      <a:pt x="2214639" y="1355"/>
                      <a:pt x="3036971" y="0"/>
                    </a:cubicBezTo>
                    <a:cubicBezTo>
                      <a:pt x="3863946" y="1355"/>
                      <a:pt x="4684825" y="51477"/>
                      <a:pt x="5511800" y="52832"/>
                    </a:cubicBezTo>
                    <a:cubicBezTo>
                      <a:pt x="5823222" y="52832"/>
                      <a:pt x="6075680" y="305290"/>
                      <a:pt x="6075680" y="616712"/>
                    </a:cubicBezTo>
                    <a:lnTo>
                      <a:pt x="6075680" y="616712"/>
                    </a:lnTo>
                    <a:cubicBezTo>
                      <a:pt x="6075680" y="928134"/>
                      <a:pt x="5823222" y="1180592"/>
                      <a:pt x="5511800" y="1180592"/>
                    </a:cubicBezTo>
                    <a:cubicBezTo>
                      <a:pt x="4680761" y="1181269"/>
                      <a:pt x="3849722" y="1224619"/>
                      <a:pt x="3018683" y="1225296"/>
                    </a:cubicBezTo>
                    <a:lnTo>
                      <a:pt x="563880" y="1180592"/>
                    </a:lnTo>
                    <a:cubicBezTo>
                      <a:pt x="252458" y="1180592"/>
                      <a:pt x="0" y="928134"/>
                      <a:pt x="0" y="616712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Isosceles Triangle 72">
                <a:extLst>
                  <a:ext uri="{FF2B5EF4-FFF2-40B4-BE49-F238E27FC236}">
                    <a16:creationId xmlns:a16="http://schemas.microsoft.com/office/drawing/2014/main" id="{0FB54EA5-3282-4626-BFEF-BD4F911C1002}"/>
                  </a:ext>
                </a:extLst>
              </p:cNvPr>
              <p:cNvSpPr/>
              <p:nvPr/>
            </p:nvSpPr>
            <p:spPr>
              <a:xfrm rot="14704982">
                <a:off x="2076115" y="601432"/>
                <a:ext cx="518160" cy="1322469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65A9924-AE41-4CF5-A551-E964B0FAE9A4}"/>
                </a:ext>
              </a:extLst>
            </p:cNvPr>
            <p:cNvSpPr txBox="1"/>
            <p:nvPr/>
          </p:nvSpPr>
          <p:spPr>
            <a:xfrm>
              <a:off x="2271352" y="652349"/>
              <a:ext cx="6998539" cy="666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รูปที่ได้จากการระบายสีทั้งหมดเป็นเศษส่วนเท่าไร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75" name="Picture 7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DDD7A44-FF28-487F-80DE-33D4C6CD163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441" y="3161107"/>
            <a:ext cx="580719" cy="699606"/>
          </a:xfrm>
          <a:prstGeom prst="rect">
            <a:avLst/>
          </a:prstGeom>
        </p:spPr>
      </p:pic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C997C839-F8BF-4A10-9203-4EA8E0004B7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994" y="3172539"/>
            <a:ext cx="580719" cy="676743"/>
          </a:xfrm>
          <a:prstGeom prst="rect">
            <a:avLst/>
          </a:prstGeom>
        </p:spPr>
      </p:pic>
      <p:pic>
        <p:nvPicPr>
          <p:cNvPr id="79" name="Picture 7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0913E90-8529-40AD-9F8A-EE8154E38C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334" y="3172539"/>
            <a:ext cx="576146" cy="676743"/>
          </a:xfrm>
          <a:prstGeom prst="rect">
            <a:avLst/>
          </a:prstGeom>
        </p:spPr>
      </p:pic>
      <p:pic>
        <p:nvPicPr>
          <p:cNvPr id="81" name="Picture 8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1476704-9227-42FC-9A6B-FEAB4B2198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01" y="3161107"/>
            <a:ext cx="580719" cy="699606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D0BDF3DE-668E-4AF4-8D87-B2E760B291A4}"/>
              </a:ext>
            </a:extLst>
          </p:cNvPr>
          <p:cNvGrpSpPr/>
          <p:nvPr/>
        </p:nvGrpSpPr>
        <p:grpSpPr>
          <a:xfrm>
            <a:off x="9720758" y="2869807"/>
            <a:ext cx="1260538" cy="1691885"/>
            <a:chOff x="2096015" y="337797"/>
            <a:chExt cx="1260538" cy="1691885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CDA5F2A-EB83-47C8-8542-A22867E8EAAB}"/>
                </a:ext>
              </a:extLst>
            </p:cNvPr>
            <p:cNvGrpSpPr/>
            <p:nvPr/>
          </p:nvGrpSpPr>
          <p:grpSpPr>
            <a:xfrm>
              <a:off x="2096015" y="531609"/>
              <a:ext cx="1260538" cy="1498073"/>
              <a:chOff x="2096015" y="531609"/>
              <a:chExt cx="1260538" cy="1498073"/>
            </a:xfrm>
          </p:grpSpPr>
          <p:sp>
            <p:nvSpPr>
              <p:cNvPr id="87" name="Rectangle: Rounded Corners 9">
                <a:extLst>
                  <a:ext uri="{FF2B5EF4-FFF2-40B4-BE49-F238E27FC236}">
                    <a16:creationId xmlns:a16="http://schemas.microsoft.com/office/drawing/2014/main" id="{63A06ED1-4F78-4725-BE7E-F3E77E2EB25F}"/>
                  </a:ext>
                </a:extLst>
              </p:cNvPr>
              <p:cNvSpPr/>
              <p:nvPr/>
            </p:nvSpPr>
            <p:spPr>
              <a:xfrm>
                <a:off x="2096015" y="531609"/>
                <a:ext cx="1260538" cy="1058442"/>
              </a:xfrm>
              <a:custGeom>
                <a:avLst/>
                <a:gdLst>
                  <a:gd name="connsiteX0" fmla="*/ 0 w 6075680"/>
                  <a:gd name="connsiteY0" fmla="*/ 563880 h 1127760"/>
                  <a:gd name="connsiteX1" fmla="*/ 563880 w 6075680"/>
                  <a:gd name="connsiteY1" fmla="*/ 0 h 1127760"/>
                  <a:gd name="connsiteX2" fmla="*/ 5511800 w 6075680"/>
                  <a:gd name="connsiteY2" fmla="*/ 0 h 1127760"/>
                  <a:gd name="connsiteX3" fmla="*/ 6075680 w 6075680"/>
                  <a:gd name="connsiteY3" fmla="*/ 563880 h 1127760"/>
                  <a:gd name="connsiteX4" fmla="*/ 6075680 w 6075680"/>
                  <a:gd name="connsiteY4" fmla="*/ 563880 h 1127760"/>
                  <a:gd name="connsiteX5" fmla="*/ 5511800 w 6075680"/>
                  <a:gd name="connsiteY5" fmla="*/ 1127760 h 1127760"/>
                  <a:gd name="connsiteX6" fmla="*/ 563880 w 6075680"/>
                  <a:gd name="connsiteY6" fmla="*/ 1127760 h 1127760"/>
                  <a:gd name="connsiteX7" fmla="*/ 0 w 6075680"/>
                  <a:gd name="connsiteY7" fmla="*/ 563880 h 1127760"/>
                  <a:gd name="connsiteX0" fmla="*/ 0 w 6075680"/>
                  <a:gd name="connsiteY0" fmla="*/ 616712 h 1180592"/>
                  <a:gd name="connsiteX1" fmla="*/ 563880 w 6075680"/>
                  <a:gd name="connsiteY1" fmla="*/ 52832 h 1180592"/>
                  <a:gd name="connsiteX2" fmla="*/ 3036971 w 6075680"/>
                  <a:gd name="connsiteY2" fmla="*/ 0 h 1180592"/>
                  <a:gd name="connsiteX3" fmla="*/ 5511800 w 6075680"/>
                  <a:gd name="connsiteY3" fmla="*/ 52832 h 1180592"/>
                  <a:gd name="connsiteX4" fmla="*/ 6075680 w 6075680"/>
                  <a:gd name="connsiteY4" fmla="*/ 616712 h 1180592"/>
                  <a:gd name="connsiteX5" fmla="*/ 6075680 w 6075680"/>
                  <a:gd name="connsiteY5" fmla="*/ 616712 h 1180592"/>
                  <a:gd name="connsiteX6" fmla="*/ 5511800 w 6075680"/>
                  <a:gd name="connsiteY6" fmla="*/ 1180592 h 1180592"/>
                  <a:gd name="connsiteX7" fmla="*/ 563880 w 6075680"/>
                  <a:gd name="connsiteY7" fmla="*/ 1180592 h 1180592"/>
                  <a:gd name="connsiteX8" fmla="*/ 0 w 6075680"/>
                  <a:gd name="connsiteY8" fmla="*/ 616712 h 1180592"/>
                  <a:gd name="connsiteX0" fmla="*/ 0 w 6075680"/>
                  <a:gd name="connsiteY0" fmla="*/ 616712 h 1225296"/>
                  <a:gd name="connsiteX1" fmla="*/ 563880 w 6075680"/>
                  <a:gd name="connsiteY1" fmla="*/ 52832 h 1225296"/>
                  <a:gd name="connsiteX2" fmla="*/ 3036971 w 6075680"/>
                  <a:gd name="connsiteY2" fmla="*/ 0 h 1225296"/>
                  <a:gd name="connsiteX3" fmla="*/ 5511800 w 6075680"/>
                  <a:gd name="connsiteY3" fmla="*/ 52832 h 1225296"/>
                  <a:gd name="connsiteX4" fmla="*/ 6075680 w 6075680"/>
                  <a:gd name="connsiteY4" fmla="*/ 616712 h 1225296"/>
                  <a:gd name="connsiteX5" fmla="*/ 6075680 w 6075680"/>
                  <a:gd name="connsiteY5" fmla="*/ 616712 h 1225296"/>
                  <a:gd name="connsiteX6" fmla="*/ 5511800 w 6075680"/>
                  <a:gd name="connsiteY6" fmla="*/ 1180592 h 1225296"/>
                  <a:gd name="connsiteX7" fmla="*/ 3018683 w 6075680"/>
                  <a:gd name="connsiteY7" fmla="*/ 1225296 h 1225296"/>
                  <a:gd name="connsiteX8" fmla="*/ 563880 w 6075680"/>
                  <a:gd name="connsiteY8" fmla="*/ 1180592 h 1225296"/>
                  <a:gd name="connsiteX9" fmla="*/ 0 w 6075680"/>
                  <a:gd name="connsiteY9" fmla="*/ 616712 h 122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75680" h="1225296">
                    <a:moveTo>
                      <a:pt x="0" y="616712"/>
                    </a:moveTo>
                    <a:cubicBezTo>
                      <a:pt x="0" y="305290"/>
                      <a:pt x="252458" y="52832"/>
                      <a:pt x="563880" y="52832"/>
                    </a:cubicBezTo>
                    <a:cubicBezTo>
                      <a:pt x="1386212" y="51477"/>
                      <a:pt x="2214639" y="1355"/>
                      <a:pt x="3036971" y="0"/>
                    </a:cubicBezTo>
                    <a:cubicBezTo>
                      <a:pt x="3863946" y="1355"/>
                      <a:pt x="4684825" y="51477"/>
                      <a:pt x="5511800" y="52832"/>
                    </a:cubicBezTo>
                    <a:cubicBezTo>
                      <a:pt x="5823222" y="52832"/>
                      <a:pt x="6075680" y="305290"/>
                      <a:pt x="6075680" y="616712"/>
                    </a:cubicBezTo>
                    <a:lnTo>
                      <a:pt x="6075680" y="616712"/>
                    </a:lnTo>
                    <a:cubicBezTo>
                      <a:pt x="6075680" y="928134"/>
                      <a:pt x="5823222" y="1180592"/>
                      <a:pt x="5511800" y="1180592"/>
                    </a:cubicBezTo>
                    <a:cubicBezTo>
                      <a:pt x="4680761" y="1181269"/>
                      <a:pt x="3849722" y="1224619"/>
                      <a:pt x="3018683" y="1225296"/>
                    </a:cubicBezTo>
                    <a:lnTo>
                      <a:pt x="563880" y="1180592"/>
                    </a:lnTo>
                    <a:cubicBezTo>
                      <a:pt x="252458" y="1180592"/>
                      <a:pt x="0" y="928134"/>
                      <a:pt x="0" y="616712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Isosceles Triangle 87">
                <a:extLst>
                  <a:ext uri="{FF2B5EF4-FFF2-40B4-BE49-F238E27FC236}">
                    <a16:creationId xmlns:a16="http://schemas.microsoft.com/office/drawing/2014/main" id="{745E8E4B-AA3C-4230-8350-26DEB4E44654}"/>
                  </a:ext>
                </a:extLst>
              </p:cNvPr>
              <p:cNvSpPr/>
              <p:nvPr/>
            </p:nvSpPr>
            <p:spPr>
              <a:xfrm rot="8593873">
                <a:off x="2526539" y="1282770"/>
                <a:ext cx="437884" cy="746912"/>
              </a:xfrm>
              <a:prstGeom prst="triangl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3C9259A3-3507-4199-A770-D9F718ABB253}"/>
                    </a:ext>
                  </a:extLst>
                </p:cNvPr>
                <p:cNvSpPr txBox="1"/>
                <p:nvPr/>
              </p:nvSpPr>
              <p:spPr>
                <a:xfrm>
                  <a:off x="2160068" y="337797"/>
                  <a:ext cx="1161838" cy="1141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th-TH" sz="32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en-US" sz="32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3C9259A3-3507-4199-A770-D9F718ABB2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0068" y="337797"/>
                  <a:ext cx="1161838" cy="1141082"/>
                </a:xfrm>
                <a:prstGeom prst="rect">
                  <a:avLst/>
                </a:prstGeom>
                <a:blipFill>
                  <a:blip r:embed="rId20"/>
                  <a:stretch>
                    <a:fillRect b="-80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962B6177-86C6-4396-AC0D-929124C5046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031" y="3161710"/>
            <a:ext cx="604171" cy="698400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236AA6FE-7118-4095-92EE-D95D06276DA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781" y="3161710"/>
            <a:ext cx="598629" cy="698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68C8E79-D797-4C0D-A6B9-7EA21788FB9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047" y="66444"/>
            <a:ext cx="2926656" cy="1201798"/>
          </a:xfrm>
          <a:prstGeom prst="rect">
            <a:avLst/>
          </a:prstGeom>
        </p:spPr>
      </p:pic>
      <p:pic>
        <p:nvPicPr>
          <p:cNvPr id="42" name="Picture 41" descr="A picture containing toy&#10;&#10;Description automatically generated">
            <a:extLst>
              <a:ext uri="{FF2B5EF4-FFF2-40B4-BE49-F238E27FC236}">
                <a16:creationId xmlns:a16="http://schemas.microsoft.com/office/drawing/2014/main" id="{81B49266-BC00-4C14-9418-03D2973FCF5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95" y="4299408"/>
            <a:ext cx="1417676" cy="228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96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G">
            <a:extLst>
              <a:ext uri="{FF2B5EF4-FFF2-40B4-BE49-F238E27FC236}">
                <a16:creationId xmlns:a16="http://schemas.microsoft.com/office/drawing/2014/main" id="{2A765AE8-F44A-4B47-B278-6FDE5ACFB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8406D9AE-2C75-40B2-B4C3-E726A507E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76" y="358860"/>
            <a:ext cx="1609552" cy="65388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3D8ED85E-70A6-4C1F-BB4C-F98B41370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616" y="2625873"/>
            <a:ext cx="1609552" cy="653880"/>
          </a:xfrm>
          <a:prstGeom prst="rect">
            <a:avLst/>
          </a:prstGeom>
        </p:spPr>
      </p:pic>
      <p:pic>
        <p:nvPicPr>
          <p:cNvPr id="33" name="Picture 32" descr="A picture containing shape&#10;&#10;Description automatically generated">
            <a:extLst>
              <a:ext uri="{FF2B5EF4-FFF2-40B4-BE49-F238E27FC236}">
                <a16:creationId xmlns:a16="http://schemas.microsoft.com/office/drawing/2014/main" id="{779C696D-0525-429D-BD16-E29DA61E5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772" y="492760"/>
            <a:ext cx="5985520" cy="2460053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A072D0-E34B-4E52-8136-42F62F560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6915" y="6191946"/>
            <a:ext cx="1395736" cy="555152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09FC98C-FD6D-4F23-B72F-DA111E2E83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9" y="-74075"/>
            <a:ext cx="911484" cy="1663545"/>
          </a:xfrm>
          <a:prstGeom prst="rect">
            <a:avLst/>
          </a:prstGeom>
        </p:spPr>
      </p:pic>
      <p:pic>
        <p:nvPicPr>
          <p:cNvPr id="23" name="sun" descr="Icon&#10;&#10;Description automatically generated">
            <a:extLst>
              <a:ext uri="{FF2B5EF4-FFF2-40B4-BE49-F238E27FC236}">
                <a16:creationId xmlns:a16="http://schemas.microsoft.com/office/drawing/2014/main" id="{20F67E79-C899-4723-800A-FDB7628784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5497" y="217260"/>
            <a:ext cx="2162835" cy="2053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/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den>
                    </m:f>
                  </m:oMath>
                </a14:m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:r>
                  <a:rPr lang="en-US" sz="4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Itim" panose="00000500000000000000" pitchFamily="2" charset="-34"/>
                  </a:rPr>
                  <a:t>⎕</a:t>
                </a:r>
                <a:endParaRPr lang="en-US" sz="4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blipFill>
                <a:blip r:embed="rId10"/>
                <a:stretch>
                  <a:fillRect b="-12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3F274E8-2759-408E-B757-5021F09350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9" y="2487612"/>
            <a:ext cx="9113172" cy="3712943"/>
          </a:xfrm>
          <a:prstGeom prst="rect">
            <a:avLst/>
          </a:prstGeom>
        </p:spPr>
      </p:pic>
      <p:grpSp>
        <p:nvGrpSpPr>
          <p:cNvPr id="6" name="C">
            <a:extLst>
              <a:ext uri="{FF2B5EF4-FFF2-40B4-BE49-F238E27FC236}">
                <a16:creationId xmlns:a16="http://schemas.microsoft.com/office/drawing/2014/main" id="{B7594BCD-92E9-4F7C-89E1-4A002C16E756}"/>
              </a:ext>
            </a:extLst>
          </p:cNvPr>
          <p:cNvGrpSpPr/>
          <p:nvPr/>
        </p:nvGrpSpPr>
        <p:grpSpPr>
          <a:xfrm>
            <a:off x="9443110" y="3455790"/>
            <a:ext cx="2171981" cy="2744765"/>
            <a:chOff x="9443110" y="3455790"/>
            <a:chExt cx="2171981" cy="2744765"/>
          </a:xfrm>
        </p:grpSpPr>
        <p:pic>
          <p:nvPicPr>
            <p:cNvPr id="21" name="C">
              <a:extLst>
                <a:ext uri="{FF2B5EF4-FFF2-40B4-BE49-F238E27FC236}">
                  <a16:creationId xmlns:a16="http://schemas.microsoft.com/office/drawing/2014/main" id="{A1AE439F-AC98-454F-BC6B-2660A3825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43111" y="4741899"/>
              <a:ext cx="2171980" cy="14586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/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14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B">
            <a:extLst>
              <a:ext uri="{FF2B5EF4-FFF2-40B4-BE49-F238E27FC236}">
                <a16:creationId xmlns:a16="http://schemas.microsoft.com/office/drawing/2014/main" id="{37B7EDC3-41CD-4794-89C4-DCB6956F04B0}"/>
              </a:ext>
            </a:extLst>
          </p:cNvPr>
          <p:cNvGrpSpPr/>
          <p:nvPr/>
        </p:nvGrpSpPr>
        <p:grpSpPr>
          <a:xfrm>
            <a:off x="6971915" y="3455790"/>
            <a:ext cx="2171981" cy="2744765"/>
            <a:chOff x="6971915" y="3455790"/>
            <a:chExt cx="2171981" cy="2744765"/>
          </a:xfrm>
        </p:grpSpPr>
        <p:pic>
          <p:nvPicPr>
            <p:cNvPr id="17" name="B">
              <a:extLst>
                <a:ext uri="{FF2B5EF4-FFF2-40B4-BE49-F238E27FC236}">
                  <a16:creationId xmlns:a16="http://schemas.microsoft.com/office/drawing/2014/main" id="{F9D22348-54AE-4CE7-8AE5-C2D1920E3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71916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/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7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A">
            <a:extLst>
              <a:ext uri="{FF2B5EF4-FFF2-40B4-BE49-F238E27FC236}">
                <a16:creationId xmlns:a16="http://schemas.microsoft.com/office/drawing/2014/main" id="{13C2A4B2-747D-4492-8240-09F50BE5503A}"/>
              </a:ext>
            </a:extLst>
          </p:cNvPr>
          <p:cNvGrpSpPr/>
          <p:nvPr/>
        </p:nvGrpSpPr>
        <p:grpSpPr>
          <a:xfrm>
            <a:off x="4500721" y="3455790"/>
            <a:ext cx="2171980" cy="2744765"/>
            <a:chOff x="4500721" y="3455790"/>
            <a:chExt cx="2171980" cy="2744765"/>
          </a:xfrm>
        </p:grpSpPr>
        <p:pic>
          <p:nvPicPr>
            <p:cNvPr id="19" name="A">
              <a:extLst>
                <a:ext uri="{FF2B5EF4-FFF2-40B4-BE49-F238E27FC236}">
                  <a16:creationId xmlns:a16="http://schemas.microsoft.com/office/drawing/2014/main" id="{2552C294-DB16-4BE2-9FE8-50B93A030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0721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/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7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ถูก1">
            <a:extLst>
              <a:ext uri="{FF2B5EF4-FFF2-40B4-BE49-F238E27FC236}">
                <a16:creationId xmlns:a16="http://schemas.microsoft.com/office/drawing/2014/main" id="{2A80FC7A-8360-4BAD-A2F0-AAFF74D3B0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22814" y="5309767"/>
            <a:ext cx="936000" cy="936000"/>
          </a:xfrm>
          <a:prstGeom prst="rect">
            <a:avLst/>
          </a:prstGeom>
        </p:spPr>
      </p:pic>
      <p:pic>
        <p:nvPicPr>
          <p:cNvPr id="24" name="ผิด1">
            <a:extLst>
              <a:ext uri="{FF2B5EF4-FFF2-40B4-BE49-F238E27FC236}">
                <a16:creationId xmlns:a16="http://schemas.microsoft.com/office/drawing/2014/main" id="{32FE3931-78C5-42D4-8642-63ECC687D7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29566" y="5305195"/>
            <a:ext cx="936000" cy="936000"/>
          </a:xfrm>
          <a:prstGeom prst="rect">
            <a:avLst/>
          </a:prstGeom>
        </p:spPr>
      </p:pic>
      <p:pic>
        <p:nvPicPr>
          <p:cNvPr id="25" name="ผิด1">
            <a:extLst>
              <a:ext uri="{FF2B5EF4-FFF2-40B4-BE49-F238E27FC236}">
                <a16:creationId xmlns:a16="http://schemas.microsoft.com/office/drawing/2014/main" id="{CA6ADA59-1D32-4A35-A67C-5884B176ED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58371" y="5327720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88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0.03009 L 1.18372 -0.0213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80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1.15873 -0.00162 " pathEditMode="relative" rAng="0" ptsTypes="AA">
                                      <p:cBhvr>
                                        <p:cTn id="8" dur="1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4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G">
            <a:extLst>
              <a:ext uri="{FF2B5EF4-FFF2-40B4-BE49-F238E27FC236}">
                <a16:creationId xmlns:a16="http://schemas.microsoft.com/office/drawing/2014/main" id="{2A765AE8-F44A-4B47-B278-6FDE5ACFB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8406D9AE-2C75-40B2-B4C3-E726A507E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76" y="358860"/>
            <a:ext cx="1609552" cy="65388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3D8ED85E-70A6-4C1F-BB4C-F98B41370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616" y="2625873"/>
            <a:ext cx="1609552" cy="653880"/>
          </a:xfrm>
          <a:prstGeom prst="rect">
            <a:avLst/>
          </a:prstGeom>
        </p:spPr>
      </p:pic>
      <p:pic>
        <p:nvPicPr>
          <p:cNvPr id="33" name="Picture 32" descr="A picture containing shape&#10;&#10;Description automatically generated">
            <a:extLst>
              <a:ext uri="{FF2B5EF4-FFF2-40B4-BE49-F238E27FC236}">
                <a16:creationId xmlns:a16="http://schemas.microsoft.com/office/drawing/2014/main" id="{779C696D-0525-429D-BD16-E29DA61E5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772" y="492760"/>
            <a:ext cx="5985520" cy="2460053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A072D0-E34B-4E52-8136-42F62F560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6915" y="6191946"/>
            <a:ext cx="1395736" cy="5551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FC98C-FD6D-4F23-B72F-DA111E2E83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439" y="-68876"/>
            <a:ext cx="911484" cy="1653147"/>
          </a:xfrm>
          <a:prstGeom prst="rect">
            <a:avLst/>
          </a:prstGeom>
        </p:spPr>
      </p:pic>
      <p:pic>
        <p:nvPicPr>
          <p:cNvPr id="23" name="sun" descr="Icon&#10;&#10;Description automatically generated">
            <a:extLst>
              <a:ext uri="{FF2B5EF4-FFF2-40B4-BE49-F238E27FC236}">
                <a16:creationId xmlns:a16="http://schemas.microsoft.com/office/drawing/2014/main" id="{20F67E79-C899-4723-800A-FDB7628784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5497" y="217260"/>
            <a:ext cx="2162835" cy="2053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/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31</m:t>
                        </m:r>
                      </m:den>
                    </m:f>
                  </m:oMath>
                </a14:m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:r>
                  <a:rPr lang="en-US" sz="4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Itim" panose="00000500000000000000" pitchFamily="2" charset="-34"/>
                  </a:rPr>
                  <a:t>⎕</a:t>
                </a:r>
                <a:endParaRPr lang="en-US" sz="4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blipFill>
                <a:blip r:embed="rId10"/>
                <a:stretch>
                  <a:fillRect b="-12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3F274E8-2759-408E-B757-5021F09350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9" y="2487612"/>
            <a:ext cx="9113172" cy="3712943"/>
          </a:xfrm>
          <a:prstGeom prst="rect">
            <a:avLst/>
          </a:prstGeom>
        </p:spPr>
      </p:pic>
      <p:grpSp>
        <p:nvGrpSpPr>
          <p:cNvPr id="6" name="C">
            <a:extLst>
              <a:ext uri="{FF2B5EF4-FFF2-40B4-BE49-F238E27FC236}">
                <a16:creationId xmlns:a16="http://schemas.microsoft.com/office/drawing/2014/main" id="{B7594BCD-92E9-4F7C-89E1-4A002C16E756}"/>
              </a:ext>
            </a:extLst>
          </p:cNvPr>
          <p:cNvGrpSpPr/>
          <p:nvPr/>
        </p:nvGrpSpPr>
        <p:grpSpPr>
          <a:xfrm>
            <a:off x="9443110" y="3455790"/>
            <a:ext cx="2171981" cy="2744765"/>
            <a:chOff x="9443110" y="3455790"/>
            <a:chExt cx="2171981" cy="2744765"/>
          </a:xfrm>
        </p:grpSpPr>
        <p:pic>
          <p:nvPicPr>
            <p:cNvPr id="21" name="C">
              <a:extLst>
                <a:ext uri="{FF2B5EF4-FFF2-40B4-BE49-F238E27FC236}">
                  <a16:creationId xmlns:a16="http://schemas.microsoft.com/office/drawing/2014/main" id="{A1AE439F-AC98-454F-BC6B-2660A3825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43111" y="4741899"/>
              <a:ext cx="2171980" cy="14586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/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31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B">
            <a:extLst>
              <a:ext uri="{FF2B5EF4-FFF2-40B4-BE49-F238E27FC236}">
                <a16:creationId xmlns:a16="http://schemas.microsoft.com/office/drawing/2014/main" id="{37B7EDC3-41CD-4794-89C4-DCB6956F04B0}"/>
              </a:ext>
            </a:extLst>
          </p:cNvPr>
          <p:cNvGrpSpPr/>
          <p:nvPr/>
        </p:nvGrpSpPr>
        <p:grpSpPr>
          <a:xfrm>
            <a:off x="6971915" y="3455790"/>
            <a:ext cx="2171981" cy="2744765"/>
            <a:chOff x="6971915" y="3455790"/>
            <a:chExt cx="2171981" cy="2744765"/>
          </a:xfrm>
        </p:grpSpPr>
        <p:pic>
          <p:nvPicPr>
            <p:cNvPr id="17" name="B">
              <a:extLst>
                <a:ext uri="{FF2B5EF4-FFF2-40B4-BE49-F238E27FC236}">
                  <a16:creationId xmlns:a16="http://schemas.microsoft.com/office/drawing/2014/main" id="{F9D22348-54AE-4CE7-8AE5-C2D1920E3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71916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/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31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A">
            <a:extLst>
              <a:ext uri="{FF2B5EF4-FFF2-40B4-BE49-F238E27FC236}">
                <a16:creationId xmlns:a16="http://schemas.microsoft.com/office/drawing/2014/main" id="{13C2A4B2-747D-4492-8240-09F50BE5503A}"/>
              </a:ext>
            </a:extLst>
          </p:cNvPr>
          <p:cNvGrpSpPr/>
          <p:nvPr/>
        </p:nvGrpSpPr>
        <p:grpSpPr>
          <a:xfrm>
            <a:off x="4500721" y="3455790"/>
            <a:ext cx="2171980" cy="2744765"/>
            <a:chOff x="4500721" y="3455790"/>
            <a:chExt cx="2171980" cy="2744765"/>
          </a:xfrm>
        </p:grpSpPr>
        <p:pic>
          <p:nvPicPr>
            <p:cNvPr id="19" name="A">
              <a:extLst>
                <a:ext uri="{FF2B5EF4-FFF2-40B4-BE49-F238E27FC236}">
                  <a16:creationId xmlns:a16="http://schemas.microsoft.com/office/drawing/2014/main" id="{2552C294-DB16-4BE2-9FE8-50B93A030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0721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/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62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ถูก1">
            <a:extLst>
              <a:ext uri="{FF2B5EF4-FFF2-40B4-BE49-F238E27FC236}">
                <a16:creationId xmlns:a16="http://schemas.microsoft.com/office/drawing/2014/main" id="{2A80FC7A-8360-4BAD-A2F0-AAFF74D3B0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58371" y="5333431"/>
            <a:ext cx="936000" cy="936000"/>
          </a:xfrm>
          <a:prstGeom prst="rect">
            <a:avLst/>
          </a:prstGeom>
        </p:spPr>
      </p:pic>
      <p:pic>
        <p:nvPicPr>
          <p:cNvPr id="24" name="ผิด1">
            <a:extLst>
              <a:ext uri="{FF2B5EF4-FFF2-40B4-BE49-F238E27FC236}">
                <a16:creationId xmlns:a16="http://schemas.microsoft.com/office/drawing/2014/main" id="{32FE3931-78C5-42D4-8642-63ECC687D7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29566" y="5305195"/>
            <a:ext cx="936000" cy="936000"/>
          </a:xfrm>
          <a:prstGeom prst="rect">
            <a:avLst/>
          </a:prstGeom>
        </p:spPr>
      </p:pic>
      <p:pic>
        <p:nvPicPr>
          <p:cNvPr id="25" name="ผิด1">
            <a:extLst>
              <a:ext uri="{FF2B5EF4-FFF2-40B4-BE49-F238E27FC236}">
                <a16:creationId xmlns:a16="http://schemas.microsoft.com/office/drawing/2014/main" id="{CA6ADA59-1D32-4A35-A67C-5884B176ED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25081" y="5347757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8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0.03009 L 1.18372 -0.0213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80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1.15873 -0.00162 " pathEditMode="relative" rAng="0" ptsTypes="AA">
                                      <p:cBhvr>
                                        <p:cTn id="8" dur="1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4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G">
            <a:extLst>
              <a:ext uri="{FF2B5EF4-FFF2-40B4-BE49-F238E27FC236}">
                <a16:creationId xmlns:a16="http://schemas.microsoft.com/office/drawing/2014/main" id="{2A765AE8-F44A-4B47-B278-6FDE5ACFB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8406D9AE-2C75-40B2-B4C3-E726A507E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76" y="358860"/>
            <a:ext cx="1609552" cy="65388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3D8ED85E-70A6-4C1F-BB4C-F98B41370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616" y="2625873"/>
            <a:ext cx="1609552" cy="653880"/>
          </a:xfrm>
          <a:prstGeom prst="rect">
            <a:avLst/>
          </a:prstGeom>
        </p:spPr>
      </p:pic>
      <p:pic>
        <p:nvPicPr>
          <p:cNvPr id="33" name="Picture 32" descr="A picture containing shape&#10;&#10;Description automatically generated">
            <a:extLst>
              <a:ext uri="{FF2B5EF4-FFF2-40B4-BE49-F238E27FC236}">
                <a16:creationId xmlns:a16="http://schemas.microsoft.com/office/drawing/2014/main" id="{779C696D-0525-429D-BD16-E29DA61E5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772" y="492760"/>
            <a:ext cx="5985520" cy="2460053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A072D0-E34B-4E52-8136-42F62F560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6915" y="6191946"/>
            <a:ext cx="1395736" cy="5551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FC98C-FD6D-4F23-B72F-DA111E2E83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439" y="-68876"/>
            <a:ext cx="911484" cy="1653147"/>
          </a:xfrm>
          <a:prstGeom prst="rect">
            <a:avLst/>
          </a:prstGeom>
        </p:spPr>
      </p:pic>
      <p:pic>
        <p:nvPicPr>
          <p:cNvPr id="23" name="sun" descr="Icon&#10;&#10;Description automatically generated">
            <a:extLst>
              <a:ext uri="{FF2B5EF4-FFF2-40B4-BE49-F238E27FC236}">
                <a16:creationId xmlns:a16="http://schemas.microsoft.com/office/drawing/2014/main" id="{20F67E79-C899-4723-800A-FDB7628784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5497" y="217260"/>
            <a:ext cx="2162835" cy="2053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/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:r>
                  <a:rPr lang="en-US" sz="4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Itim" panose="00000500000000000000" pitchFamily="2" charset="-34"/>
                  </a:rPr>
                  <a:t>⎕</a:t>
                </a:r>
                <a:endParaRPr lang="en-US" sz="4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blipFill>
                <a:blip r:embed="rId10"/>
                <a:stretch>
                  <a:fillRect b="-12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3F274E8-2759-408E-B757-5021F09350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9" y="2487612"/>
            <a:ext cx="9113172" cy="3712943"/>
          </a:xfrm>
          <a:prstGeom prst="rect">
            <a:avLst/>
          </a:prstGeom>
        </p:spPr>
      </p:pic>
      <p:grpSp>
        <p:nvGrpSpPr>
          <p:cNvPr id="6" name="C">
            <a:extLst>
              <a:ext uri="{FF2B5EF4-FFF2-40B4-BE49-F238E27FC236}">
                <a16:creationId xmlns:a16="http://schemas.microsoft.com/office/drawing/2014/main" id="{B7594BCD-92E9-4F7C-89E1-4A002C16E756}"/>
              </a:ext>
            </a:extLst>
          </p:cNvPr>
          <p:cNvGrpSpPr/>
          <p:nvPr/>
        </p:nvGrpSpPr>
        <p:grpSpPr>
          <a:xfrm>
            <a:off x="9416148" y="3756651"/>
            <a:ext cx="2198943" cy="2443904"/>
            <a:chOff x="9416148" y="3756651"/>
            <a:chExt cx="2198943" cy="2443904"/>
          </a:xfrm>
        </p:grpSpPr>
        <p:pic>
          <p:nvPicPr>
            <p:cNvPr id="21" name="C">
              <a:extLst>
                <a:ext uri="{FF2B5EF4-FFF2-40B4-BE49-F238E27FC236}">
                  <a16:creationId xmlns:a16="http://schemas.microsoft.com/office/drawing/2014/main" id="{A1AE439F-AC98-454F-BC6B-2660A3825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43111" y="4741899"/>
              <a:ext cx="2171980" cy="145865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FF1900-AE01-4DFE-91AB-EEACA7159F97}"/>
                </a:ext>
              </a:extLst>
            </p:cNvPr>
            <p:cNvSpPr txBox="1"/>
            <p:nvPr/>
          </p:nvSpPr>
          <p:spPr>
            <a:xfrm>
              <a:off x="9416148" y="3756651"/>
              <a:ext cx="21628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4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r>
                <a:rPr lang="en-US" sz="4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</a:p>
          </p:txBody>
        </p:sp>
      </p:grpSp>
      <p:grpSp>
        <p:nvGrpSpPr>
          <p:cNvPr id="5" name="B">
            <a:extLst>
              <a:ext uri="{FF2B5EF4-FFF2-40B4-BE49-F238E27FC236}">
                <a16:creationId xmlns:a16="http://schemas.microsoft.com/office/drawing/2014/main" id="{37B7EDC3-41CD-4794-89C4-DCB6956F04B0}"/>
              </a:ext>
            </a:extLst>
          </p:cNvPr>
          <p:cNvGrpSpPr/>
          <p:nvPr/>
        </p:nvGrpSpPr>
        <p:grpSpPr>
          <a:xfrm>
            <a:off x="6971915" y="3455790"/>
            <a:ext cx="2171981" cy="2744765"/>
            <a:chOff x="6971915" y="3455790"/>
            <a:chExt cx="2171981" cy="2744765"/>
          </a:xfrm>
        </p:grpSpPr>
        <p:pic>
          <p:nvPicPr>
            <p:cNvPr id="17" name="B">
              <a:extLst>
                <a:ext uri="{FF2B5EF4-FFF2-40B4-BE49-F238E27FC236}">
                  <a16:creationId xmlns:a16="http://schemas.microsoft.com/office/drawing/2014/main" id="{F9D22348-54AE-4CE7-8AE5-C2D1920E3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71916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/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A">
            <a:extLst>
              <a:ext uri="{FF2B5EF4-FFF2-40B4-BE49-F238E27FC236}">
                <a16:creationId xmlns:a16="http://schemas.microsoft.com/office/drawing/2014/main" id="{13C2A4B2-747D-4492-8240-09F50BE5503A}"/>
              </a:ext>
            </a:extLst>
          </p:cNvPr>
          <p:cNvGrpSpPr/>
          <p:nvPr/>
        </p:nvGrpSpPr>
        <p:grpSpPr>
          <a:xfrm>
            <a:off x="4500721" y="3455790"/>
            <a:ext cx="2171980" cy="2744765"/>
            <a:chOff x="4500721" y="3455790"/>
            <a:chExt cx="2171980" cy="2744765"/>
          </a:xfrm>
        </p:grpSpPr>
        <p:pic>
          <p:nvPicPr>
            <p:cNvPr id="19" name="A">
              <a:extLst>
                <a:ext uri="{FF2B5EF4-FFF2-40B4-BE49-F238E27FC236}">
                  <a16:creationId xmlns:a16="http://schemas.microsoft.com/office/drawing/2014/main" id="{2552C294-DB16-4BE2-9FE8-50B93A030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0721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/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10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ถูก1">
            <a:extLst>
              <a:ext uri="{FF2B5EF4-FFF2-40B4-BE49-F238E27FC236}">
                <a16:creationId xmlns:a16="http://schemas.microsoft.com/office/drawing/2014/main" id="{2A80FC7A-8360-4BAD-A2F0-AAFF74D3B00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29566" y="5310851"/>
            <a:ext cx="936000" cy="936000"/>
          </a:xfrm>
          <a:prstGeom prst="rect">
            <a:avLst/>
          </a:prstGeom>
        </p:spPr>
      </p:pic>
      <p:pic>
        <p:nvPicPr>
          <p:cNvPr id="24" name="ผิด1">
            <a:extLst>
              <a:ext uri="{FF2B5EF4-FFF2-40B4-BE49-F238E27FC236}">
                <a16:creationId xmlns:a16="http://schemas.microsoft.com/office/drawing/2014/main" id="{32FE3931-78C5-42D4-8642-63ECC687D72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00575" y="5327720"/>
            <a:ext cx="936000" cy="936000"/>
          </a:xfrm>
          <a:prstGeom prst="rect">
            <a:avLst/>
          </a:prstGeom>
        </p:spPr>
      </p:pic>
      <p:pic>
        <p:nvPicPr>
          <p:cNvPr id="26" name="ถูก1">
            <a:extLst>
              <a:ext uri="{FF2B5EF4-FFF2-40B4-BE49-F238E27FC236}">
                <a16:creationId xmlns:a16="http://schemas.microsoft.com/office/drawing/2014/main" id="{3A234D7B-2369-4098-81DC-6670C11C60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9389" y="5327720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66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0.03009 L 1.18372 -0.0213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80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1.15873 -0.00162 " pathEditMode="relative" rAng="0" ptsTypes="AA">
                                      <p:cBhvr>
                                        <p:cTn id="8" dur="1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4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G">
            <a:extLst>
              <a:ext uri="{FF2B5EF4-FFF2-40B4-BE49-F238E27FC236}">
                <a16:creationId xmlns:a16="http://schemas.microsoft.com/office/drawing/2014/main" id="{2A765AE8-F44A-4B47-B278-6FDE5ACFB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8406D9AE-2C75-40B2-B4C3-E726A507E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76" y="358860"/>
            <a:ext cx="1609552" cy="65388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3D8ED85E-70A6-4C1F-BB4C-F98B41370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616" y="2625873"/>
            <a:ext cx="1609552" cy="653880"/>
          </a:xfrm>
          <a:prstGeom prst="rect">
            <a:avLst/>
          </a:prstGeom>
        </p:spPr>
      </p:pic>
      <p:pic>
        <p:nvPicPr>
          <p:cNvPr id="33" name="Picture 32" descr="A picture containing shape&#10;&#10;Description automatically generated">
            <a:extLst>
              <a:ext uri="{FF2B5EF4-FFF2-40B4-BE49-F238E27FC236}">
                <a16:creationId xmlns:a16="http://schemas.microsoft.com/office/drawing/2014/main" id="{779C696D-0525-429D-BD16-E29DA61E5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772" y="492760"/>
            <a:ext cx="5985520" cy="2460053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A072D0-E34B-4E52-8136-42F62F560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6915" y="6191946"/>
            <a:ext cx="1395736" cy="5551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FC98C-FD6D-4F23-B72F-DA111E2E83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439" y="-68876"/>
            <a:ext cx="911484" cy="1653147"/>
          </a:xfrm>
          <a:prstGeom prst="rect">
            <a:avLst/>
          </a:prstGeom>
        </p:spPr>
      </p:pic>
      <p:pic>
        <p:nvPicPr>
          <p:cNvPr id="23" name="sun" descr="Icon&#10;&#10;Description automatically generated">
            <a:extLst>
              <a:ext uri="{FF2B5EF4-FFF2-40B4-BE49-F238E27FC236}">
                <a16:creationId xmlns:a16="http://schemas.microsoft.com/office/drawing/2014/main" id="{20F67E79-C899-4723-800A-FDB7628784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5497" y="217260"/>
            <a:ext cx="2162835" cy="2053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/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th-TH" sz="480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:r>
                  <a:rPr lang="en-US" sz="4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Itim" panose="00000500000000000000" pitchFamily="2" charset="-34"/>
                  </a:rPr>
                  <a:t>⎕</a:t>
                </a:r>
                <a:endParaRPr lang="en-US" sz="4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blipFill>
                <a:blip r:embed="rId10"/>
                <a:stretch>
                  <a:fillRect b="-12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3F274E8-2759-408E-B757-5021F09350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9" y="2487612"/>
            <a:ext cx="9113172" cy="3712943"/>
          </a:xfrm>
          <a:prstGeom prst="rect">
            <a:avLst/>
          </a:prstGeom>
        </p:spPr>
      </p:pic>
      <p:grpSp>
        <p:nvGrpSpPr>
          <p:cNvPr id="6" name="C">
            <a:extLst>
              <a:ext uri="{FF2B5EF4-FFF2-40B4-BE49-F238E27FC236}">
                <a16:creationId xmlns:a16="http://schemas.microsoft.com/office/drawing/2014/main" id="{B7594BCD-92E9-4F7C-89E1-4A002C16E756}"/>
              </a:ext>
            </a:extLst>
          </p:cNvPr>
          <p:cNvGrpSpPr/>
          <p:nvPr/>
        </p:nvGrpSpPr>
        <p:grpSpPr>
          <a:xfrm>
            <a:off x="9443110" y="3455790"/>
            <a:ext cx="2171981" cy="2744765"/>
            <a:chOff x="9443110" y="3455790"/>
            <a:chExt cx="2171981" cy="2744765"/>
          </a:xfrm>
        </p:grpSpPr>
        <p:pic>
          <p:nvPicPr>
            <p:cNvPr id="21" name="C">
              <a:extLst>
                <a:ext uri="{FF2B5EF4-FFF2-40B4-BE49-F238E27FC236}">
                  <a16:creationId xmlns:a16="http://schemas.microsoft.com/office/drawing/2014/main" id="{A1AE439F-AC98-454F-BC6B-2660A3825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43111" y="4741899"/>
              <a:ext cx="2171980" cy="14586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/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25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B">
            <a:extLst>
              <a:ext uri="{FF2B5EF4-FFF2-40B4-BE49-F238E27FC236}">
                <a16:creationId xmlns:a16="http://schemas.microsoft.com/office/drawing/2014/main" id="{37B7EDC3-41CD-4794-89C4-DCB6956F04B0}"/>
              </a:ext>
            </a:extLst>
          </p:cNvPr>
          <p:cNvGrpSpPr/>
          <p:nvPr/>
        </p:nvGrpSpPr>
        <p:grpSpPr>
          <a:xfrm>
            <a:off x="6971915" y="3455790"/>
            <a:ext cx="2171981" cy="2744765"/>
            <a:chOff x="6971915" y="3455790"/>
            <a:chExt cx="2171981" cy="2744765"/>
          </a:xfrm>
        </p:grpSpPr>
        <p:pic>
          <p:nvPicPr>
            <p:cNvPr id="17" name="B">
              <a:extLst>
                <a:ext uri="{FF2B5EF4-FFF2-40B4-BE49-F238E27FC236}">
                  <a16:creationId xmlns:a16="http://schemas.microsoft.com/office/drawing/2014/main" id="{F9D22348-54AE-4CE7-8AE5-C2D1920E3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71916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/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25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A">
            <a:extLst>
              <a:ext uri="{FF2B5EF4-FFF2-40B4-BE49-F238E27FC236}">
                <a16:creationId xmlns:a16="http://schemas.microsoft.com/office/drawing/2014/main" id="{13C2A4B2-747D-4492-8240-09F50BE5503A}"/>
              </a:ext>
            </a:extLst>
          </p:cNvPr>
          <p:cNvGrpSpPr/>
          <p:nvPr/>
        </p:nvGrpSpPr>
        <p:grpSpPr>
          <a:xfrm>
            <a:off x="4500721" y="3455790"/>
            <a:ext cx="2171980" cy="2744765"/>
            <a:chOff x="4500721" y="3455790"/>
            <a:chExt cx="2171980" cy="2744765"/>
          </a:xfrm>
        </p:grpSpPr>
        <p:pic>
          <p:nvPicPr>
            <p:cNvPr id="19" name="A">
              <a:extLst>
                <a:ext uri="{FF2B5EF4-FFF2-40B4-BE49-F238E27FC236}">
                  <a16:creationId xmlns:a16="http://schemas.microsoft.com/office/drawing/2014/main" id="{2552C294-DB16-4BE2-9FE8-50B93A030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0721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/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50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ถูก1">
            <a:extLst>
              <a:ext uri="{FF2B5EF4-FFF2-40B4-BE49-F238E27FC236}">
                <a16:creationId xmlns:a16="http://schemas.microsoft.com/office/drawing/2014/main" id="{2A80FC7A-8360-4BAD-A2F0-AAFF74D3B0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56527" y="5305195"/>
            <a:ext cx="936000" cy="936000"/>
          </a:xfrm>
          <a:prstGeom prst="rect">
            <a:avLst/>
          </a:prstGeom>
        </p:spPr>
      </p:pic>
      <p:pic>
        <p:nvPicPr>
          <p:cNvPr id="24" name="ผิด1">
            <a:extLst>
              <a:ext uri="{FF2B5EF4-FFF2-40B4-BE49-F238E27FC236}">
                <a16:creationId xmlns:a16="http://schemas.microsoft.com/office/drawing/2014/main" id="{32FE3931-78C5-42D4-8642-63ECC687D7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87176" y="5309767"/>
            <a:ext cx="936000" cy="936000"/>
          </a:xfrm>
          <a:prstGeom prst="rect">
            <a:avLst/>
          </a:prstGeom>
        </p:spPr>
      </p:pic>
      <p:pic>
        <p:nvPicPr>
          <p:cNvPr id="25" name="ผิด1">
            <a:extLst>
              <a:ext uri="{FF2B5EF4-FFF2-40B4-BE49-F238E27FC236}">
                <a16:creationId xmlns:a16="http://schemas.microsoft.com/office/drawing/2014/main" id="{CA6ADA59-1D32-4A35-A67C-5884B176ED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58371" y="5327720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20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0.03009 L 1.18372 -0.0213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80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1.15873 -0.00162 " pathEditMode="relative" rAng="0" ptsTypes="AA">
                                      <p:cBhvr>
                                        <p:cTn id="8" dur="1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4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G">
            <a:extLst>
              <a:ext uri="{FF2B5EF4-FFF2-40B4-BE49-F238E27FC236}">
                <a16:creationId xmlns:a16="http://schemas.microsoft.com/office/drawing/2014/main" id="{2A765AE8-F44A-4B47-B278-6FDE5ACFB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8406D9AE-2C75-40B2-B4C3-E726A507E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76" y="358860"/>
            <a:ext cx="1609552" cy="65388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3D8ED85E-70A6-4C1F-BB4C-F98B41370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616" y="2625873"/>
            <a:ext cx="1609552" cy="653880"/>
          </a:xfrm>
          <a:prstGeom prst="rect">
            <a:avLst/>
          </a:prstGeom>
        </p:spPr>
      </p:pic>
      <p:pic>
        <p:nvPicPr>
          <p:cNvPr id="33" name="Picture 32" descr="A picture containing shape&#10;&#10;Description automatically generated">
            <a:extLst>
              <a:ext uri="{FF2B5EF4-FFF2-40B4-BE49-F238E27FC236}">
                <a16:creationId xmlns:a16="http://schemas.microsoft.com/office/drawing/2014/main" id="{779C696D-0525-429D-BD16-E29DA61E5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772" y="492760"/>
            <a:ext cx="5985520" cy="2460053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A072D0-E34B-4E52-8136-42F62F560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6915" y="6191946"/>
            <a:ext cx="1395736" cy="5551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FC98C-FD6D-4F23-B72F-DA111E2E83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439" y="-68876"/>
            <a:ext cx="911484" cy="1653147"/>
          </a:xfrm>
          <a:prstGeom prst="rect">
            <a:avLst/>
          </a:prstGeom>
        </p:spPr>
      </p:pic>
      <p:pic>
        <p:nvPicPr>
          <p:cNvPr id="23" name="sun" descr="Icon&#10;&#10;Description automatically generated">
            <a:extLst>
              <a:ext uri="{FF2B5EF4-FFF2-40B4-BE49-F238E27FC236}">
                <a16:creationId xmlns:a16="http://schemas.microsoft.com/office/drawing/2014/main" id="{20F67E79-C899-4723-800A-FDB7628784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5497" y="217260"/>
            <a:ext cx="2162835" cy="2053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/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19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19</m:t>
                        </m:r>
                      </m:den>
                    </m:f>
                  </m:oMath>
                </a14:m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:r>
                  <a:rPr lang="en-US" sz="4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Itim" panose="00000500000000000000" pitchFamily="2" charset="-34"/>
                  </a:rPr>
                  <a:t>⎕</a:t>
                </a:r>
                <a:endParaRPr lang="en-US" sz="4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blipFill>
                <a:blip r:embed="rId10"/>
                <a:stretch>
                  <a:fillRect b="-12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3F274E8-2759-408E-B757-5021F09350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9" y="2487612"/>
            <a:ext cx="9113172" cy="3712943"/>
          </a:xfrm>
          <a:prstGeom prst="rect">
            <a:avLst/>
          </a:prstGeom>
        </p:spPr>
      </p:pic>
      <p:grpSp>
        <p:nvGrpSpPr>
          <p:cNvPr id="6" name="C">
            <a:extLst>
              <a:ext uri="{FF2B5EF4-FFF2-40B4-BE49-F238E27FC236}">
                <a16:creationId xmlns:a16="http://schemas.microsoft.com/office/drawing/2014/main" id="{B7594BCD-92E9-4F7C-89E1-4A002C16E756}"/>
              </a:ext>
            </a:extLst>
          </p:cNvPr>
          <p:cNvGrpSpPr/>
          <p:nvPr/>
        </p:nvGrpSpPr>
        <p:grpSpPr>
          <a:xfrm>
            <a:off x="9443110" y="3455790"/>
            <a:ext cx="2171981" cy="2744765"/>
            <a:chOff x="9443110" y="3455790"/>
            <a:chExt cx="2171981" cy="2744765"/>
          </a:xfrm>
        </p:grpSpPr>
        <p:pic>
          <p:nvPicPr>
            <p:cNvPr id="21" name="C">
              <a:extLst>
                <a:ext uri="{FF2B5EF4-FFF2-40B4-BE49-F238E27FC236}">
                  <a16:creationId xmlns:a16="http://schemas.microsoft.com/office/drawing/2014/main" id="{A1AE439F-AC98-454F-BC6B-2660A3825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43111" y="4741899"/>
              <a:ext cx="2171980" cy="14586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/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19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B">
            <a:extLst>
              <a:ext uri="{FF2B5EF4-FFF2-40B4-BE49-F238E27FC236}">
                <a16:creationId xmlns:a16="http://schemas.microsoft.com/office/drawing/2014/main" id="{37B7EDC3-41CD-4794-89C4-DCB6956F04B0}"/>
              </a:ext>
            </a:extLst>
          </p:cNvPr>
          <p:cNvGrpSpPr/>
          <p:nvPr/>
        </p:nvGrpSpPr>
        <p:grpSpPr>
          <a:xfrm>
            <a:off x="6971915" y="3455790"/>
            <a:ext cx="2171981" cy="2744765"/>
            <a:chOff x="6971915" y="3455790"/>
            <a:chExt cx="2171981" cy="2744765"/>
          </a:xfrm>
        </p:grpSpPr>
        <p:pic>
          <p:nvPicPr>
            <p:cNvPr id="17" name="B">
              <a:extLst>
                <a:ext uri="{FF2B5EF4-FFF2-40B4-BE49-F238E27FC236}">
                  <a16:creationId xmlns:a16="http://schemas.microsoft.com/office/drawing/2014/main" id="{F9D22348-54AE-4CE7-8AE5-C2D1920E3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71916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/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38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A">
            <a:extLst>
              <a:ext uri="{FF2B5EF4-FFF2-40B4-BE49-F238E27FC236}">
                <a16:creationId xmlns:a16="http://schemas.microsoft.com/office/drawing/2014/main" id="{13C2A4B2-747D-4492-8240-09F50BE5503A}"/>
              </a:ext>
            </a:extLst>
          </p:cNvPr>
          <p:cNvGrpSpPr/>
          <p:nvPr/>
        </p:nvGrpSpPr>
        <p:grpSpPr>
          <a:xfrm>
            <a:off x="4500721" y="3455790"/>
            <a:ext cx="2171980" cy="2744765"/>
            <a:chOff x="4500721" y="3455790"/>
            <a:chExt cx="2171980" cy="2744765"/>
          </a:xfrm>
        </p:grpSpPr>
        <p:pic>
          <p:nvPicPr>
            <p:cNvPr id="19" name="A">
              <a:extLst>
                <a:ext uri="{FF2B5EF4-FFF2-40B4-BE49-F238E27FC236}">
                  <a16:creationId xmlns:a16="http://schemas.microsoft.com/office/drawing/2014/main" id="{2552C294-DB16-4BE2-9FE8-50B93A030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0721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/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19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ถูก1">
            <a:extLst>
              <a:ext uri="{FF2B5EF4-FFF2-40B4-BE49-F238E27FC236}">
                <a16:creationId xmlns:a16="http://schemas.microsoft.com/office/drawing/2014/main" id="{2A80FC7A-8360-4BAD-A2F0-AAFF74D3B0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22814" y="5309767"/>
            <a:ext cx="936000" cy="936000"/>
          </a:xfrm>
          <a:prstGeom prst="rect">
            <a:avLst/>
          </a:prstGeom>
        </p:spPr>
      </p:pic>
      <p:pic>
        <p:nvPicPr>
          <p:cNvPr id="24" name="ผิด1">
            <a:extLst>
              <a:ext uri="{FF2B5EF4-FFF2-40B4-BE49-F238E27FC236}">
                <a16:creationId xmlns:a16="http://schemas.microsoft.com/office/drawing/2014/main" id="{32FE3931-78C5-42D4-8642-63ECC687D7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29566" y="5305195"/>
            <a:ext cx="936000" cy="936000"/>
          </a:xfrm>
          <a:prstGeom prst="rect">
            <a:avLst/>
          </a:prstGeom>
        </p:spPr>
      </p:pic>
      <p:pic>
        <p:nvPicPr>
          <p:cNvPr id="25" name="ผิด1">
            <a:extLst>
              <a:ext uri="{FF2B5EF4-FFF2-40B4-BE49-F238E27FC236}">
                <a16:creationId xmlns:a16="http://schemas.microsoft.com/office/drawing/2014/main" id="{CA6ADA59-1D32-4A35-A67C-5884B176ED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58371" y="5327720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18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0.03009 L 1.18372 -0.0213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80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1.15873 -0.00162 " pathEditMode="relative" rAng="0" ptsTypes="AA">
                                      <p:cBhvr>
                                        <p:cTn id="8" dur="1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4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G">
            <a:extLst>
              <a:ext uri="{FF2B5EF4-FFF2-40B4-BE49-F238E27FC236}">
                <a16:creationId xmlns:a16="http://schemas.microsoft.com/office/drawing/2014/main" id="{2A765AE8-F44A-4B47-B278-6FDE5ACFB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8406D9AE-2C75-40B2-B4C3-E726A507E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76" y="358860"/>
            <a:ext cx="1609552" cy="65388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3D8ED85E-70A6-4C1F-BB4C-F98B41370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616" y="2625873"/>
            <a:ext cx="1609552" cy="653880"/>
          </a:xfrm>
          <a:prstGeom prst="rect">
            <a:avLst/>
          </a:prstGeom>
        </p:spPr>
      </p:pic>
      <p:pic>
        <p:nvPicPr>
          <p:cNvPr id="33" name="Picture 32" descr="A picture containing shape&#10;&#10;Description automatically generated">
            <a:extLst>
              <a:ext uri="{FF2B5EF4-FFF2-40B4-BE49-F238E27FC236}">
                <a16:creationId xmlns:a16="http://schemas.microsoft.com/office/drawing/2014/main" id="{779C696D-0525-429D-BD16-E29DA61E5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772" y="492760"/>
            <a:ext cx="5985520" cy="2460053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A072D0-E34B-4E52-8136-42F62F560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6915" y="6191946"/>
            <a:ext cx="1395736" cy="5551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FC98C-FD6D-4F23-B72F-DA111E2E83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439" y="-68876"/>
            <a:ext cx="911483" cy="1653147"/>
          </a:xfrm>
          <a:prstGeom prst="rect">
            <a:avLst/>
          </a:prstGeom>
        </p:spPr>
      </p:pic>
      <p:pic>
        <p:nvPicPr>
          <p:cNvPr id="23" name="sun" descr="Icon&#10;&#10;Description automatically generated">
            <a:extLst>
              <a:ext uri="{FF2B5EF4-FFF2-40B4-BE49-F238E27FC236}">
                <a16:creationId xmlns:a16="http://schemas.microsoft.com/office/drawing/2014/main" id="{20F67E79-C899-4723-800A-FDB7628784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5497" y="217260"/>
            <a:ext cx="2162835" cy="2053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/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27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36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36</m:t>
                        </m:r>
                      </m:den>
                    </m:f>
                  </m:oMath>
                </a14:m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:r>
                  <a:rPr lang="en-US" sz="4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Itim" panose="00000500000000000000" pitchFamily="2" charset="-34"/>
                  </a:rPr>
                  <a:t>⎕</a:t>
                </a:r>
                <a:endParaRPr lang="en-US" sz="4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blipFill>
                <a:blip r:embed="rId10"/>
                <a:stretch>
                  <a:fillRect b="-12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3F274E8-2759-408E-B757-5021F09350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9" y="2487612"/>
            <a:ext cx="9113172" cy="3712943"/>
          </a:xfrm>
          <a:prstGeom prst="rect">
            <a:avLst/>
          </a:prstGeom>
        </p:spPr>
      </p:pic>
      <p:grpSp>
        <p:nvGrpSpPr>
          <p:cNvPr id="6" name="C">
            <a:extLst>
              <a:ext uri="{FF2B5EF4-FFF2-40B4-BE49-F238E27FC236}">
                <a16:creationId xmlns:a16="http://schemas.microsoft.com/office/drawing/2014/main" id="{B7594BCD-92E9-4F7C-89E1-4A002C16E756}"/>
              </a:ext>
            </a:extLst>
          </p:cNvPr>
          <p:cNvGrpSpPr/>
          <p:nvPr/>
        </p:nvGrpSpPr>
        <p:grpSpPr>
          <a:xfrm>
            <a:off x="9443110" y="3455790"/>
            <a:ext cx="2171981" cy="2744765"/>
            <a:chOff x="9443110" y="3455790"/>
            <a:chExt cx="2171981" cy="2744765"/>
          </a:xfrm>
        </p:grpSpPr>
        <p:pic>
          <p:nvPicPr>
            <p:cNvPr id="21" name="C">
              <a:extLst>
                <a:ext uri="{FF2B5EF4-FFF2-40B4-BE49-F238E27FC236}">
                  <a16:creationId xmlns:a16="http://schemas.microsoft.com/office/drawing/2014/main" id="{A1AE439F-AC98-454F-BC6B-2660A3825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43111" y="4741899"/>
              <a:ext cx="2171980" cy="14586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/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72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B">
            <a:extLst>
              <a:ext uri="{FF2B5EF4-FFF2-40B4-BE49-F238E27FC236}">
                <a16:creationId xmlns:a16="http://schemas.microsoft.com/office/drawing/2014/main" id="{37B7EDC3-41CD-4794-89C4-DCB6956F04B0}"/>
              </a:ext>
            </a:extLst>
          </p:cNvPr>
          <p:cNvGrpSpPr/>
          <p:nvPr/>
        </p:nvGrpSpPr>
        <p:grpSpPr>
          <a:xfrm>
            <a:off x="6971915" y="3455790"/>
            <a:ext cx="2171981" cy="2744765"/>
            <a:chOff x="6971915" y="3455790"/>
            <a:chExt cx="2171981" cy="2744765"/>
          </a:xfrm>
        </p:grpSpPr>
        <p:pic>
          <p:nvPicPr>
            <p:cNvPr id="17" name="B">
              <a:extLst>
                <a:ext uri="{FF2B5EF4-FFF2-40B4-BE49-F238E27FC236}">
                  <a16:creationId xmlns:a16="http://schemas.microsoft.com/office/drawing/2014/main" id="{F9D22348-54AE-4CE7-8AE5-C2D1920E3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71916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/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36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A">
            <a:extLst>
              <a:ext uri="{FF2B5EF4-FFF2-40B4-BE49-F238E27FC236}">
                <a16:creationId xmlns:a16="http://schemas.microsoft.com/office/drawing/2014/main" id="{13C2A4B2-747D-4492-8240-09F50BE5503A}"/>
              </a:ext>
            </a:extLst>
          </p:cNvPr>
          <p:cNvGrpSpPr/>
          <p:nvPr/>
        </p:nvGrpSpPr>
        <p:grpSpPr>
          <a:xfrm>
            <a:off x="4500721" y="3455790"/>
            <a:ext cx="2171980" cy="2744765"/>
            <a:chOff x="4500721" y="3455790"/>
            <a:chExt cx="2171980" cy="2744765"/>
          </a:xfrm>
        </p:grpSpPr>
        <p:pic>
          <p:nvPicPr>
            <p:cNvPr id="19" name="A">
              <a:extLst>
                <a:ext uri="{FF2B5EF4-FFF2-40B4-BE49-F238E27FC236}">
                  <a16:creationId xmlns:a16="http://schemas.microsoft.com/office/drawing/2014/main" id="{2552C294-DB16-4BE2-9FE8-50B93A030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0721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/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36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ถูก1">
            <a:extLst>
              <a:ext uri="{FF2B5EF4-FFF2-40B4-BE49-F238E27FC236}">
                <a16:creationId xmlns:a16="http://schemas.microsoft.com/office/drawing/2014/main" id="{2A80FC7A-8360-4BAD-A2F0-AAFF74D3B0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58371" y="5333431"/>
            <a:ext cx="936000" cy="936000"/>
          </a:xfrm>
          <a:prstGeom prst="rect">
            <a:avLst/>
          </a:prstGeom>
        </p:spPr>
      </p:pic>
      <p:pic>
        <p:nvPicPr>
          <p:cNvPr id="24" name="ผิด1">
            <a:extLst>
              <a:ext uri="{FF2B5EF4-FFF2-40B4-BE49-F238E27FC236}">
                <a16:creationId xmlns:a16="http://schemas.microsoft.com/office/drawing/2014/main" id="{32FE3931-78C5-42D4-8642-63ECC687D7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29566" y="5305195"/>
            <a:ext cx="936000" cy="936000"/>
          </a:xfrm>
          <a:prstGeom prst="rect">
            <a:avLst/>
          </a:prstGeom>
        </p:spPr>
      </p:pic>
      <p:pic>
        <p:nvPicPr>
          <p:cNvPr id="25" name="ผิด1">
            <a:extLst>
              <a:ext uri="{FF2B5EF4-FFF2-40B4-BE49-F238E27FC236}">
                <a16:creationId xmlns:a16="http://schemas.microsoft.com/office/drawing/2014/main" id="{CA6ADA59-1D32-4A35-A67C-5884B176ED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25081" y="5347757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95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0.03009 L 1.18372 -0.0213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80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1.15873 -0.00162 " pathEditMode="relative" rAng="0" ptsTypes="AA">
                                      <p:cBhvr>
                                        <p:cTn id="8" dur="1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4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G">
            <a:extLst>
              <a:ext uri="{FF2B5EF4-FFF2-40B4-BE49-F238E27FC236}">
                <a16:creationId xmlns:a16="http://schemas.microsoft.com/office/drawing/2014/main" id="{2A765AE8-F44A-4B47-B278-6FDE5ACFB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8406D9AE-2C75-40B2-B4C3-E726A507E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76" y="358860"/>
            <a:ext cx="1609552" cy="65388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3D8ED85E-70A6-4C1F-BB4C-F98B41370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616" y="2625873"/>
            <a:ext cx="1609552" cy="653880"/>
          </a:xfrm>
          <a:prstGeom prst="rect">
            <a:avLst/>
          </a:prstGeom>
        </p:spPr>
      </p:pic>
      <p:pic>
        <p:nvPicPr>
          <p:cNvPr id="33" name="Picture 32" descr="A picture containing shape&#10;&#10;Description automatically generated">
            <a:extLst>
              <a:ext uri="{FF2B5EF4-FFF2-40B4-BE49-F238E27FC236}">
                <a16:creationId xmlns:a16="http://schemas.microsoft.com/office/drawing/2014/main" id="{779C696D-0525-429D-BD16-E29DA61E5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772" y="492760"/>
            <a:ext cx="5985520" cy="2460053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A072D0-E34B-4E52-8136-42F62F560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6915" y="6191946"/>
            <a:ext cx="1395736" cy="5551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FC98C-FD6D-4F23-B72F-DA111E2E83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439" y="-68876"/>
            <a:ext cx="911483" cy="1653147"/>
          </a:xfrm>
          <a:prstGeom prst="rect">
            <a:avLst/>
          </a:prstGeom>
        </p:spPr>
      </p:pic>
      <p:pic>
        <p:nvPicPr>
          <p:cNvPr id="23" name="sun" descr="Icon&#10;&#10;Description automatically generated">
            <a:extLst>
              <a:ext uri="{FF2B5EF4-FFF2-40B4-BE49-F238E27FC236}">
                <a16:creationId xmlns:a16="http://schemas.microsoft.com/office/drawing/2014/main" id="{20F67E79-C899-4723-800A-FDB7628784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5497" y="217260"/>
            <a:ext cx="2162835" cy="2053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/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24</m:t>
                        </m:r>
                      </m:den>
                    </m:f>
                  </m:oMath>
                </a14:m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:r>
                  <a:rPr lang="en-US" sz="4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Itim" panose="00000500000000000000" pitchFamily="2" charset="-34"/>
                  </a:rPr>
                  <a:t>⎕</a:t>
                </a:r>
                <a:endParaRPr lang="en-US" sz="4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blipFill>
                <a:blip r:embed="rId10"/>
                <a:stretch>
                  <a:fillRect b="-12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3F274E8-2759-408E-B757-5021F09350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9" y="2487612"/>
            <a:ext cx="9113172" cy="3712943"/>
          </a:xfrm>
          <a:prstGeom prst="rect">
            <a:avLst/>
          </a:prstGeom>
        </p:spPr>
      </p:pic>
      <p:grpSp>
        <p:nvGrpSpPr>
          <p:cNvPr id="6" name="C">
            <a:extLst>
              <a:ext uri="{FF2B5EF4-FFF2-40B4-BE49-F238E27FC236}">
                <a16:creationId xmlns:a16="http://schemas.microsoft.com/office/drawing/2014/main" id="{B7594BCD-92E9-4F7C-89E1-4A002C16E756}"/>
              </a:ext>
            </a:extLst>
          </p:cNvPr>
          <p:cNvGrpSpPr/>
          <p:nvPr/>
        </p:nvGrpSpPr>
        <p:grpSpPr>
          <a:xfrm>
            <a:off x="9443110" y="3455790"/>
            <a:ext cx="2171981" cy="2744765"/>
            <a:chOff x="9443110" y="3455790"/>
            <a:chExt cx="2171981" cy="2744765"/>
          </a:xfrm>
        </p:grpSpPr>
        <p:pic>
          <p:nvPicPr>
            <p:cNvPr id="21" name="C">
              <a:extLst>
                <a:ext uri="{FF2B5EF4-FFF2-40B4-BE49-F238E27FC236}">
                  <a16:creationId xmlns:a16="http://schemas.microsoft.com/office/drawing/2014/main" id="{A1AE439F-AC98-454F-BC6B-2660A3825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43111" y="4741899"/>
              <a:ext cx="2171980" cy="14586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/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24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B">
            <a:extLst>
              <a:ext uri="{FF2B5EF4-FFF2-40B4-BE49-F238E27FC236}">
                <a16:creationId xmlns:a16="http://schemas.microsoft.com/office/drawing/2014/main" id="{37B7EDC3-41CD-4794-89C4-DCB6956F04B0}"/>
              </a:ext>
            </a:extLst>
          </p:cNvPr>
          <p:cNvGrpSpPr/>
          <p:nvPr/>
        </p:nvGrpSpPr>
        <p:grpSpPr>
          <a:xfrm>
            <a:off x="6971915" y="3455790"/>
            <a:ext cx="2171981" cy="2744765"/>
            <a:chOff x="6971915" y="3455790"/>
            <a:chExt cx="2171981" cy="2744765"/>
          </a:xfrm>
        </p:grpSpPr>
        <p:pic>
          <p:nvPicPr>
            <p:cNvPr id="17" name="B">
              <a:extLst>
                <a:ext uri="{FF2B5EF4-FFF2-40B4-BE49-F238E27FC236}">
                  <a16:creationId xmlns:a16="http://schemas.microsoft.com/office/drawing/2014/main" id="{F9D22348-54AE-4CE7-8AE5-C2D1920E3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71916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/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24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A">
            <a:extLst>
              <a:ext uri="{FF2B5EF4-FFF2-40B4-BE49-F238E27FC236}">
                <a16:creationId xmlns:a16="http://schemas.microsoft.com/office/drawing/2014/main" id="{13C2A4B2-747D-4492-8240-09F50BE5503A}"/>
              </a:ext>
            </a:extLst>
          </p:cNvPr>
          <p:cNvGrpSpPr/>
          <p:nvPr/>
        </p:nvGrpSpPr>
        <p:grpSpPr>
          <a:xfrm>
            <a:off x="4500721" y="3455790"/>
            <a:ext cx="2171980" cy="2744765"/>
            <a:chOff x="4500721" y="3455790"/>
            <a:chExt cx="2171980" cy="2744765"/>
          </a:xfrm>
        </p:grpSpPr>
        <p:pic>
          <p:nvPicPr>
            <p:cNvPr id="19" name="A">
              <a:extLst>
                <a:ext uri="{FF2B5EF4-FFF2-40B4-BE49-F238E27FC236}">
                  <a16:creationId xmlns:a16="http://schemas.microsoft.com/office/drawing/2014/main" id="{2552C294-DB16-4BE2-9FE8-50B93A030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0721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/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48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ถูก1">
            <a:extLst>
              <a:ext uri="{FF2B5EF4-FFF2-40B4-BE49-F238E27FC236}">
                <a16:creationId xmlns:a16="http://schemas.microsoft.com/office/drawing/2014/main" id="{2A80FC7A-8360-4BAD-A2F0-AAFF74D3B0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56527" y="5305195"/>
            <a:ext cx="936000" cy="936000"/>
          </a:xfrm>
          <a:prstGeom prst="rect">
            <a:avLst/>
          </a:prstGeom>
        </p:spPr>
      </p:pic>
      <p:pic>
        <p:nvPicPr>
          <p:cNvPr id="24" name="ผิด1">
            <a:extLst>
              <a:ext uri="{FF2B5EF4-FFF2-40B4-BE49-F238E27FC236}">
                <a16:creationId xmlns:a16="http://schemas.microsoft.com/office/drawing/2014/main" id="{32FE3931-78C5-42D4-8642-63ECC687D7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87176" y="5309767"/>
            <a:ext cx="936000" cy="936000"/>
          </a:xfrm>
          <a:prstGeom prst="rect">
            <a:avLst/>
          </a:prstGeom>
        </p:spPr>
      </p:pic>
      <p:pic>
        <p:nvPicPr>
          <p:cNvPr id="25" name="ผิด1">
            <a:extLst>
              <a:ext uri="{FF2B5EF4-FFF2-40B4-BE49-F238E27FC236}">
                <a16:creationId xmlns:a16="http://schemas.microsoft.com/office/drawing/2014/main" id="{CA6ADA59-1D32-4A35-A67C-5884B176ED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58371" y="5327720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7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0.03009 L 1.18372 -0.0213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80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1.15873 -0.00162 " pathEditMode="relative" rAng="0" ptsTypes="AA">
                                      <p:cBhvr>
                                        <p:cTn id="8" dur="1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4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28D8753B-55C0-47B2-A7CD-55B87BFEC13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1097" y="-57059"/>
            <a:ext cx="12184602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CEEACC8-771A-4A72-8C7C-FF0E8165D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8353" y="5891739"/>
            <a:ext cx="12254052" cy="10196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2E2C123-FCC1-4CAA-84B8-16A6ED550F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5095" y="5632725"/>
            <a:ext cx="7305545" cy="1703232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8388AFB9-E947-485D-A949-43EFDA7B83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940253" y="5102064"/>
            <a:ext cx="817461" cy="897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10079D-5EF8-4D7B-9915-A7A03C31EF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3123" y="347241"/>
            <a:ext cx="6470248" cy="134182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328019C-5013-4526-83EC-BF4F0D12538D}"/>
              </a:ext>
            </a:extLst>
          </p:cNvPr>
          <p:cNvSpPr txBox="1"/>
          <p:nvPr/>
        </p:nvSpPr>
        <p:spPr>
          <a:xfrm>
            <a:off x="613562" y="715079"/>
            <a:ext cx="112259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รูปใดที่แบ่งเป็นส่วนเท่า ๆ กัน</a:t>
            </a:r>
          </a:p>
        </p:txBody>
      </p:sp>
      <p:pic>
        <p:nvPicPr>
          <p:cNvPr id="15" name="เลขข้อ">
            <a:extLst>
              <a:ext uri="{FF2B5EF4-FFF2-40B4-BE49-F238E27FC236}">
                <a16:creationId xmlns:a16="http://schemas.microsoft.com/office/drawing/2014/main" id="{6EF192DB-F530-4C70-8E1C-AC8DE6B329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046" y="-58276"/>
            <a:ext cx="1255176" cy="1536390"/>
          </a:xfrm>
          <a:prstGeom prst="rect">
            <a:avLst/>
          </a:prstGeom>
        </p:spPr>
      </p:pic>
      <p:pic>
        <p:nvPicPr>
          <p:cNvPr id="48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55683CD-5BF2-498F-A007-2C62E25470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0343" y="6116523"/>
            <a:ext cx="1395736" cy="555152"/>
          </a:xfrm>
          <a:prstGeom prst="rect">
            <a:avLst/>
          </a:prstGeom>
        </p:spPr>
      </p:pic>
      <p:grpSp>
        <p:nvGrpSpPr>
          <p:cNvPr id="7" name="C">
            <a:extLst>
              <a:ext uri="{FF2B5EF4-FFF2-40B4-BE49-F238E27FC236}">
                <a16:creationId xmlns:a16="http://schemas.microsoft.com/office/drawing/2014/main" id="{BF6D127F-3BDB-44A2-8873-EF9937361490}"/>
              </a:ext>
            </a:extLst>
          </p:cNvPr>
          <p:cNvGrpSpPr/>
          <p:nvPr/>
        </p:nvGrpSpPr>
        <p:grpSpPr>
          <a:xfrm>
            <a:off x="8288768" y="2050715"/>
            <a:ext cx="3528000" cy="3356892"/>
            <a:chOff x="8288768" y="2050715"/>
            <a:chExt cx="3528000" cy="3356892"/>
          </a:xfrm>
        </p:grpSpPr>
        <p:pic>
          <p:nvPicPr>
            <p:cNvPr id="12" name="C" descr="Arrow&#10;&#10;Description automatically generated with medium confidence">
              <a:extLst>
                <a:ext uri="{FF2B5EF4-FFF2-40B4-BE49-F238E27FC236}">
                  <a16:creationId xmlns:a16="http://schemas.microsoft.com/office/drawing/2014/main" id="{A84E7E17-FD82-41E5-BA75-BDB22202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8768" y="2050715"/>
              <a:ext cx="3528000" cy="335689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12A9117-8270-4A4B-BCED-28C932E05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80622" y="3399296"/>
              <a:ext cx="3031747" cy="1166991"/>
            </a:xfrm>
            <a:prstGeom prst="rect">
              <a:avLst/>
            </a:prstGeom>
          </p:spPr>
        </p:pic>
      </p:grpSp>
      <p:grpSp>
        <p:nvGrpSpPr>
          <p:cNvPr id="4" name="B">
            <a:extLst>
              <a:ext uri="{FF2B5EF4-FFF2-40B4-BE49-F238E27FC236}">
                <a16:creationId xmlns:a16="http://schemas.microsoft.com/office/drawing/2014/main" id="{F36109A9-790E-4BF5-9840-83A5F63955B8}"/>
              </a:ext>
            </a:extLst>
          </p:cNvPr>
          <p:cNvGrpSpPr/>
          <p:nvPr/>
        </p:nvGrpSpPr>
        <p:grpSpPr>
          <a:xfrm>
            <a:off x="4348521" y="2050715"/>
            <a:ext cx="3528000" cy="3356892"/>
            <a:chOff x="4348521" y="2050715"/>
            <a:chExt cx="3528000" cy="3356892"/>
          </a:xfrm>
        </p:grpSpPr>
        <p:pic>
          <p:nvPicPr>
            <p:cNvPr id="10" name="B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E85E3CC7-D4A1-4C5D-BBFC-28E93E741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8521" y="2050715"/>
              <a:ext cx="3528000" cy="335689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C13115-F189-4F7E-B1C8-FF871019F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2072" y="3097391"/>
              <a:ext cx="2016000" cy="1748329"/>
            </a:xfrm>
            <a:prstGeom prst="rect">
              <a:avLst/>
            </a:prstGeom>
          </p:spPr>
        </p:pic>
      </p:grpSp>
      <p:grpSp>
        <p:nvGrpSpPr>
          <p:cNvPr id="2" name="A">
            <a:extLst>
              <a:ext uri="{FF2B5EF4-FFF2-40B4-BE49-F238E27FC236}">
                <a16:creationId xmlns:a16="http://schemas.microsoft.com/office/drawing/2014/main" id="{93BE9D82-05BF-4FC6-B7D1-A25AE61FF18B}"/>
              </a:ext>
            </a:extLst>
          </p:cNvPr>
          <p:cNvGrpSpPr/>
          <p:nvPr/>
        </p:nvGrpSpPr>
        <p:grpSpPr>
          <a:xfrm>
            <a:off x="408274" y="2054439"/>
            <a:ext cx="3528000" cy="3353168"/>
            <a:chOff x="408274" y="2054439"/>
            <a:chExt cx="3528000" cy="3353168"/>
          </a:xfrm>
        </p:grpSpPr>
        <p:pic>
          <p:nvPicPr>
            <p:cNvPr id="14" name="A" descr="Shape, arrow&#10;&#10;Description automatically generated">
              <a:extLst>
                <a:ext uri="{FF2B5EF4-FFF2-40B4-BE49-F238E27FC236}">
                  <a16:creationId xmlns:a16="http://schemas.microsoft.com/office/drawing/2014/main" id="{5EE5CEC6-8025-415B-A734-74C8D2369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4" y="2054439"/>
              <a:ext cx="3528000" cy="335316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9065749-DCF5-40ED-BE71-AD9679AB8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69" y="2955649"/>
              <a:ext cx="2074616" cy="2070702"/>
            </a:xfrm>
            <a:prstGeom prst="rect">
              <a:avLst/>
            </a:prstGeom>
          </p:spPr>
        </p:pic>
      </p:grpSp>
      <p:pic>
        <p:nvPicPr>
          <p:cNvPr id="29" name="ผิด 1">
            <a:extLst>
              <a:ext uri="{FF2B5EF4-FFF2-40B4-BE49-F238E27FC236}">
                <a16:creationId xmlns:a16="http://schemas.microsoft.com/office/drawing/2014/main" id="{4E467780-D625-43B0-8915-913E2759DDE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53852" y="3335213"/>
            <a:ext cx="1357852" cy="1357852"/>
          </a:xfrm>
          <a:prstGeom prst="rect">
            <a:avLst/>
          </a:prstGeom>
        </p:spPr>
      </p:pic>
      <p:pic>
        <p:nvPicPr>
          <p:cNvPr id="30" name="ถูก1">
            <a:extLst>
              <a:ext uri="{FF2B5EF4-FFF2-40B4-BE49-F238E27FC236}">
                <a16:creationId xmlns:a16="http://schemas.microsoft.com/office/drawing/2014/main" id="{0FE24EBC-8CFF-43A8-B97C-F4266476B7A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51146" y="3335213"/>
            <a:ext cx="1357852" cy="135785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D449A16-1536-43B3-ACAC-2F8AB5811D0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54" y="5512967"/>
            <a:ext cx="1135536" cy="173318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985BA7B-FA92-4C67-BCC3-72952FEA4B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1433" y="5102064"/>
            <a:ext cx="1244981" cy="190023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DBA1240-35C2-49E5-B53D-F230821D531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954228" y="5507438"/>
            <a:ext cx="989230" cy="150987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51A67A8-D954-493C-B76D-578E455787E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21460" y="4982087"/>
            <a:ext cx="1281161" cy="1955457"/>
          </a:xfrm>
          <a:prstGeom prst="rect">
            <a:avLst/>
          </a:prstGeom>
        </p:spPr>
      </p:pic>
      <p:pic>
        <p:nvPicPr>
          <p:cNvPr id="26" name="ผิด 1">
            <a:extLst>
              <a:ext uri="{FF2B5EF4-FFF2-40B4-BE49-F238E27FC236}">
                <a16:creationId xmlns:a16="http://schemas.microsoft.com/office/drawing/2014/main" id="{CFBC8555-A3E1-442D-B503-76D47DDDF23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33371" y="3335213"/>
            <a:ext cx="1357852" cy="135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89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1852 L -0.00156 0.01875 C 0.003 0.01551 0.00729 0.01204 0.01185 0.00972 C 0.01458 0.0081 0.01771 0.00764 0.02096 0.00648 C 0.02331 0.00579 0.02565 0.00486 0.02813 0.0037 L 0.09675 0.00509 C 0.10156 0.00532 0.10625 0.00602 0.1112 0.00648 C 0.13438 0.00972 0.12526 0.00856 0.14076 0.01111 L 0.15039 0.0125 C 0.17018 0.0162 0.13971 0.01157 0.16758 0.01551 C 0.18828 0.02268 0.17162 0.01782 0.2125 0.01991 C 0.21914 0.02037 0.22578 0.02106 0.23242 0.0213 C 0.24297 0.02106 0.25352 0.02153 0.26393 0.01991 C 0.26667 0.01968 0.26914 0.01643 0.27175 0.01551 C 0.275 0.01412 0.27878 0.01343 0.28216 0.0125 C 0.28685 0.00972 0.29154 0.00648 0.29635 0.0037 C 0.30287 0.00023 0.3194 -0.00741 0.32617 -0.00972 C 0.32865 -0.01042 0.33112 -0.01065 0.33372 -0.01111 C 0.33737 -0.01273 0.34076 -0.01458 0.3444 -0.01551 C 0.34883 -0.0169 0.35339 -0.01736 0.35781 -0.01852 C 0.38164 -0.02431 0.35573 -0.01875 0.38451 -0.02454 L 0.47813 -0.02153 C 0.48438 -0.0213 0.49023 -0.02107 0.49635 -0.01991 C 0.50143 -0.01898 0.50651 -0.01667 0.51159 -0.01551 C 0.51823 -0.01389 0.52513 -0.01273 0.53177 -0.01111 L 0.56133 -0.0037 L 0.58516 0.00208 L 0.60156 0.0037 C 0.62383 0.00949 0.60156 0.0044 0.6293 0.0081 C 0.63464 0.0088 0.6401 0.01042 0.64544 0.01111 C 0.66328 0.01343 0.69518 0.01366 0.70781 0.01412 C 0.73958 0.01204 0.77135 0.01227 0.80326 0.0081 C 0.84023 0.00324 0.82747 -0.00695 0.86445 -0.02153 C 0.87643 -0.02616 0.8888 -0.0257 0.90078 -0.02894 C 0.92409 -0.03495 0.91693 -0.03634 0.93906 -0.04514 C 0.94271 -0.04653 0.94662 -0.04722 0.95052 -0.04792 C 0.96966 -0.03542 0.93906 -0.05648 0.96966 -0.03032 C 0.97721 -0.02361 0.98542 -0.01829 0.99362 -0.0125 C 1.05638 0.03009 1.02396 0.00486 1.04128 0.01852 L 1.04232 0.02315 " pathEditMode="relative" rAng="0" ptsTypes="AAAAAAAAAAAAAAAAAAAAAAAAAAAAAAAAAAAAAAAA">
                                      <p:cBhvr>
                                        <p:cTn id="6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88" y="-31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G">
            <a:extLst>
              <a:ext uri="{FF2B5EF4-FFF2-40B4-BE49-F238E27FC236}">
                <a16:creationId xmlns:a16="http://schemas.microsoft.com/office/drawing/2014/main" id="{2A765AE8-F44A-4B47-B278-6FDE5ACFB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8406D9AE-2C75-40B2-B4C3-E726A507E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76" y="358860"/>
            <a:ext cx="1609552" cy="65388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3D8ED85E-70A6-4C1F-BB4C-F98B41370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616" y="2625873"/>
            <a:ext cx="1609552" cy="653880"/>
          </a:xfrm>
          <a:prstGeom prst="rect">
            <a:avLst/>
          </a:prstGeom>
        </p:spPr>
      </p:pic>
      <p:pic>
        <p:nvPicPr>
          <p:cNvPr id="33" name="Picture 32" descr="A picture containing shape&#10;&#10;Description automatically generated">
            <a:extLst>
              <a:ext uri="{FF2B5EF4-FFF2-40B4-BE49-F238E27FC236}">
                <a16:creationId xmlns:a16="http://schemas.microsoft.com/office/drawing/2014/main" id="{779C696D-0525-429D-BD16-E29DA61E5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772" y="492760"/>
            <a:ext cx="5985520" cy="2460053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A072D0-E34B-4E52-8136-42F62F560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6915" y="6191946"/>
            <a:ext cx="1395736" cy="5551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FC98C-FD6D-4F23-B72F-DA111E2E83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439" y="-68876"/>
            <a:ext cx="911483" cy="1653147"/>
          </a:xfrm>
          <a:prstGeom prst="rect">
            <a:avLst/>
          </a:prstGeom>
        </p:spPr>
      </p:pic>
      <p:pic>
        <p:nvPicPr>
          <p:cNvPr id="23" name="sun" descr="Icon&#10;&#10;Description automatically generated">
            <a:extLst>
              <a:ext uri="{FF2B5EF4-FFF2-40B4-BE49-F238E27FC236}">
                <a16:creationId xmlns:a16="http://schemas.microsoft.com/office/drawing/2014/main" id="{20F67E79-C899-4723-800A-FDB7628784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5497" y="217260"/>
            <a:ext cx="2162835" cy="2053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/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42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42</m:t>
                        </m:r>
                      </m:den>
                    </m:f>
                  </m:oMath>
                </a14:m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:r>
                  <a:rPr lang="en-US" sz="4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Itim" panose="00000500000000000000" pitchFamily="2" charset="-34"/>
                  </a:rPr>
                  <a:t>⎕</a:t>
                </a:r>
                <a:endParaRPr lang="en-US" sz="4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blipFill>
                <a:blip r:embed="rId10"/>
                <a:stretch>
                  <a:fillRect b="-12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3F274E8-2759-408E-B757-5021F09350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9" y="2487612"/>
            <a:ext cx="9113172" cy="3712943"/>
          </a:xfrm>
          <a:prstGeom prst="rect">
            <a:avLst/>
          </a:prstGeom>
        </p:spPr>
      </p:pic>
      <p:grpSp>
        <p:nvGrpSpPr>
          <p:cNvPr id="6" name="C">
            <a:extLst>
              <a:ext uri="{FF2B5EF4-FFF2-40B4-BE49-F238E27FC236}">
                <a16:creationId xmlns:a16="http://schemas.microsoft.com/office/drawing/2014/main" id="{B7594BCD-92E9-4F7C-89E1-4A002C16E756}"/>
              </a:ext>
            </a:extLst>
          </p:cNvPr>
          <p:cNvGrpSpPr/>
          <p:nvPr/>
        </p:nvGrpSpPr>
        <p:grpSpPr>
          <a:xfrm>
            <a:off x="9443110" y="3455790"/>
            <a:ext cx="2171981" cy="2744765"/>
            <a:chOff x="9443110" y="3455790"/>
            <a:chExt cx="2171981" cy="2744765"/>
          </a:xfrm>
        </p:grpSpPr>
        <p:pic>
          <p:nvPicPr>
            <p:cNvPr id="21" name="C">
              <a:extLst>
                <a:ext uri="{FF2B5EF4-FFF2-40B4-BE49-F238E27FC236}">
                  <a16:creationId xmlns:a16="http://schemas.microsoft.com/office/drawing/2014/main" id="{A1AE439F-AC98-454F-BC6B-2660A3825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43111" y="4741899"/>
              <a:ext cx="2171980" cy="14586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/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42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B">
            <a:extLst>
              <a:ext uri="{FF2B5EF4-FFF2-40B4-BE49-F238E27FC236}">
                <a16:creationId xmlns:a16="http://schemas.microsoft.com/office/drawing/2014/main" id="{37B7EDC3-41CD-4794-89C4-DCB6956F04B0}"/>
              </a:ext>
            </a:extLst>
          </p:cNvPr>
          <p:cNvGrpSpPr/>
          <p:nvPr/>
        </p:nvGrpSpPr>
        <p:grpSpPr>
          <a:xfrm>
            <a:off x="6971915" y="3455790"/>
            <a:ext cx="2171981" cy="2744765"/>
            <a:chOff x="6971915" y="3455790"/>
            <a:chExt cx="2171981" cy="2744765"/>
          </a:xfrm>
        </p:grpSpPr>
        <p:pic>
          <p:nvPicPr>
            <p:cNvPr id="17" name="B">
              <a:extLst>
                <a:ext uri="{FF2B5EF4-FFF2-40B4-BE49-F238E27FC236}">
                  <a16:creationId xmlns:a16="http://schemas.microsoft.com/office/drawing/2014/main" id="{F9D22348-54AE-4CE7-8AE5-C2D1920E3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71916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/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42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A">
            <a:extLst>
              <a:ext uri="{FF2B5EF4-FFF2-40B4-BE49-F238E27FC236}">
                <a16:creationId xmlns:a16="http://schemas.microsoft.com/office/drawing/2014/main" id="{13C2A4B2-747D-4492-8240-09F50BE5503A}"/>
              </a:ext>
            </a:extLst>
          </p:cNvPr>
          <p:cNvGrpSpPr/>
          <p:nvPr/>
        </p:nvGrpSpPr>
        <p:grpSpPr>
          <a:xfrm>
            <a:off x="4500721" y="3455790"/>
            <a:ext cx="2171980" cy="2744765"/>
            <a:chOff x="4500721" y="3455790"/>
            <a:chExt cx="2171980" cy="2744765"/>
          </a:xfrm>
        </p:grpSpPr>
        <p:pic>
          <p:nvPicPr>
            <p:cNvPr id="19" name="A">
              <a:extLst>
                <a:ext uri="{FF2B5EF4-FFF2-40B4-BE49-F238E27FC236}">
                  <a16:creationId xmlns:a16="http://schemas.microsoft.com/office/drawing/2014/main" id="{2552C294-DB16-4BE2-9FE8-50B93A030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0721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/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84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ถูก1">
            <a:extLst>
              <a:ext uri="{FF2B5EF4-FFF2-40B4-BE49-F238E27FC236}">
                <a16:creationId xmlns:a16="http://schemas.microsoft.com/office/drawing/2014/main" id="{2A80FC7A-8360-4BAD-A2F0-AAFF74D3B0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56527" y="5305195"/>
            <a:ext cx="936000" cy="936000"/>
          </a:xfrm>
          <a:prstGeom prst="rect">
            <a:avLst/>
          </a:prstGeom>
        </p:spPr>
      </p:pic>
      <p:pic>
        <p:nvPicPr>
          <p:cNvPr id="24" name="ผิด1">
            <a:extLst>
              <a:ext uri="{FF2B5EF4-FFF2-40B4-BE49-F238E27FC236}">
                <a16:creationId xmlns:a16="http://schemas.microsoft.com/office/drawing/2014/main" id="{32FE3931-78C5-42D4-8642-63ECC687D7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87176" y="5309767"/>
            <a:ext cx="936000" cy="936000"/>
          </a:xfrm>
          <a:prstGeom prst="rect">
            <a:avLst/>
          </a:prstGeom>
        </p:spPr>
      </p:pic>
      <p:pic>
        <p:nvPicPr>
          <p:cNvPr id="25" name="ผิด1">
            <a:extLst>
              <a:ext uri="{FF2B5EF4-FFF2-40B4-BE49-F238E27FC236}">
                <a16:creationId xmlns:a16="http://schemas.microsoft.com/office/drawing/2014/main" id="{CA6ADA59-1D32-4A35-A67C-5884B176ED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58371" y="5327720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60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0.03009 L 1.18372 -0.0213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80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1.15873 -0.00162 " pathEditMode="relative" rAng="0" ptsTypes="AA">
                                      <p:cBhvr>
                                        <p:cTn id="8" dur="1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4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G">
            <a:extLst>
              <a:ext uri="{FF2B5EF4-FFF2-40B4-BE49-F238E27FC236}">
                <a16:creationId xmlns:a16="http://schemas.microsoft.com/office/drawing/2014/main" id="{2A765AE8-F44A-4B47-B278-6FDE5ACFB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8406D9AE-2C75-40B2-B4C3-E726A507E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76" y="358860"/>
            <a:ext cx="1609552" cy="65388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3D8ED85E-70A6-4C1F-BB4C-F98B41370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616" y="2625873"/>
            <a:ext cx="1609552" cy="653880"/>
          </a:xfrm>
          <a:prstGeom prst="rect">
            <a:avLst/>
          </a:prstGeom>
        </p:spPr>
      </p:pic>
      <p:pic>
        <p:nvPicPr>
          <p:cNvPr id="33" name="Picture 32" descr="A picture containing shape&#10;&#10;Description automatically generated">
            <a:extLst>
              <a:ext uri="{FF2B5EF4-FFF2-40B4-BE49-F238E27FC236}">
                <a16:creationId xmlns:a16="http://schemas.microsoft.com/office/drawing/2014/main" id="{779C696D-0525-429D-BD16-E29DA61E5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772" y="492760"/>
            <a:ext cx="5985520" cy="2460053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A072D0-E34B-4E52-8136-42F62F560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6915" y="6191946"/>
            <a:ext cx="1395736" cy="5551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FC98C-FD6D-4F23-B72F-DA111E2E83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439" y="-68875"/>
            <a:ext cx="911483" cy="1653145"/>
          </a:xfrm>
          <a:prstGeom prst="rect">
            <a:avLst/>
          </a:prstGeom>
        </p:spPr>
      </p:pic>
      <p:pic>
        <p:nvPicPr>
          <p:cNvPr id="23" name="sun" descr="Icon&#10;&#10;Description automatically generated">
            <a:extLst>
              <a:ext uri="{FF2B5EF4-FFF2-40B4-BE49-F238E27FC236}">
                <a16:creationId xmlns:a16="http://schemas.microsoft.com/office/drawing/2014/main" id="{20F67E79-C899-4723-800A-FDB7628784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5497" y="217260"/>
            <a:ext cx="2162835" cy="2053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/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12</m:t>
                        </m:r>
                      </m:den>
                    </m:f>
                  </m:oMath>
                </a14:m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:r>
                  <a:rPr lang="en-US" sz="4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Itim" panose="00000500000000000000" pitchFamily="2" charset="-34"/>
                  </a:rPr>
                  <a:t>⎕</a:t>
                </a:r>
                <a:endParaRPr lang="en-US" sz="4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blipFill>
                <a:blip r:embed="rId10"/>
                <a:stretch>
                  <a:fillRect b="-12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3F274E8-2759-408E-B757-5021F09350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9" y="2487612"/>
            <a:ext cx="9113172" cy="3712943"/>
          </a:xfrm>
          <a:prstGeom prst="rect">
            <a:avLst/>
          </a:prstGeom>
        </p:spPr>
      </p:pic>
      <p:grpSp>
        <p:nvGrpSpPr>
          <p:cNvPr id="6" name="C">
            <a:extLst>
              <a:ext uri="{FF2B5EF4-FFF2-40B4-BE49-F238E27FC236}">
                <a16:creationId xmlns:a16="http://schemas.microsoft.com/office/drawing/2014/main" id="{B7594BCD-92E9-4F7C-89E1-4A002C16E756}"/>
              </a:ext>
            </a:extLst>
          </p:cNvPr>
          <p:cNvGrpSpPr/>
          <p:nvPr/>
        </p:nvGrpSpPr>
        <p:grpSpPr>
          <a:xfrm>
            <a:off x="9443111" y="3870262"/>
            <a:ext cx="2204900" cy="2330293"/>
            <a:chOff x="9443111" y="3870262"/>
            <a:chExt cx="2204900" cy="2330293"/>
          </a:xfrm>
        </p:grpSpPr>
        <p:pic>
          <p:nvPicPr>
            <p:cNvPr id="21" name="C">
              <a:extLst>
                <a:ext uri="{FF2B5EF4-FFF2-40B4-BE49-F238E27FC236}">
                  <a16:creationId xmlns:a16="http://schemas.microsoft.com/office/drawing/2014/main" id="{A1AE439F-AC98-454F-BC6B-2660A3825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43111" y="4741899"/>
              <a:ext cx="2171980" cy="145865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FF1900-AE01-4DFE-91AB-EEACA7159F97}"/>
                </a:ext>
              </a:extLst>
            </p:cNvPr>
            <p:cNvSpPr txBox="1"/>
            <p:nvPr/>
          </p:nvSpPr>
          <p:spPr>
            <a:xfrm>
              <a:off x="9485176" y="3870262"/>
              <a:ext cx="21628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4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r>
                <a:rPr lang="en-US" sz="4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</a:p>
          </p:txBody>
        </p:sp>
      </p:grpSp>
      <p:grpSp>
        <p:nvGrpSpPr>
          <p:cNvPr id="5" name="B">
            <a:extLst>
              <a:ext uri="{FF2B5EF4-FFF2-40B4-BE49-F238E27FC236}">
                <a16:creationId xmlns:a16="http://schemas.microsoft.com/office/drawing/2014/main" id="{37B7EDC3-41CD-4794-89C4-DCB6956F04B0}"/>
              </a:ext>
            </a:extLst>
          </p:cNvPr>
          <p:cNvGrpSpPr/>
          <p:nvPr/>
        </p:nvGrpSpPr>
        <p:grpSpPr>
          <a:xfrm>
            <a:off x="6950337" y="3399391"/>
            <a:ext cx="2193559" cy="2801164"/>
            <a:chOff x="6950337" y="3399391"/>
            <a:chExt cx="2193559" cy="2801164"/>
          </a:xfrm>
        </p:grpSpPr>
        <p:pic>
          <p:nvPicPr>
            <p:cNvPr id="17" name="B">
              <a:extLst>
                <a:ext uri="{FF2B5EF4-FFF2-40B4-BE49-F238E27FC236}">
                  <a16:creationId xmlns:a16="http://schemas.microsoft.com/office/drawing/2014/main" id="{F9D22348-54AE-4CE7-8AE5-C2D1920E3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71916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/>
                <p:nvPr/>
              </p:nvSpPr>
              <p:spPr>
                <a:xfrm>
                  <a:off x="6950337" y="3399391"/>
                  <a:ext cx="2171980" cy="12429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12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0337" y="3399391"/>
                  <a:ext cx="2171980" cy="124296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A">
            <a:extLst>
              <a:ext uri="{FF2B5EF4-FFF2-40B4-BE49-F238E27FC236}">
                <a16:creationId xmlns:a16="http://schemas.microsoft.com/office/drawing/2014/main" id="{13C2A4B2-747D-4492-8240-09F50BE5503A}"/>
              </a:ext>
            </a:extLst>
          </p:cNvPr>
          <p:cNvGrpSpPr/>
          <p:nvPr/>
        </p:nvGrpSpPr>
        <p:grpSpPr>
          <a:xfrm>
            <a:off x="4500721" y="3455790"/>
            <a:ext cx="2171980" cy="2744765"/>
            <a:chOff x="4500721" y="3455790"/>
            <a:chExt cx="2171980" cy="2744765"/>
          </a:xfrm>
        </p:grpSpPr>
        <p:pic>
          <p:nvPicPr>
            <p:cNvPr id="19" name="A">
              <a:extLst>
                <a:ext uri="{FF2B5EF4-FFF2-40B4-BE49-F238E27FC236}">
                  <a16:creationId xmlns:a16="http://schemas.microsoft.com/office/drawing/2014/main" id="{2552C294-DB16-4BE2-9FE8-50B93A030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0721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/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24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ถูก1">
            <a:extLst>
              <a:ext uri="{FF2B5EF4-FFF2-40B4-BE49-F238E27FC236}">
                <a16:creationId xmlns:a16="http://schemas.microsoft.com/office/drawing/2014/main" id="{2A80FC7A-8360-4BAD-A2F0-AAFF74D3B00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58371" y="5333431"/>
            <a:ext cx="936000" cy="936000"/>
          </a:xfrm>
          <a:prstGeom prst="rect">
            <a:avLst/>
          </a:prstGeom>
        </p:spPr>
      </p:pic>
      <p:pic>
        <p:nvPicPr>
          <p:cNvPr id="24" name="ผิด1">
            <a:extLst>
              <a:ext uri="{FF2B5EF4-FFF2-40B4-BE49-F238E27FC236}">
                <a16:creationId xmlns:a16="http://schemas.microsoft.com/office/drawing/2014/main" id="{32FE3931-78C5-42D4-8642-63ECC687D72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29566" y="5305195"/>
            <a:ext cx="936000" cy="936000"/>
          </a:xfrm>
          <a:prstGeom prst="rect">
            <a:avLst/>
          </a:prstGeom>
        </p:spPr>
      </p:pic>
      <p:pic>
        <p:nvPicPr>
          <p:cNvPr id="25" name="ผิด1">
            <a:extLst>
              <a:ext uri="{FF2B5EF4-FFF2-40B4-BE49-F238E27FC236}">
                <a16:creationId xmlns:a16="http://schemas.microsoft.com/office/drawing/2014/main" id="{CA6ADA59-1D32-4A35-A67C-5884B176ED8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25081" y="5347757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93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0.03009 L 1.18372 -0.0213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80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1.15873 -0.00162 " pathEditMode="relative" rAng="0" ptsTypes="AA">
                                      <p:cBhvr>
                                        <p:cTn id="8" dur="1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4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G">
            <a:extLst>
              <a:ext uri="{FF2B5EF4-FFF2-40B4-BE49-F238E27FC236}">
                <a16:creationId xmlns:a16="http://schemas.microsoft.com/office/drawing/2014/main" id="{2A765AE8-F44A-4B47-B278-6FDE5ACFB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8406D9AE-2C75-40B2-B4C3-E726A507E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76" y="358860"/>
            <a:ext cx="1609552" cy="65388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3D8ED85E-70A6-4C1F-BB4C-F98B41370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616" y="2625873"/>
            <a:ext cx="1609552" cy="653880"/>
          </a:xfrm>
          <a:prstGeom prst="rect">
            <a:avLst/>
          </a:prstGeom>
        </p:spPr>
      </p:pic>
      <p:pic>
        <p:nvPicPr>
          <p:cNvPr id="33" name="Picture 32" descr="A picture containing shape&#10;&#10;Description automatically generated">
            <a:extLst>
              <a:ext uri="{FF2B5EF4-FFF2-40B4-BE49-F238E27FC236}">
                <a16:creationId xmlns:a16="http://schemas.microsoft.com/office/drawing/2014/main" id="{779C696D-0525-429D-BD16-E29DA61E5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772" y="492760"/>
            <a:ext cx="5985520" cy="2460053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A072D0-E34B-4E52-8136-42F62F560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6915" y="6191946"/>
            <a:ext cx="1395736" cy="5551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FC98C-FD6D-4F23-B72F-DA111E2E83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439" y="-68876"/>
            <a:ext cx="911483" cy="1653147"/>
          </a:xfrm>
          <a:prstGeom prst="rect">
            <a:avLst/>
          </a:prstGeom>
        </p:spPr>
      </p:pic>
      <p:pic>
        <p:nvPicPr>
          <p:cNvPr id="23" name="sun" descr="Icon&#10;&#10;Description automatically generated">
            <a:extLst>
              <a:ext uri="{FF2B5EF4-FFF2-40B4-BE49-F238E27FC236}">
                <a16:creationId xmlns:a16="http://schemas.microsoft.com/office/drawing/2014/main" id="{20F67E79-C899-4723-800A-FDB7628784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5497" y="217260"/>
            <a:ext cx="2162835" cy="2053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/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23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23</m:t>
                        </m:r>
                      </m:den>
                    </m:f>
                  </m:oMath>
                </a14:m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:r>
                  <a:rPr lang="en-US" sz="4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Itim" panose="00000500000000000000" pitchFamily="2" charset="-34"/>
                  </a:rPr>
                  <a:t>⎕</a:t>
                </a:r>
                <a:endParaRPr lang="en-US" sz="4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blipFill>
                <a:blip r:embed="rId10"/>
                <a:stretch>
                  <a:fillRect b="-12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3F274E8-2759-408E-B757-5021F09350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9" y="2487612"/>
            <a:ext cx="9113172" cy="3712943"/>
          </a:xfrm>
          <a:prstGeom prst="rect">
            <a:avLst/>
          </a:prstGeom>
        </p:spPr>
      </p:pic>
      <p:grpSp>
        <p:nvGrpSpPr>
          <p:cNvPr id="6" name="C">
            <a:extLst>
              <a:ext uri="{FF2B5EF4-FFF2-40B4-BE49-F238E27FC236}">
                <a16:creationId xmlns:a16="http://schemas.microsoft.com/office/drawing/2014/main" id="{B7594BCD-92E9-4F7C-89E1-4A002C16E756}"/>
              </a:ext>
            </a:extLst>
          </p:cNvPr>
          <p:cNvGrpSpPr/>
          <p:nvPr/>
        </p:nvGrpSpPr>
        <p:grpSpPr>
          <a:xfrm>
            <a:off x="9443110" y="3455790"/>
            <a:ext cx="2171981" cy="2744765"/>
            <a:chOff x="9443110" y="3455790"/>
            <a:chExt cx="2171981" cy="2744765"/>
          </a:xfrm>
        </p:grpSpPr>
        <p:pic>
          <p:nvPicPr>
            <p:cNvPr id="21" name="C">
              <a:extLst>
                <a:ext uri="{FF2B5EF4-FFF2-40B4-BE49-F238E27FC236}">
                  <a16:creationId xmlns:a16="http://schemas.microsoft.com/office/drawing/2014/main" id="{A1AE439F-AC98-454F-BC6B-2660A3825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43111" y="4741899"/>
              <a:ext cx="2171980" cy="14586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/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46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B">
            <a:extLst>
              <a:ext uri="{FF2B5EF4-FFF2-40B4-BE49-F238E27FC236}">
                <a16:creationId xmlns:a16="http://schemas.microsoft.com/office/drawing/2014/main" id="{37B7EDC3-41CD-4794-89C4-DCB6956F04B0}"/>
              </a:ext>
            </a:extLst>
          </p:cNvPr>
          <p:cNvGrpSpPr/>
          <p:nvPr/>
        </p:nvGrpSpPr>
        <p:grpSpPr>
          <a:xfrm>
            <a:off x="6971915" y="3455790"/>
            <a:ext cx="2171981" cy="2744765"/>
            <a:chOff x="6971915" y="3455790"/>
            <a:chExt cx="2171981" cy="2744765"/>
          </a:xfrm>
        </p:grpSpPr>
        <p:pic>
          <p:nvPicPr>
            <p:cNvPr id="17" name="B">
              <a:extLst>
                <a:ext uri="{FF2B5EF4-FFF2-40B4-BE49-F238E27FC236}">
                  <a16:creationId xmlns:a16="http://schemas.microsoft.com/office/drawing/2014/main" id="{F9D22348-54AE-4CE7-8AE5-C2D1920E3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71916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/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23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A">
            <a:extLst>
              <a:ext uri="{FF2B5EF4-FFF2-40B4-BE49-F238E27FC236}">
                <a16:creationId xmlns:a16="http://schemas.microsoft.com/office/drawing/2014/main" id="{13C2A4B2-747D-4492-8240-09F50BE5503A}"/>
              </a:ext>
            </a:extLst>
          </p:cNvPr>
          <p:cNvGrpSpPr/>
          <p:nvPr/>
        </p:nvGrpSpPr>
        <p:grpSpPr>
          <a:xfrm>
            <a:off x="4500721" y="3455790"/>
            <a:ext cx="2171980" cy="2744765"/>
            <a:chOff x="4500721" y="3455790"/>
            <a:chExt cx="2171980" cy="2744765"/>
          </a:xfrm>
        </p:grpSpPr>
        <p:pic>
          <p:nvPicPr>
            <p:cNvPr id="19" name="A">
              <a:extLst>
                <a:ext uri="{FF2B5EF4-FFF2-40B4-BE49-F238E27FC236}">
                  <a16:creationId xmlns:a16="http://schemas.microsoft.com/office/drawing/2014/main" id="{2552C294-DB16-4BE2-9FE8-50B93A030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0721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/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23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ถูก1">
            <a:extLst>
              <a:ext uri="{FF2B5EF4-FFF2-40B4-BE49-F238E27FC236}">
                <a16:creationId xmlns:a16="http://schemas.microsoft.com/office/drawing/2014/main" id="{2A80FC7A-8360-4BAD-A2F0-AAFF74D3B0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22814" y="5309767"/>
            <a:ext cx="936000" cy="936000"/>
          </a:xfrm>
          <a:prstGeom prst="rect">
            <a:avLst/>
          </a:prstGeom>
        </p:spPr>
      </p:pic>
      <p:pic>
        <p:nvPicPr>
          <p:cNvPr id="24" name="ผิด1">
            <a:extLst>
              <a:ext uri="{FF2B5EF4-FFF2-40B4-BE49-F238E27FC236}">
                <a16:creationId xmlns:a16="http://schemas.microsoft.com/office/drawing/2014/main" id="{32FE3931-78C5-42D4-8642-63ECC687D7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29566" y="5305195"/>
            <a:ext cx="936000" cy="936000"/>
          </a:xfrm>
          <a:prstGeom prst="rect">
            <a:avLst/>
          </a:prstGeom>
        </p:spPr>
      </p:pic>
      <p:pic>
        <p:nvPicPr>
          <p:cNvPr id="25" name="ผิด1">
            <a:extLst>
              <a:ext uri="{FF2B5EF4-FFF2-40B4-BE49-F238E27FC236}">
                <a16:creationId xmlns:a16="http://schemas.microsoft.com/office/drawing/2014/main" id="{CA6ADA59-1D32-4A35-A67C-5884B176ED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58371" y="5327720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93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0.03009 L 1.18372 -0.0213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80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1.15873 -0.00162 " pathEditMode="relative" rAng="0" ptsTypes="AA">
                                      <p:cBhvr>
                                        <p:cTn id="8" dur="1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4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AD25DE9-1004-46B9-A3EE-4388A4EC368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8454" y="0"/>
            <a:ext cx="12200455" cy="685800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8B6C035D-25FF-48A8-8E6E-9F69DC5F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2685" y="140311"/>
            <a:ext cx="1711152" cy="661499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EDE61260-6E2B-4A31-A972-896F1846E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81986" y="1342721"/>
            <a:ext cx="1711152" cy="66149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9FD0880-EF64-4EFE-9B54-0294C754A020}"/>
              </a:ext>
            </a:extLst>
          </p:cNvPr>
          <p:cNvSpPr/>
          <p:nvPr/>
        </p:nvSpPr>
        <p:spPr>
          <a:xfrm>
            <a:off x="1209021" y="1127760"/>
            <a:ext cx="9799320" cy="5044440"/>
          </a:xfrm>
          <a:prstGeom prst="roundRect">
            <a:avLst>
              <a:gd name="adj" fmla="val 90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63820AE-80EE-4EBC-85C7-F9F505418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6" y="1043143"/>
            <a:ext cx="12200455" cy="5814857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A1DD8B69-2C1F-4001-8482-9AC68037F6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213" y="204470"/>
            <a:ext cx="1743959" cy="1654810"/>
          </a:xfrm>
          <a:prstGeom prst="rect">
            <a:avLst/>
          </a:prstGeom>
        </p:spPr>
      </p:pic>
      <p:pic>
        <p:nvPicPr>
          <p:cNvPr id="23" name="Picture 22" descr="Icon&#10;&#10;Description automatically generated with medium confidence">
            <a:extLst>
              <a:ext uri="{FF2B5EF4-FFF2-40B4-BE49-F238E27FC236}">
                <a16:creationId xmlns:a16="http://schemas.microsoft.com/office/drawing/2014/main" id="{65478A21-ED0D-40D0-81F8-AC7F1C592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680" y="4431242"/>
            <a:ext cx="987679" cy="1440366"/>
          </a:xfrm>
          <a:prstGeom prst="rect">
            <a:avLst/>
          </a:prstGeom>
        </p:spPr>
      </p:pic>
      <p:pic>
        <p:nvPicPr>
          <p:cNvPr id="25" name="Picture 2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6F275A-7671-4AA1-8EDD-50ED453051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6" y="4406839"/>
            <a:ext cx="1316906" cy="1586689"/>
          </a:xfrm>
          <a:prstGeom prst="rect">
            <a:avLst/>
          </a:prstGeom>
        </p:spPr>
      </p:pic>
      <p:pic>
        <p:nvPicPr>
          <p:cNvPr id="27" name="Picture 26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102F56E2-367A-4EBB-9927-B10B4885FC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54" y="4342483"/>
            <a:ext cx="1572971" cy="1472374"/>
          </a:xfrm>
          <a:prstGeom prst="rect">
            <a:avLst/>
          </a:prstGeom>
        </p:spPr>
      </p:pic>
      <p:pic>
        <p:nvPicPr>
          <p:cNvPr id="29" name="Picture 28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A46AF44C-90FF-420F-9DC4-B29C41ADD0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382" y="4625105"/>
            <a:ext cx="1330624" cy="154553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91D4F6C-A9A9-45EB-B7A1-E9E5C4ACC1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10120" y="5302611"/>
            <a:ext cx="1054607" cy="113799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BBE5D98-2B76-4A6D-9296-0212A4DCEF20}"/>
              </a:ext>
            </a:extLst>
          </p:cNvPr>
          <p:cNvSpPr txBox="1"/>
          <p:nvPr/>
        </p:nvSpPr>
        <p:spPr>
          <a:xfrm>
            <a:off x="980460" y="282193"/>
            <a:ext cx="9799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  <a:endParaRPr lang="en-US" sz="44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AAE6ED-A387-440C-B72C-42F50A3869A5}"/>
              </a:ext>
            </a:extLst>
          </p:cNvPr>
          <p:cNvSpPr txBox="1"/>
          <p:nvPr/>
        </p:nvSpPr>
        <p:spPr>
          <a:xfrm>
            <a:off x="2006828" y="1812584"/>
            <a:ext cx="9528346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การหาผลบวกของเศษส่วนที่ตัวส่วนเท่ากัน</a:t>
            </a:r>
          </a:p>
          <a:p>
            <a:pPr>
              <a:spcBef>
                <a:spcPts val="300"/>
              </a:spcBef>
            </a:pP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ให้นำตัวเศษบวกกันโดยตัวส่วนคงเดิม</a:t>
            </a:r>
            <a:endParaRPr lang="en-US" sz="4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99E5B73-8343-40D7-854B-E34F3836E0EF}"/>
                  </a:ext>
                </a:extLst>
              </p:cNvPr>
              <p:cNvSpPr txBox="1"/>
              <p:nvPr/>
            </p:nvSpPr>
            <p:spPr>
              <a:xfrm>
                <a:off x="4483908" y="3539832"/>
                <a:ext cx="3249546" cy="126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13</m:t>
                          </m:r>
                        </m:den>
                      </m:f>
                      <m:r>
                        <m:rPr>
                          <m:nor/>
                        </m:rPr>
                        <a:rPr lang="th-TH" sz="4000" b="0" i="0" smtClean="0"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m:t>+</m:t>
                      </m:r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13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  <a:cs typeface="Itim" panose="00000500000000000000" pitchFamily="2" charset="-34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4000" i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99E5B73-8343-40D7-854B-E34F3836E0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908" y="3539832"/>
                <a:ext cx="3249546" cy="126130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5409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1.18971 0.00926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479" y="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1.19792 -0.00301 " pathEditMode="relative" rAng="0" ptsTypes="AA">
                                      <p:cBhvr>
                                        <p:cTn id="10" dur="8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896" y="-1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80" fill="hold">
                                          <p:stCondLst>
                                            <p:cond delay="2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8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8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8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26 0.04467 L 0.02526 0.04491 C 0.05573 0.00231 0.02474 0.04375 0.05508 0.00764 C 0.06784 -0.00741 0.07461 -0.02408 0.09089 -0.03403 C 0.09909 -0.03889 0.10677 -0.0456 0.11524 -0.04884 C 0.12318 -0.05185 0.13112 -0.05533 0.1392 -0.05764 C 0.14493 -0.05926 0.15039 -0.05949 0.15599 -0.06065 C 0.16042 -0.06158 0.16498 -0.06273 0.1694 -0.06366 C 0.17552 -0.0632 0.18164 -0.06343 0.18763 -0.06204 C 0.18972 -0.06158 0.19961 -0.05463 0.20183 -0.05324 C 0.21016 -0.04815 0.21029 -0.04977 0.21836 -0.04283 C 0.2211 -0.04051 0.2267 -0.03426 0.22917 -0.03102 C 0.2319 -0.02755 0.23412 -0.02361 0.23672 -0.0206 C 0.23828 -0.01921 0.23985 -0.01806 0.24089 -0.01621 C 0.24375 -0.01204 0.24597 -0.00718 0.24844 -0.00278 L 0.25599 0.01042 L 0.26016 0.01782 C 0.26146 0.02037 0.26302 0.02268 0.26433 0.02546 C 0.26537 0.02778 0.26654 0.03032 0.26758 0.03287 C 0.26862 0.03495 0.26993 0.03634 0.27084 0.03866 C 0.27162 0.04051 0.27188 0.04282 0.27266 0.04467 C 0.27474 0.04977 0.27696 0.0544 0.27917 0.05949 C 0.2836 0.06898 0.28125 0.06458 0.28594 0.07268 C 0.28685 0.07222 0.28776 0.07222 0.28855 0.07129 C 0.29453 0.06273 0.29271 0.06227 0.29766 0.05208 C 0.29935 0.04838 0.3017 0.04514 0.30339 0.04167 C 0.30912 0.03102 0.30964 0.02847 0.31511 0.01944 C 0.3168 0.0169 0.31849 0.01458 0.32019 0.01204 C 0.32188 0.00926 0.32318 0.00555 0.32513 0.00301 C 0.32657 0.00116 0.32865 0.00046 0.33021 -0.00139 C 0.33256 -0.00394 0.33438 -0.00764 0.33685 -0.01019 C 0.3418 -0.01597 0.35144 -0.02639 0.35769 -0.03102 C 0.36003 -0.03287 0.36263 -0.0338 0.36524 -0.03542 C 0.36784 -0.03727 0.37071 -0.03958 0.37357 -0.04144 C 0.37592 -0.04306 0.37852 -0.04421 0.38099 -0.04583 C 0.38972 -0.05116 0.38633 -0.05 0.39584 -0.05463 C 0.40026 -0.05695 0.40469 -0.05972 0.40925 -0.06065 L 0.41771 -0.06204 C 0.42214 -0.06158 0.42657 -0.06134 0.43099 -0.06065 C 0.43308 -0.06042 0.43542 -0.06019 0.4375 -0.05926 C 0.43933 -0.05833 0.44076 -0.05579 0.44271 -0.05463 C 0.4444 -0.05347 0.44662 -0.05301 0.44844 -0.05185 C 0.45144 -0.04954 0.45391 -0.04676 0.45677 -0.04445 C 0.45782 -0.04329 0.45925 -0.04283 0.46003 -0.04144 C 0.46146 -0.03935 0.46289 -0.03727 0.4642 -0.03542 C 0.46732 -0.03171 0.47097 -0.02963 0.47344 -0.025 L 0.48269 -0.0088 C 0.48399 -0.00625 0.48542 -0.00394 0.48685 -0.00139 C 0.49323 0.01227 0.48998 0.00579 0.49675 0.01782 C 0.49727 0.02037 0.49753 0.02315 0.49844 0.02546 C 0.50013 0.03009 0.50248 0.03403 0.50417 0.03866 C 0.50482 0.04028 0.50534 0.04167 0.50586 0.04305 C 0.50664 0.04514 0.50782 0.04699 0.50834 0.04907 C 0.51381 0.0662 0.50495 0.0456 0.5142 0.06528 C 0.51446 0.0669 0.51446 0.06852 0.51524 0.06991 C 0.52006 0.08055 0.52214 0.05926 0.52422 0.05347 C 0.52657 0.04699 0.5293 0.04074 0.5319 0.03426 C 0.53373 0.02893 0.53568 0.02338 0.5375 0.01782 C 0.54167 0.00625 0.54427 -0.0007 0.54844 -0.01181 C 0.54987 -0.01551 0.55703 -0.03333 0.55834 -0.03542 C 0.57331 -0.05833 0.55456 -0.02986 0.57084 -0.05324 C 0.57696 -0.06181 0.58021 -0.06968 0.58842 -0.07408 C 0.59128 -0.07546 0.59414 -0.07662 0.59675 -0.07847 C 0.59961 -0.08009 0.60235 -0.08241 0.60508 -0.08426 C 0.62162 -0.09537 0.61133 -0.08866 0.62253 -0.09468 C 0.62435 -0.0956 0.62592 -0.09722 0.62761 -0.09769 C 0.63203 -0.09884 0.63646 -0.09861 0.64102 -0.09908 L 0.65769 -0.0963 C 0.65912 -0.09583 0.66042 -0.09537 0.66172 -0.09468 C 0.66745 -0.09167 0.66459 -0.09259 0.66927 -0.08727 C 0.67032 -0.08611 0.67162 -0.08565 0.67266 -0.08426 C 0.67552 -0.08079 0.67813 -0.07639 0.68099 -0.07246 C 0.68503 -0.06667 0.68855 -0.06366 0.6918 -0.05463 C 0.69232 -0.05324 0.69271 -0.05162 0.69336 -0.05023 C 0.6944 -0.04861 0.69571 -0.04746 0.69688 -0.04583 C 0.69909 -0.04167 0.7 -0.03727 0.7017 -0.03241 C 0.71016 -0.01111 0.69987 -0.04028 0.70834 -0.01621 C 0.71784 0.01018 0.70469 -0.02685 0.71263 -0.00139 C 0.71342 0.00092 0.71446 0.00254 0.71524 0.00463 C 0.7168 0.00949 0.71888 0.01412 0.72006 0.01944 C 0.72071 0.02199 0.7211 0.02454 0.72188 0.02685 C 0.72279 0.02986 0.72422 0.03264 0.725 0.03565 C 0.72578 0.03796 0.72605 0.04074 0.7267 0.04305 C 0.72774 0.04629 0.72917 0.04884 0.73021 0.05208 C 0.73412 0.06551 0.73034 0.05972 0.73503 0.06528 C 0.73594 0.05787 0.73633 0.05046 0.73763 0.04305 C 0.73842 0.03889 0.73972 0.03518 0.74089 0.03125 C 0.74414 0.02129 0.74844 0.0118 0.75261 0.00301 C 0.76003 -0.0125 0.76589 -0.02292 0.77592 -0.03542 C 0.77878 -0.03889 0.78125 -0.04283 0.78425 -0.04583 C 0.79336 -0.05509 0.79571 -0.0544 0.80508 -0.06065 C 0.80782 -0.0625 0.81055 -0.06551 0.81342 -0.06667 C 0.81771 -0.06806 0.82227 -0.06759 0.82683 -0.06806 C 0.83946 -0.06713 0.85248 -0.06736 0.86511 -0.06505 C 0.86706 -0.06482 0.86849 -0.06181 0.87006 -0.06065 C 0.87162 -0.05949 0.87344 -0.05857 0.87513 -0.05764 C 0.87865 -0.05278 0.88256 -0.04838 0.88594 -0.04283 C 0.89935 -0.02153 0.89167 -0.03426 0.90847 -0.0044 C 0.91003 -0.00139 0.91237 0.00092 0.91342 0.00463 C 0.91563 0.01227 0.91628 0.01528 0.91927 0.02245 C 0.91993 0.02407 0.92097 0.02523 0.92175 0.02685 C 0.9224 0.0287 0.92266 0.03079 0.92344 0.03287 C 0.92422 0.03495 0.92513 0.0368 0.92605 0.03866 C 0.92618 0.04028 0.92631 0.04167 0.9267 0.04305 C 0.92774 0.04629 0.93008 0.05208 0.93008 0.05231 C 0.93112 0.05949 0.93073 0.05879 0.93347 0.0669 C 0.93438 0.06991 0.93555 0.07268 0.93672 0.07569 L 0.93842 0.08032 C 0.95144 0.05116 0.93295 0.09329 0.94427 0.06528 C 0.94545 0.06227 0.94714 0.05972 0.94857 0.05648 C 0.94974 0.05324 0.95039 0.0493 0.9517 0.04606 C 0.95313 0.04282 0.95521 0.04051 0.9569 0.03727 C 0.97123 0.0044 0.94714 0.05069 0.96836 0.01042 C 0.97266 0.00278 0.98008 -0.00972 0.98425 -0.01458 C 0.98594 -0.01667 0.98763 -0.01852 0.98933 -0.0206 C 0.99089 -0.02292 0.99245 -0.02593 0.99427 -0.02801 C 0.99571 -0.02986 0.99766 -0.03079 0.99922 -0.03241 C 1.00261 -0.03588 1.00599 -0.03935 1.00925 -0.04283 C 1.0112 -0.04491 1.01315 -0.04722 1.01511 -0.04884 C 1.01888 -0.05185 1.02279 -0.05533 1.0267 -0.05764 C 1.03021 -0.05972 1.03373 -0.06042 1.03672 -0.06366 C 1.03828 -0.06505 1.03933 -0.0669 1.04089 -0.06806 C 1.04219 -0.06898 1.04362 -0.06898 1.04506 -0.06945 C 1.05547 -0.07408 1.03633 -0.06713 1.0517 -0.07246 C 1.06094 -0.07176 1.06602 -0.07384 1.07344 -0.06806 C 1.07435 -0.06736 1.075 -0.06574 1.07592 -0.06505 C 1.0862 -0.05695 1.07539 -0.06921 1.08763 -0.05463 L 1.09011 -0.05185 " pathEditMode="relative" rAng="0" ptsTypes="AAAAAAAAAAAAAAAAAAAAAAAAAAAAAAAAAAAAAAAAAAAAAAAAAAAAAAAAAAAAAAAAAAAAAAAAAAAAAAAAAAAAAAAAAAAAAAAAAAAAAAAAAAAAAAAAAAAAAAAAAAAAAAAA">
                                      <p:cBhvr>
                                        <p:cTn id="36" dur="8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42" y="-541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30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83257C1-984F-471C-BEB8-EC693E0A76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4" t="1188" r="1456" b="93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-91441" y="926823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dirty="0">
                <a:latin typeface="Itim" panose="00000500000000000000" pitchFamily="2" charset="-34"/>
                <a:cs typeface="Itim" panose="00000500000000000000" pitchFamily="2" charset="-34"/>
              </a:rPr>
              <a:t>การลบเศษส่วนที่ตัวส่วนเท่ากัน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4B79D5-3374-4107-8A4A-72F52BA9F270}"/>
              </a:ext>
            </a:extLst>
          </p:cNvPr>
          <p:cNvSpPr txBox="1"/>
          <p:nvPr/>
        </p:nvSpPr>
        <p:spPr>
          <a:xfrm>
            <a:off x="1211676" y="3248032"/>
            <a:ext cx="10071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latin typeface="Itim" panose="00000500000000000000" pitchFamily="2" charset="-34"/>
                <a:cs typeface="Itim" panose="00000500000000000000" pitchFamily="2" charset="-34"/>
              </a:rPr>
              <a:t>หาผลลบของเศษส่วนที่ตัวส่วนเท่ากัน</a:t>
            </a:r>
            <a:endParaRPr lang="en-US" sz="4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E167BF-0D1A-48CA-8CDD-690B0495B598}"/>
              </a:ext>
            </a:extLst>
          </p:cNvPr>
          <p:cNvSpPr txBox="1"/>
          <p:nvPr/>
        </p:nvSpPr>
        <p:spPr>
          <a:xfrm>
            <a:off x="1211676" y="2402899"/>
            <a:ext cx="9618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  <a:r>
              <a:rPr lang="th-TH" sz="48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4800" dirty="0">
                <a:latin typeface="Itim" panose="00000500000000000000" pitchFamily="2" charset="-34"/>
                <a:cs typeface="Itim" panose="00000500000000000000" pitchFamily="2" charset="-34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2F1AA7-36AA-46F7-83CA-D00757E49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0120" y="5302611"/>
            <a:ext cx="1054607" cy="11379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1107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3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7.40741E-7 L 2.0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26 0.04467 L 0.02526 0.04491 C 0.05573 0.00231 0.02474 0.04375 0.05508 0.00764 C 0.06784 -0.00741 0.07461 -0.02408 0.09089 -0.03403 C 0.09909 -0.03889 0.10677 -0.0456 0.11524 -0.04884 C 0.12318 -0.05185 0.13112 -0.05533 0.1392 -0.05764 C 0.14493 -0.05926 0.15039 -0.05949 0.15599 -0.06065 C 0.16042 -0.06158 0.16498 -0.06273 0.1694 -0.06366 C 0.17552 -0.0632 0.18164 -0.06343 0.18763 -0.06204 C 0.18972 -0.06158 0.19961 -0.05463 0.20183 -0.05324 C 0.21016 -0.04815 0.21029 -0.04977 0.21836 -0.04283 C 0.2211 -0.04051 0.2267 -0.03426 0.22917 -0.03102 C 0.2319 -0.02755 0.23412 -0.02361 0.23672 -0.0206 C 0.23828 -0.01921 0.23985 -0.01806 0.24089 -0.01621 C 0.24375 -0.01204 0.24597 -0.00718 0.24844 -0.00278 L 0.25599 0.01042 L 0.26016 0.01782 C 0.26146 0.02037 0.26302 0.02268 0.26433 0.02546 C 0.26537 0.02778 0.26654 0.03032 0.26758 0.03287 C 0.26862 0.03495 0.26993 0.03634 0.27084 0.03866 C 0.27162 0.04051 0.27188 0.04282 0.27266 0.04467 C 0.27474 0.04977 0.27696 0.0544 0.27917 0.05949 C 0.2836 0.06898 0.28125 0.06458 0.28594 0.07268 C 0.28685 0.07222 0.28776 0.07222 0.28855 0.07129 C 0.29453 0.06273 0.29271 0.06227 0.29766 0.05208 C 0.29935 0.04838 0.3017 0.04514 0.30339 0.04167 C 0.30912 0.03102 0.30964 0.02847 0.31511 0.01944 C 0.3168 0.0169 0.31849 0.01458 0.32019 0.01204 C 0.32188 0.00926 0.32318 0.00555 0.32513 0.00301 C 0.32657 0.00116 0.32865 0.00046 0.33021 -0.00139 C 0.33256 -0.00394 0.33438 -0.00764 0.33685 -0.01019 C 0.3418 -0.01597 0.35144 -0.02639 0.35769 -0.03102 C 0.36003 -0.03287 0.36263 -0.0338 0.36524 -0.03542 C 0.36784 -0.03727 0.37071 -0.03958 0.37357 -0.04144 C 0.37592 -0.04306 0.37852 -0.04421 0.38099 -0.04583 C 0.38972 -0.05116 0.38633 -0.05 0.39584 -0.05463 C 0.40026 -0.05695 0.40469 -0.05972 0.40925 -0.06065 L 0.41771 -0.06204 C 0.42214 -0.06158 0.42657 -0.06134 0.43099 -0.06065 C 0.43308 -0.06042 0.43542 -0.06019 0.4375 -0.05926 C 0.43933 -0.05833 0.44076 -0.05579 0.44271 -0.05463 C 0.4444 -0.05347 0.44662 -0.05301 0.44844 -0.05185 C 0.45144 -0.04954 0.45391 -0.04676 0.45677 -0.04445 C 0.45782 -0.04329 0.45925 -0.04283 0.46003 -0.04144 C 0.46146 -0.03935 0.46289 -0.03727 0.4642 -0.03542 C 0.46732 -0.03171 0.47097 -0.02963 0.47344 -0.025 L 0.48269 -0.0088 C 0.48399 -0.00625 0.48542 -0.00394 0.48685 -0.00139 C 0.49323 0.01227 0.48998 0.00579 0.49675 0.01782 C 0.49727 0.02037 0.49753 0.02315 0.49844 0.02546 C 0.50013 0.03009 0.50248 0.03403 0.50417 0.03866 C 0.50482 0.04028 0.50534 0.04167 0.50586 0.04305 C 0.50664 0.04514 0.50782 0.04699 0.50834 0.04907 C 0.51381 0.0662 0.50495 0.0456 0.5142 0.06528 C 0.51446 0.0669 0.51446 0.06852 0.51524 0.06991 C 0.52006 0.08055 0.52214 0.05926 0.52422 0.05347 C 0.52657 0.04699 0.5293 0.04074 0.5319 0.03426 C 0.53373 0.02893 0.53568 0.02338 0.5375 0.01782 C 0.54167 0.00625 0.54427 -0.0007 0.54844 -0.01181 C 0.54987 -0.01551 0.55703 -0.03333 0.55834 -0.03542 C 0.57331 -0.05833 0.55456 -0.02986 0.57084 -0.05324 C 0.57696 -0.06181 0.58021 -0.06968 0.58842 -0.07408 C 0.59128 -0.07546 0.59414 -0.07662 0.59675 -0.07847 C 0.59961 -0.08009 0.60235 -0.08241 0.60508 -0.08426 C 0.62162 -0.09537 0.61133 -0.08866 0.62253 -0.09468 C 0.62435 -0.0956 0.62592 -0.09722 0.62761 -0.09769 C 0.63203 -0.09884 0.63646 -0.09861 0.64102 -0.09908 L 0.65769 -0.0963 C 0.65912 -0.09583 0.66042 -0.09537 0.66172 -0.09468 C 0.66745 -0.09167 0.66459 -0.09259 0.66927 -0.08727 C 0.67032 -0.08611 0.67162 -0.08565 0.67266 -0.08426 C 0.67552 -0.08079 0.67813 -0.07639 0.68099 -0.07246 C 0.68503 -0.06667 0.68855 -0.06366 0.6918 -0.05463 C 0.69232 -0.05324 0.69271 -0.05162 0.69336 -0.05023 C 0.6944 -0.04861 0.69571 -0.04746 0.69688 -0.04583 C 0.69909 -0.04167 0.7 -0.03727 0.7017 -0.03241 C 0.71016 -0.01111 0.69987 -0.04028 0.70834 -0.01621 C 0.71784 0.01018 0.70469 -0.02685 0.71263 -0.00139 C 0.71342 0.00092 0.71446 0.00254 0.71524 0.00463 C 0.7168 0.00949 0.71888 0.01412 0.72006 0.01944 C 0.72071 0.02199 0.7211 0.02454 0.72188 0.02685 C 0.72279 0.02986 0.72422 0.03264 0.725 0.03565 C 0.72578 0.03796 0.72605 0.04074 0.7267 0.04305 C 0.72774 0.04629 0.72917 0.04884 0.73021 0.05208 C 0.73412 0.06551 0.73034 0.05972 0.73503 0.06528 C 0.73594 0.05787 0.73633 0.05046 0.73763 0.04305 C 0.73842 0.03889 0.73972 0.03518 0.74089 0.03125 C 0.74414 0.02129 0.74844 0.0118 0.75261 0.00301 C 0.76003 -0.0125 0.76589 -0.02292 0.77592 -0.03542 C 0.77878 -0.03889 0.78125 -0.04283 0.78425 -0.04583 C 0.79336 -0.05509 0.79571 -0.0544 0.80508 -0.06065 C 0.80782 -0.0625 0.81055 -0.06551 0.81342 -0.06667 C 0.81771 -0.06806 0.82227 -0.06759 0.82683 -0.06806 C 0.83946 -0.06713 0.85248 -0.06736 0.86511 -0.06505 C 0.86706 -0.06482 0.86849 -0.06181 0.87006 -0.06065 C 0.87162 -0.05949 0.87344 -0.05857 0.87513 -0.05764 C 0.87865 -0.05278 0.88256 -0.04838 0.88594 -0.04283 C 0.89935 -0.02153 0.89167 -0.03426 0.90847 -0.0044 C 0.91003 -0.00139 0.91237 0.00092 0.91342 0.00463 C 0.91563 0.01227 0.91628 0.01528 0.91927 0.02245 C 0.91993 0.02407 0.92097 0.02523 0.92175 0.02685 C 0.9224 0.0287 0.92266 0.03079 0.92344 0.03287 C 0.92422 0.03495 0.92513 0.0368 0.92605 0.03866 C 0.92618 0.04028 0.92631 0.04167 0.9267 0.04305 C 0.92774 0.04629 0.93008 0.05208 0.93008 0.05231 C 0.93112 0.05949 0.93073 0.05879 0.93347 0.0669 C 0.93438 0.06991 0.93555 0.07268 0.93672 0.07569 L 0.93842 0.08032 C 0.95144 0.05116 0.93295 0.09329 0.94427 0.06528 C 0.94545 0.06227 0.94714 0.05972 0.94857 0.05648 C 0.94974 0.05324 0.95039 0.0493 0.9517 0.04606 C 0.95313 0.04282 0.95521 0.04051 0.9569 0.03727 C 0.97123 0.0044 0.94714 0.05069 0.96836 0.01042 C 0.97266 0.00278 0.98008 -0.00972 0.98425 -0.01458 C 0.98594 -0.01667 0.98763 -0.01852 0.98933 -0.0206 C 0.99089 -0.02292 0.99245 -0.02593 0.99427 -0.02801 C 0.99571 -0.02986 0.99766 -0.03079 0.99922 -0.03241 C 1.00261 -0.03588 1.00599 -0.03935 1.00925 -0.04283 C 1.0112 -0.04491 1.01315 -0.04722 1.01511 -0.04884 C 1.01888 -0.05185 1.02279 -0.05533 1.0267 -0.05764 C 1.03021 -0.05972 1.03373 -0.06042 1.03672 -0.06366 C 1.03828 -0.06505 1.03933 -0.0669 1.04089 -0.06806 C 1.04219 -0.06898 1.04362 -0.06898 1.04506 -0.06945 C 1.05547 -0.07408 1.03633 -0.06713 1.0517 -0.07246 C 1.06094 -0.07176 1.06602 -0.07384 1.07344 -0.06806 C 1.07435 -0.06736 1.075 -0.06574 1.07592 -0.06505 C 1.0862 -0.05695 1.07539 -0.06921 1.08763 -0.05463 L 1.09011 -0.05185 " pathEditMode="relative" rAng="0" ptsTypes="AAAAAAAAAAAAAAAAAAAAAAAAAAAAAAAAAAAAAAAAAAAAAAAAAAAAAAAAAAAAAAAAAAAAAAAAAAAAAAAAAAAAAAAAAAAAAAAAAAAAAAAAAAAAAAAAAAAAAAAAAAAAAAAA">
                                      <p:cBhvr>
                                        <p:cTn id="17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42" y="-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9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9CC500-CC93-42EA-9AB2-93B0B3BF07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5"/>
          <a:stretch/>
        </p:blipFill>
        <p:spPr>
          <a:xfrm>
            <a:off x="1" y="0"/>
            <a:ext cx="121883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DFFA4F-3CFB-433A-BE5E-908EC2A71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73" y="207306"/>
            <a:ext cx="11632556" cy="5893443"/>
          </a:xfrm>
          <a:prstGeom prst="rect">
            <a:avLst/>
          </a:prstGeom>
        </p:spPr>
      </p:pic>
      <p:pic>
        <p:nvPicPr>
          <p:cNvPr id="4" name="Picture 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EB585DA5-34A9-4045-9AC1-8504C7A5F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7" y="4262143"/>
            <a:ext cx="2037143" cy="2388551"/>
          </a:xfrm>
          <a:prstGeom prst="rect">
            <a:avLst/>
          </a:prstGeom>
        </p:spPr>
      </p:pic>
      <p:pic>
        <p:nvPicPr>
          <p:cNvPr id="68" name="4">
            <a:extLst>
              <a:ext uri="{FF2B5EF4-FFF2-40B4-BE49-F238E27FC236}">
                <a16:creationId xmlns:a16="http://schemas.microsoft.com/office/drawing/2014/main" id="{31BE9063-C5D7-43C1-B82F-967E4561C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3338" y="2502294"/>
            <a:ext cx="5670012" cy="941954"/>
          </a:xfrm>
          <a:prstGeom prst="rect">
            <a:avLst/>
          </a:prstGeom>
        </p:spPr>
      </p:pic>
      <p:pic>
        <p:nvPicPr>
          <p:cNvPr id="54" name="3" descr="A picture containing icon&#10;&#10;Description automatically generated">
            <a:extLst>
              <a:ext uri="{FF2B5EF4-FFF2-40B4-BE49-F238E27FC236}">
                <a16:creationId xmlns:a16="http://schemas.microsoft.com/office/drawing/2014/main" id="{2B5BE4DE-662D-4D60-AFDA-07B81E49B3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338" y="2500008"/>
            <a:ext cx="5670012" cy="946526"/>
          </a:xfrm>
          <a:prstGeom prst="rect">
            <a:avLst/>
          </a:prstGeom>
        </p:spPr>
      </p:pic>
      <p:pic>
        <p:nvPicPr>
          <p:cNvPr id="56" name="2" descr="Shape, square&#10;&#10;Description automatically generated">
            <a:extLst>
              <a:ext uri="{FF2B5EF4-FFF2-40B4-BE49-F238E27FC236}">
                <a16:creationId xmlns:a16="http://schemas.microsoft.com/office/drawing/2014/main" id="{CC355494-92A9-481B-B03E-4C3177F4F7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338" y="2500008"/>
            <a:ext cx="5670012" cy="946526"/>
          </a:xfrm>
          <a:prstGeom prst="rect">
            <a:avLst/>
          </a:prstGeom>
        </p:spPr>
      </p:pic>
      <p:pic>
        <p:nvPicPr>
          <p:cNvPr id="52" name="1" descr="Shape, square&#10;&#10;Description automatically generated">
            <a:extLst>
              <a:ext uri="{FF2B5EF4-FFF2-40B4-BE49-F238E27FC236}">
                <a16:creationId xmlns:a16="http://schemas.microsoft.com/office/drawing/2014/main" id="{4F3C6015-B4DE-4041-B2BE-4EC137514F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338" y="2502294"/>
            <a:ext cx="5670012" cy="941954"/>
          </a:xfrm>
          <a:prstGeom prst="rect">
            <a:avLst/>
          </a:prstGeom>
        </p:spPr>
      </p:pic>
      <p:pic>
        <p:nvPicPr>
          <p:cNvPr id="49" name="ว่างเปล่า" descr="Shape, square&#10;&#10;Description automatically generated">
            <a:extLst>
              <a:ext uri="{FF2B5EF4-FFF2-40B4-BE49-F238E27FC236}">
                <a16:creationId xmlns:a16="http://schemas.microsoft.com/office/drawing/2014/main" id="{BB506C8D-8F3D-4A53-9CBB-A584F01151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338" y="2502294"/>
            <a:ext cx="5670012" cy="941954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F6A88037-EA58-402D-9F1A-6A5F83F12302}"/>
              </a:ext>
            </a:extLst>
          </p:cNvPr>
          <p:cNvGrpSpPr/>
          <p:nvPr/>
        </p:nvGrpSpPr>
        <p:grpSpPr>
          <a:xfrm>
            <a:off x="2055007" y="4242759"/>
            <a:ext cx="3810511" cy="1153021"/>
            <a:chOff x="1673960" y="437030"/>
            <a:chExt cx="3810511" cy="1153021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F72718-FBBB-4B2E-AD0E-61FCFE25E773}"/>
                </a:ext>
              </a:extLst>
            </p:cNvPr>
            <p:cNvGrpSpPr/>
            <p:nvPr/>
          </p:nvGrpSpPr>
          <p:grpSpPr>
            <a:xfrm>
              <a:off x="1673960" y="531609"/>
              <a:ext cx="3810511" cy="1058442"/>
              <a:chOff x="1673960" y="531609"/>
              <a:chExt cx="3810511" cy="1058442"/>
            </a:xfrm>
          </p:grpSpPr>
          <p:sp>
            <p:nvSpPr>
              <p:cNvPr id="60" name="Rectangle: Rounded Corners 9">
                <a:extLst>
                  <a:ext uri="{FF2B5EF4-FFF2-40B4-BE49-F238E27FC236}">
                    <a16:creationId xmlns:a16="http://schemas.microsoft.com/office/drawing/2014/main" id="{D1861A49-5AD6-44C6-BA2D-E713F448BC4C}"/>
                  </a:ext>
                </a:extLst>
              </p:cNvPr>
              <p:cNvSpPr/>
              <p:nvPr/>
            </p:nvSpPr>
            <p:spPr>
              <a:xfrm>
                <a:off x="2096015" y="531609"/>
                <a:ext cx="3388456" cy="1058442"/>
              </a:xfrm>
              <a:custGeom>
                <a:avLst/>
                <a:gdLst>
                  <a:gd name="connsiteX0" fmla="*/ 0 w 6075680"/>
                  <a:gd name="connsiteY0" fmla="*/ 563880 h 1127760"/>
                  <a:gd name="connsiteX1" fmla="*/ 563880 w 6075680"/>
                  <a:gd name="connsiteY1" fmla="*/ 0 h 1127760"/>
                  <a:gd name="connsiteX2" fmla="*/ 5511800 w 6075680"/>
                  <a:gd name="connsiteY2" fmla="*/ 0 h 1127760"/>
                  <a:gd name="connsiteX3" fmla="*/ 6075680 w 6075680"/>
                  <a:gd name="connsiteY3" fmla="*/ 563880 h 1127760"/>
                  <a:gd name="connsiteX4" fmla="*/ 6075680 w 6075680"/>
                  <a:gd name="connsiteY4" fmla="*/ 563880 h 1127760"/>
                  <a:gd name="connsiteX5" fmla="*/ 5511800 w 6075680"/>
                  <a:gd name="connsiteY5" fmla="*/ 1127760 h 1127760"/>
                  <a:gd name="connsiteX6" fmla="*/ 563880 w 6075680"/>
                  <a:gd name="connsiteY6" fmla="*/ 1127760 h 1127760"/>
                  <a:gd name="connsiteX7" fmla="*/ 0 w 6075680"/>
                  <a:gd name="connsiteY7" fmla="*/ 563880 h 1127760"/>
                  <a:gd name="connsiteX0" fmla="*/ 0 w 6075680"/>
                  <a:gd name="connsiteY0" fmla="*/ 616712 h 1180592"/>
                  <a:gd name="connsiteX1" fmla="*/ 563880 w 6075680"/>
                  <a:gd name="connsiteY1" fmla="*/ 52832 h 1180592"/>
                  <a:gd name="connsiteX2" fmla="*/ 3036971 w 6075680"/>
                  <a:gd name="connsiteY2" fmla="*/ 0 h 1180592"/>
                  <a:gd name="connsiteX3" fmla="*/ 5511800 w 6075680"/>
                  <a:gd name="connsiteY3" fmla="*/ 52832 h 1180592"/>
                  <a:gd name="connsiteX4" fmla="*/ 6075680 w 6075680"/>
                  <a:gd name="connsiteY4" fmla="*/ 616712 h 1180592"/>
                  <a:gd name="connsiteX5" fmla="*/ 6075680 w 6075680"/>
                  <a:gd name="connsiteY5" fmla="*/ 616712 h 1180592"/>
                  <a:gd name="connsiteX6" fmla="*/ 5511800 w 6075680"/>
                  <a:gd name="connsiteY6" fmla="*/ 1180592 h 1180592"/>
                  <a:gd name="connsiteX7" fmla="*/ 563880 w 6075680"/>
                  <a:gd name="connsiteY7" fmla="*/ 1180592 h 1180592"/>
                  <a:gd name="connsiteX8" fmla="*/ 0 w 6075680"/>
                  <a:gd name="connsiteY8" fmla="*/ 616712 h 1180592"/>
                  <a:gd name="connsiteX0" fmla="*/ 0 w 6075680"/>
                  <a:gd name="connsiteY0" fmla="*/ 616712 h 1225296"/>
                  <a:gd name="connsiteX1" fmla="*/ 563880 w 6075680"/>
                  <a:gd name="connsiteY1" fmla="*/ 52832 h 1225296"/>
                  <a:gd name="connsiteX2" fmla="*/ 3036971 w 6075680"/>
                  <a:gd name="connsiteY2" fmla="*/ 0 h 1225296"/>
                  <a:gd name="connsiteX3" fmla="*/ 5511800 w 6075680"/>
                  <a:gd name="connsiteY3" fmla="*/ 52832 h 1225296"/>
                  <a:gd name="connsiteX4" fmla="*/ 6075680 w 6075680"/>
                  <a:gd name="connsiteY4" fmla="*/ 616712 h 1225296"/>
                  <a:gd name="connsiteX5" fmla="*/ 6075680 w 6075680"/>
                  <a:gd name="connsiteY5" fmla="*/ 616712 h 1225296"/>
                  <a:gd name="connsiteX6" fmla="*/ 5511800 w 6075680"/>
                  <a:gd name="connsiteY6" fmla="*/ 1180592 h 1225296"/>
                  <a:gd name="connsiteX7" fmla="*/ 3018683 w 6075680"/>
                  <a:gd name="connsiteY7" fmla="*/ 1225296 h 1225296"/>
                  <a:gd name="connsiteX8" fmla="*/ 563880 w 6075680"/>
                  <a:gd name="connsiteY8" fmla="*/ 1180592 h 1225296"/>
                  <a:gd name="connsiteX9" fmla="*/ 0 w 6075680"/>
                  <a:gd name="connsiteY9" fmla="*/ 616712 h 122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75680" h="1225296">
                    <a:moveTo>
                      <a:pt x="0" y="616712"/>
                    </a:moveTo>
                    <a:cubicBezTo>
                      <a:pt x="0" y="305290"/>
                      <a:pt x="252458" y="52832"/>
                      <a:pt x="563880" y="52832"/>
                    </a:cubicBezTo>
                    <a:cubicBezTo>
                      <a:pt x="1386212" y="51477"/>
                      <a:pt x="2214639" y="1355"/>
                      <a:pt x="3036971" y="0"/>
                    </a:cubicBezTo>
                    <a:cubicBezTo>
                      <a:pt x="3863946" y="1355"/>
                      <a:pt x="4684825" y="51477"/>
                      <a:pt x="5511800" y="52832"/>
                    </a:cubicBezTo>
                    <a:cubicBezTo>
                      <a:pt x="5823222" y="52832"/>
                      <a:pt x="6075680" y="305290"/>
                      <a:pt x="6075680" y="616712"/>
                    </a:cubicBezTo>
                    <a:lnTo>
                      <a:pt x="6075680" y="616712"/>
                    </a:lnTo>
                    <a:cubicBezTo>
                      <a:pt x="6075680" y="928134"/>
                      <a:pt x="5823222" y="1180592"/>
                      <a:pt x="5511800" y="1180592"/>
                    </a:cubicBezTo>
                    <a:cubicBezTo>
                      <a:pt x="4680761" y="1181269"/>
                      <a:pt x="3849722" y="1224619"/>
                      <a:pt x="3018683" y="1225296"/>
                    </a:cubicBezTo>
                    <a:lnTo>
                      <a:pt x="563880" y="1180592"/>
                    </a:lnTo>
                    <a:cubicBezTo>
                      <a:pt x="252458" y="1180592"/>
                      <a:pt x="0" y="928134"/>
                      <a:pt x="0" y="616712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Isosceles Triangle 60">
                <a:extLst>
                  <a:ext uri="{FF2B5EF4-FFF2-40B4-BE49-F238E27FC236}">
                    <a16:creationId xmlns:a16="http://schemas.microsoft.com/office/drawing/2014/main" id="{45527BF3-7D69-4A20-ACC0-BBF91C835D8B}"/>
                  </a:ext>
                </a:extLst>
              </p:cNvPr>
              <p:cNvSpPr/>
              <p:nvPr/>
            </p:nvSpPr>
            <p:spPr>
              <a:xfrm rot="14704982">
                <a:off x="2076115" y="601432"/>
                <a:ext cx="518160" cy="1322469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87FB9220-E26C-473B-97FB-A87669B6DAFC}"/>
                    </a:ext>
                  </a:extLst>
                </p:cNvPr>
                <p:cNvSpPr txBox="1"/>
                <p:nvPr/>
              </p:nvSpPr>
              <p:spPr>
                <a:xfrm>
                  <a:off x="2271352" y="437030"/>
                  <a:ext cx="3185411" cy="10098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th-TH" sz="2800" dirty="0">
                      <a:cs typeface="Itim" panose="00000500000000000000" pitchFamily="2" charset="-34"/>
                    </a:rPr>
                    <a:t>ระบายสี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800" b="0" i="0" smtClean="0"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8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th-TH" sz="28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ได้อย่างไร</a:t>
                  </a:r>
                  <a:endParaRPr lang="en-US" sz="28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87FB9220-E26C-473B-97FB-A87669B6DA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1352" y="437030"/>
                  <a:ext cx="3185411" cy="1009828"/>
                </a:xfrm>
                <a:prstGeom prst="rect">
                  <a:avLst/>
                </a:prstGeom>
                <a:blipFill>
                  <a:blip r:embed="rId11"/>
                  <a:stretch>
                    <a:fillRect l="-3824" b="-72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ลบ">
            <a:extLst>
              <a:ext uri="{FF2B5EF4-FFF2-40B4-BE49-F238E27FC236}">
                <a16:creationId xmlns:a16="http://schemas.microsoft.com/office/drawing/2014/main" id="{F34BB0DA-179E-4976-AFB6-BB1F9936ACF4}"/>
              </a:ext>
            </a:extLst>
          </p:cNvPr>
          <p:cNvGrpSpPr/>
          <p:nvPr/>
        </p:nvGrpSpPr>
        <p:grpSpPr>
          <a:xfrm>
            <a:off x="2055007" y="4240473"/>
            <a:ext cx="5503555" cy="1153021"/>
            <a:chOff x="1673960" y="437030"/>
            <a:chExt cx="5503555" cy="1153021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C7B12DF-84D6-4503-AD24-FDA5E101A8D1}"/>
                </a:ext>
              </a:extLst>
            </p:cNvPr>
            <p:cNvGrpSpPr/>
            <p:nvPr/>
          </p:nvGrpSpPr>
          <p:grpSpPr>
            <a:xfrm>
              <a:off x="1673960" y="531609"/>
              <a:ext cx="5022053" cy="1058442"/>
              <a:chOff x="1673960" y="531609"/>
              <a:chExt cx="5022053" cy="1058442"/>
            </a:xfrm>
          </p:grpSpPr>
          <p:sp>
            <p:nvSpPr>
              <p:cNvPr id="65" name="Rectangle: Rounded Corners 9">
                <a:extLst>
                  <a:ext uri="{FF2B5EF4-FFF2-40B4-BE49-F238E27FC236}">
                    <a16:creationId xmlns:a16="http://schemas.microsoft.com/office/drawing/2014/main" id="{702BD890-F637-45D0-A3FE-5E41CB17CAF3}"/>
                  </a:ext>
                </a:extLst>
              </p:cNvPr>
              <p:cNvSpPr/>
              <p:nvPr/>
            </p:nvSpPr>
            <p:spPr>
              <a:xfrm>
                <a:off x="2096014" y="531609"/>
                <a:ext cx="4599999" cy="1058442"/>
              </a:xfrm>
              <a:custGeom>
                <a:avLst/>
                <a:gdLst>
                  <a:gd name="connsiteX0" fmla="*/ 0 w 6075680"/>
                  <a:gd name="connsiteY0" fmla="*/ 563880 h 1127760"/>
                  <a:gd name="connsiteX1" fmla="*/ 563880 w 6075680"/>
                  <a:gd name="connsiteY1" fmla="*/ 0 h 1127760"/>
                  <a:gd name="connsiteX2" fmla="*/ 5511800 w 6075680"/>
                  <a:gd name="connsiteY2" fmla="*/ 0 h 1127760"/>
                  <a:gd name="connsiteX3" fmla="*/ 6075680 w 6075680"/>
                  <a:gd name="connsiteY3" fmla="*/ 563880 h 1127760"/>
                  <a:gd name="connsiteX4" fmla="*/ 6075680 w 6075680"/>
                  <a:gd name="connsiteY4" fmla="*/ 563880 h 1127760"/>
                  <a:gd name="connsiteX5" fmla="*/ 5511800 w 6075680"/>
                  <a:gd name="connsiteY5" fmla="*/ 1127760 h 1127760"/>
                  <a:gd name="connsiteX6" fmla="*/ 563880 w 6075680"/>
                  <a:gd name="connsiteY6" fmla="*/ 1127760 h 1127760"/>
                  <a:gd name="connsiteX7" fmla="*/ 0 w 6075680"/>
                  <a:gd name="connsiteY7" fmla="*/ 563880 h 1127760"/>
                  <a:gd name="connsiteX0" fmla="*/ 0 w 6075680"/>
                  <a:gd name="connsiteY0" fmla="*/ 616712 h 1180592"/>
                  <a:gd name="connsiteX1" fmla="*/ 563880 w 6075680"/>
                  <a:gd name="connsiteY1" fmla="*/ 52832 h 1180592"/>
                  <a:gd name="connsiteX2" fmla="*/ 3036971 w 6075680"/>
                  <a:gd name="connsiteY2" fmla="*/ 0 h 1180592"/>
                  <a:gd name="connsiteX3" fmla="*/ 5511800 w 6075680"/>
                  <a:gd name="connsiteY3" fmla="*/ 52832 h 1180592"/>
                  <a:gd name="connsiteX4" fmla="*/ 6075680 w 6075680"/>
                  <a:gd name="connsiteY4" fmla="*/ 616712 h 1180592"/>
                  <a:gd name="connsiteX5" fmla="*/ 6075680 w 6075680"/>
                  <a:gd name="connsiteY5" fmla="*/ 616712 h 1180592"/>
                  <a:gd name="connsiteX6" fmla="*/ 5511800 w 6075680"/>
                  <a:gd name="connsiteY6" fmla="*/ 1180592 h 1180592"/>
                  <a:gd name="connsiteX7" fmla="*/ 563880 w 6075680"/>
                  <a:gd name="connsiteY7" fmla="*/ 1180592 h 1180592"/>
                  <a:gd name="connsiteX8" fmla="*/ 0 w 6075680"/>
                  <a:gd name="connsiteY8" fmla="*/ 616712 h 1180592"/>
                  <a:gd name="connsiteX0" fmla="*/ 0 w 6075680"/>
                  <a:gd name="connsiteY0" fmla="*/ 616712 h 1225296"/>
                  <a:gd name="connsiteX1" fmla="*/ 563880 w 6075680"/>
                  <a:gd name="connsiteY1" fmla="*/ 52832 h 1225296"/>
                  <a:gd name="connsiteX2" fmla="*/ 3036971 w 6075680"/>
                  <a:gd name="connsiteY2" fmla="*/ 0 h 1225296"/>
                  <a:gd name="connsiteX3" fmla="*/ 5511800 w 6075680"/>
                  <a:gd name="connsiteY3" fmla="*/ 52832 h 1225296"/>
                  <a:gd name="connsiteX4" fmla="*/ 6075680 w 6075680"/>
                  <a:gd name="connsiteY4" fmla="*/ 616712 h 1225296"/>
                  <a:gd name="connsiteX5" fmla="*/ 6075680 w 6075680"/>
                  <a:gd name="connsiteY5" fmla="*/ 616712 h 1225296"/>
                  <a:gd name="connsiteX6" fmla="*/ 5511800 w 6075680"/>
                  <a:gd name="connsiteY6" fmla="*/ 1180592 h 1225296"/>
                  <a:gd name="connsiteX7" fmla="*/ 3018683 w 6075680"/>
                  <a:gd name="connsiteY7" fmla="*/ 1225296 h 1225296"/>
                  <a:gd name="connsiteX8" fmla="*/ 563880 w 6075680"/>
                  <a:gd name="connsiteY8" fmla="*/ 1180592 h 1225296"/>
                  <a:gd name="connsiteX9" fmla="*/ 0 w 6075680"/>
                  <a:gd name="connsiteY9" fmla="*/ 616712 h 122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75680" h="1225296">
                    <a:moveTo>
                      <a:pt x="0" y="616712"/>
                    </a:moveTo>
                    <a:cubicBezTo>
                      <a:pt x="0" y="305290"/>
                      <a:pt x="252458" y="52832"/>
                      <a:pt x="563880" y="52832"/>
                    </a:cubicBezTo>
                    <a:cubicBezTo>
                      <a:pt x="1386212" y="51477"/>
                      <a:pt x="2214639" y="1355"/>
                      <a:pt x="3036971" y="0"/>
                    </a:cubicBezTo>
                    <a:cubicBezTo>
                      <a:pt x="3863946" y="1355"/>
                      <a:pt x="4684825" y="51477"/>
                      <a:pt x="5511800" y="52832"/>
                    </a:cubicBezTo>
                    <a:cubicBezTo>
                      <a:pt x="5823222" y="52832"/>
                      <a:pt x="6075680" y="305290"/>
                      <a:pt x="6075680" y="616712"/>
                    </a:cubicBezTo>
                    <a:lnTo>
                      <a:pt x="6075680" y="616712"/>
                    </a:lnTo>
                    <a:cubicBezTo>
                      <a:pt x="6075680" y="928134"/>
                      <a:pt x="5823222" y="1180592"/>
                      <a:pt x="5511800" y="1180592"/>
                    </a:cubicBezTo>
                    <a:cubicBezTo>
                      <a:pt x="4680761" y="1181269"/>
                      <a:pt x="3849722" y="1224619"/>
                      <a:pt x="3018683" y="1225296"/>
                    </a:cubicBezTo>
                    <a:lnTo>
                      <a:pt x="563880" y="1180592"/>
                    </a:lnTo>
                    <a:cubicBezTo>
                      <a:pt x="252458" y="1180592"/>
                      <a:pt x="0" y="928134"/>
                      <a:pt x="0" y="616712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Isosceles Triangle 65">
                <a:extLst>
                  <a:ext uri="{FF2B5EF4-FFF2-40B4-BE49-F238E27FC236}">
                    <a16:creationId xmlns:a16="http://schemas.microsoft.com/office/drawing/2014/main" id="{0C1C728F-0898-4AF4-8DF1-E87AD52E31D8}"/>
                  </a:ext>
                </a:extLst>
              </p:cNvPr>
              <p:cNvSpPr/>
              <p:nvPr/>
            </p:nvSpPr>
            <p:spPr>
              <a:xfrm rot="14704982">
                <a:off x="2076115" y="601432"/>
                <a:ext cx="518160" cy="1322469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DEF3C215-C7A9-4E4A-B172-73E842E408A8}"/>
                    </a:ext>
                  </a:extLst>
                </p:cNvPr>
                <p:cNvSpPr txBox="1"/>
                <p:nvPr/>
              </p:nvSpPr>
              <p:spPr>
                <a:xfrm>
                  <a:off x="2271352" y="437030"/>
                  <a:ext cx="4906163" cy="10136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th-TH" sz="2800" dirty="0">
                      <a:cs typeface="Itim" panose="00000500000000000000" pitchFamily="2" charset="-34"/>
                    </a:rPr>
                    <a:t>แสดงการลบด้วย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8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8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th-TH" sz="28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ได้อย่างไร</a:t>
                  </a:r>
                  <a:endParaRPr lang="en-US" sz="28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DEF3C215-C7A9-4E4A-B172-73E842E408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1352" y="437030"/>
                  <a:ext cx="4906163" cy="1013675"/>
                </a:xfrm>
                <a:prstGeom prst="rect">
                  <a:avLst/>
                </a:prstGeom>
                <a:blipFill>
                  <a:blip r:embed="rId12"/>
                  <a:stretch>
                    <a:fillRect l="-2484" b="-72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C63DD8E-BA22-47A6-A719-AA24A4762428}"/>
              </a:ext>
            </a:extLst>
          </p:cNvPr>
          <p:cNvGrpSpPr/>
          <p:nvPr/>
        </p:nvGrpSpPr>
        <p:grpSpPr>
          <a:xfrm>
            <a:off x="2007404" y="4338119"/>
            <a:ext cx="8896176" cy="1058442"/>
            <a:chOff x="1673960" y="531609"/>
            <a:chExt cx="8896176" cy="105844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09DE74BD-B3E7-484E-92F0-ACE756D44660}"/>
                </a:ext>
              </a:extLst>
            </p:cNvPr>
            <p:cNvGrpSpPr/>
            <p:nvPr/>
          </p:nvGrpSpPr>
          <p:grpSpPr>
            <a:xfrm>
              <a:off x="1673960" y="531609"/>
              <a:ext cx="7746821" cy="1058442"/>
              <a:chOff x="1673960" y="531609"/>
              <a:chExt cx="7746821" cy="1058442"/>
            </a:xfrm>
          </p:grpSpPr>
          <p:sp>
            <p:nvSpPr>
              <p:cNvPr id="72" name="Rectangle: Rounded Corners 9">
                <a:extLst>
                  <a:ext uri="{FF2B5EF4-FFF2-40B4-BE49-F238E27FC236}">
                    <a16:creationId xmlns:a16="http://schemas.microsoft.com/office/drawing/2014/main" id="{AC6D7B53-C240-44C5-B3F3-8A997D9C5963}"/>
                  </a:ext>
                </a:extLst>
              </p:cNvPr>
              <p:cNvSpPr/>
              <p:nvPr/>
            </p:nvSpPr>
            <p:spPr>
              <a:xfrm>
                <a:off x="2096015" y="531609"/>
                <a:ext cx="7324766" cy="1058442"/>
              </a:xfrm>
              <a:custGeom>
                <a:avLst/>
                <a:gdLst>
                  <a:gd name="connsiteX0" fmla="*/ 0 w 6075680"/>
                  <a:gd name="connsiteY0" fmla="*/ 563880 h 1127760"/>
                  <a:gd name="connsiteX1" fmla="*/ 563880 w 6075680"/>
                  <a:gd name="connsiteY1" fmla="*/ 0 h 1127760"/>
                  <a:gd name="connsiteX2" fmla="*/ 5511800 w 6075680"/>
                  <a:gd name="connsiteY2" fmla="*/ 0 h 1127760"/>
                  <a:gd name="connsiteX3" fmla="*/ 6075680 w 6075680"/>
                  <a:gd name="connsiteY3" fmla="*/ 563880 h 1127760"/>
                  <a:gd name="connsiteX4" fmla="*/ 6075680 w 6075680"/>
                  <a:gd name="connsiteY4" fmla="*/ 563880 h 1127760"/>
                  <a:gd name="connsiteX5" fmla="*/ 5511800 w 6075680"/>
                  <a:gd name="connsiteY5" fmla="*/ 1127760 h 1127760"/>
                  <a:gd name="connsiteX6" fmla="*/ 563880 w 6075680"/>
                  <a:gd name="connsiteY6" fmla="*/ 1127760 h 1127760"/>
                  <a:gd name="connsiteX7" fmla="*/ 0 w 6075680"/>
                  <a:gd name="connsiteY7" fmla="*/ 563880 h 1127760"/>
                  <a:gd name="connsiteX0" fmla="*/ 0 w 6075680"/>
                  <a:gd name="connsiteY0" fmla="*/ 616712 h 1180592"/>
                  <a:gd name="connsiteX1" fmla="*/ 563880 w 6075680"/>
                  <a:gd name="connsiteY1" fmla="*/ 52832 h 1180592"/>
                  <a:gd name="connsiteX2" fmla="*/ 3036971 w 6075680"/>
                  <a:gd name="connsiteY2" fmla="*/ 0 h 1180592"/>
                  <a:gd name="connsiteX3" fmla="*/ 5511800 w 6075680"/>
                  <a:gd name="connsiteY3" fmla="*/ 52832 h 1180592"/>
                  <a:gd name="connsiteX4" fmla="*/ 6075680 w 6075680"/>
                  <a:gd name="connsiteY4" fmla="*/ 616712 h 1180592"/>
                  <a:gd name="connsiteX5" fmla="*/ 6075680 w 6075680"/>
                  <a:gd name="connsiteY5" fmla="*/ 616712 h 1180592"/>
                  <a:gd name="connsiteX6" fmla="*/ 5511800 w 6075680"/>
                  <a:gd name="connsiteY6" fmla="*/ 1180592 h 1180592"/>
                  <a:gd name="connsiteX7" fmla="*/ 563880 w 6075680"/>
                  <a:gd name="connsiteY7" fmla="*/ 1180592 h 1180592"/>
                  <a:gd name="connsiteX8" fmla="*/ 0 w 6075680"/>
                  <a:gd name="connsiteY8" fmla="*/ 616712 h 1180592"/>
                  <a:gd name="connsiteX0" fmla="*/ 0 w 6075680"/>
                  <a:gd name="connsiteY0" fmla="*/ 616712 h 1225296"/>
                  <a:gd name="connsiteX1" fmla="*/ 563880 w 6075680"/>
                  <a:gd name="connsiteY1" fmla="*/ 52832 h 1225296"/>
                  <a:gd name="connsiteX2" fmla="*/ 3036971 w 6075680"/>
                  <a:gd name="connsiteY2" fmla="*/ 0 h 1225296"/>
                  <a:gd name="connsiteX3" fmla="*/ 5511800 w 6075680"/>
                  <a:gd name="connsiteY3" fmla="*/ 52832 h 1225296"/>
                  <a:gd name="connsiteX4" fmla="*/ 6075680 w 6075680"/>
                  <a:gd name="connsiteY4" fmla="*/ 616712 h 1225296"/>
                  <a:gd name="connsiteX5" fmla="*/ 6075680 w 6075680"/>
                  <a:gd name="connsiteY5" fmla="*/ 616712 h 1225296"/>
                  <a:gd name="connsiteX6" fmla="*/ 5511800 w 6075680"/>
                  <a:gd name="connsiteY6" fmla="*/ 1180592 h 1225296"/>
                  <a:gd name="connsiteX7" fmla="*/ 3018683 w 6075680"/>
                  <a:gd name="connsiteY7" fmla="*/ 1225296 h 1225296"/>
                  <a:gd name="connsiteX8" fmla="*/ 563880 w 6075680"/>
                  <a:gd name="connsiteY8" fmla="*/ 1180592 h 1225296"/>
                  <a:gd name="connsiteX9" fmla="*/ 0 w 6075680"/>
                  <a:gd name="connsiteY9" fmla="*/ 616712 h 122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75680" h="1225296">
                    <a:moveTo>
                      <a:pt x="0" y="616712"/>
                    </a:moveTo>
                    <a:cubicBezTo>
                      <a:pt x="0" y="305290"/>
                      <a:pt x="252458" y="52832"/>
                      <a:pt x="563880" y="52832"/>
                    </a:cubicBezTo>
                    <a:cubicBezTo>
                      <a:pt x="1386212" y="51477"/>
                      <a:pt x="2214639" y="1355"/>
                      <a:pt x="3036971" y="0"/>
                    </a:cubicBezTo>
                    <a:cubicBezTo>
                      <a:pt x="3863946" y="1355"/>
                      <a:pt x="4684825" y="51477"/>
                      <a:pt x="5511800" y="52832"/>
                    </a:cubicBezTo>
                    <a:cubicBezTo>
                      <a:pt x="5823222" y="52832"/>
                      <a:pt x="6075680" y="305290"/>
                      <a:pt x="6075680" y="616712"/>
                    </a:cubicBezTo>
                    <a:lnTo>
                      <a:pt x="6075680" y="616712"/>
                    </a:lnTo>
                    <a:cubicBezTo>
                      <a:pt x="6075680" y="928134"/>
                      <a:pt x="5823222" y="1180592"/>
                      <a:pt x="5511800" y="1180592"/>
                    </a:cubicBezTo>
                    <a:cubicBezTo>
                      <a:pt x="4680761" y="1181269"/>
                      <a:pt x="3849722" y="1224619"/>
                      <a:pt x="3018683" y="1225296"/>
                    </a:cubicBezTo>
                    <a:lnTo>
                      <a:pt x="563880" y="1180592"/>
                    </a:lnTo>
                    <a:cubicBezTo>
                      <a:pt x="252458" y="1180592"/>
                      <a:pt x="0" y="928134"/>
                      <a:pt x="0" y="616712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Isosceles Triangle 72">
                <a:extLst>
                  <a:ext uri="{FF2B5EF4-FFF2-40B4-BE49-F238E27FC236}">
                    <a16:creationId xmlns:a16="http://schemas.microsoft.com/office/drawing/2014/main" id="{0FB54EA5-3282-4626-BFEF-BD4F911C1002}"/>
                  </a:ext>
                </a:extLst>
              </p:cNvPr>
              <p:cNvSpPr/>
              <p:nvPr/>
            </p:nvSpPr>
            <p:spPr>
              <a:xfrm rot="14704982">
                <a:off x="2076115" y="601432"/>
                <a:ext cx="518160" cy="1322469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65A9924-AE41-4CF5-A551-E964B0FAE9A4}"/>
                </a:ext>
              </a:extLst>
            </p:cNvPr>
            <p:cNvSpPr txBox="1"/>
            <p:nvPr/>
          </p:nvSpPr>
          <p:spPr>
            <a:xfrm>
              <a:off x="2193636" y="653112"/>
              <a:ext cx="8376500" cy="666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เหลือรูปที่ระบายสีที่ไม่ได้กากบาทเป็นเศษส่วนเท่าไร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C997C839-F8BF-4A10-9203-4EA8E0004B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467" y="3560526"/>
            <a:ext cx="580719" cy="676743"/>
          </a:xfrm>
          <a:prstGeom prst="rect">
            <a:avLst/>
          </a:prstGeom>
        </p:spPr>
      </p:pic>
      <p:pic>
        <p:nvPicPr>
          <p:cNvPr id="79" name="Picture 7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0913E90-8529-40AD-9F8A-EE8154E38C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489" y="3560526"/>
            <a:ext cx="576146" cy="676743"/>
          </a:xfrm>
          <a:prstGeom prst="rect">
            <a:avLst/>
          </a:prstGeom>
        </p:spPr>
      </p:pic>
      <p:pic>
        <p:nvPicPr>
          <p:cNvPr id="83" name="Picture 82" descr="A picture containing toy&#10;&#10;Description automatically generated">
            <a:extLst>
              <a:ext uri="{FF2B5EF4-FFF2-40B4-BE49-F238E27FC236}">
                <a16:creationId xmlns:a16="http://schemas.microsoft.com/office/drawing/2014/main" id="{3B602409-EDAA-4FD9-815C-C2A50C262F7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95" y="4299408"/>
            <a:ext cx="1417676" cy="2288004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D0BDF3DE-668E-4AF4-8D87-B2E760B291A4}"/>
              </a:ext>
            </a:extLst>
          </p:cNvPr>
          <p:cNvGrpSpPr/>
          <p:nvPr/>
        </p:nvGrpSpPr>
        <p:grpSpPr>
          <a:xfrm>
            <a:off x="9720758" y="2869807"/>
            <a:ext cx="1260538" cy="1691885"/>
            <a:chOff x="2096015" y="337797"/>
            <a:chExt cx="1260538" cy="1691885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CDA5F2A-EB83-47C8-8542-A22867E8EAAB}"/>
                </a:ext>
              </a:extLst>
            </p:cNvPr>
            <p:cNvGrpSpPr/>
            <p:nvPr/>
          </p:nvGrpSpPr>
          <p:grpSpPr>
            <a:xfrm>
              <a:off x="2096015" y="531609"/>
              <a:ext cx="1260538" cy="1498073"/>
              <a:chOff x="2096015" y="531609"/>
              <a:chExt cx="1260538" cy="1498073"/>
            </a:xfrm>
          </p:grpSpPr>
          <p:sp>
            <p:nvSpPr>
              <p:cNvPr id="87" name="Rectangle: Rounded Corners 9">
                <a:extLst>
                  <a:ext uri="{FF2B5EF4-FFF2-40B4-BE49-F238E27FC236}">
                    <a16:creationId xmlns:a16="http://schemas.microsoft.com/office/drawing/2014/main" id="{63A06ED1-4F78-4725-BE7E-F3E77E2EB25F}"/>
                  </a:ext>
                </a:extLst>
              </p:cNvPr>
              <p:cNvSpPr/>
              <p:nvPr/>
            </p:nvSpPr>
            <p:spPr>
              <a:xfrm>
                <a:off x="2096015" y="531609"/>
                <a:ext cx="1260538" cy="1058442"/>
              </a:xfrm>
              <a:custGeom>
                <a:avLst/>
                <a:gdLst>
                  <a:gd name="connsiteX0" fmla="*/ 0 w 6075680"/>
                  <a:gd name="connsiteY0" fmla="*/ 563880 h 1127760"/>
                  <a:gd name="connsiteX1" fmla="*/ 563880 w 6075680"/>
                  <a:gd name="connsiteY1" fmla="*/ 0 h 1127760"/>
                  <a:gd name="connsiteX2" fmla="*/ 5511800 w 6075680"/>
                  <a:gd name="connsiteY2" fmla="*/ 0 h 1127760"/>
                  <a:gd name="connsiteX3" fmla="*/ 6075680 w 6075680"/>
                  <a:gd name="connsiteY3" fmla="*/ 563880 h 1127760"/>
                  <a:gd name="connsiteX4" fmla="*/ 6075680 w 6075680"/>
                  <a:gd name="connsiteY4" fmla="*/ 563880 h 1127760"/>
                  <a:gd name="connsiteX5" fmla="*/ 5511800 w 6075680"/>
                  <a:gd name="connsiteY5" fmla="*/ 1127760 h 1127760"/>
                  <a:gd name="connsiteX6" fmla="*/ 563880 w 6075680"/>
                  <a:gd name="connsiteY6" fmla="*/ 1127760 h 1127760"/>
                  <a:gd name="connsiteX7" fmla="*/ 0 w 6075680"/>
                  <a:gd name="connsiteY7" fmla="*/ 563880 h 1127760"/>
                  <a:gd name="connsiteX0" fmla="*/ 0 w 6075680"/>
                  <a:gd name="connsiteY0" fmla="*/ 616712 h 1180592"/>
                  <a:gd name="connsiteX1" fmla="*/ 563880 w 6075680"/>
                  <a:gd name="connsiteY1" fmla="*/ 52832 h 1180592"/>
                  <a:gd name="connsiteX2" fmla="*/ 3036971 w 6075680"/>
                  <a:gd name="connsiteY2" fmla="*/ 0 h 1180592"/>
                  <a:gd name="connsiteX3" fmla="*/ 5511800 w 6075680"/>
                  <a:gd name="connsiteY3" fmla="*/ 52832 h 1180592"/>
                  <a:gd name="connsiteX4" fmla="*/ 6075680 w 6075680"/>
                  <a:gd name="connsiteY4" fmla="*/ 616712 h 1180592"/>
                  <a:gd name="connsiteX5" fmla="*/ 6075680 w 6075680"/>
                  <a:gd name="connsiteY5" fmla="*/ 616712 h 1180592"/>
                  <a:gd name="connsiteX6" fmla="*/ 5511800 w 6075680"/>
                  <a:gd name="connsiteY6" fmla="*/ 1180592 h 1180592"/>
                  <a:gd name="connsiteX7" fmla="*/ 563880 w 6075680"/>
                  <a:gd name="connsiteY7" fmla="*/ 1180592 h 1180592"/>
                  <a:gd name="connsiteX8" fmla="*/ 0 w 6075680"/>
                  <a:gd name="connsiteY8" fmla="*/ 616712 h 1180592"/>
                  <a:gd name="connsiteX0" fmla="*/ 0 w 6075680"/>
                  <a:gd name="connsiteY0" fmla="*/ 616712 h 1225296"/>
                  <a:gd name="connsiteX1" fmla="*/ 563880 w 6075680"/>
                  <a:gd name="connsiteY1" fmla="*/ 52832 h 1225296"/>
                  <a:gd name="connsiteX2" fmla="*/ 3036971 w 6075680"/>
                  <a:gd name="connsiteY2" fmla="*/ 0 h 1225296"/>
                  <a:gd name="connsiteX3" fmla="*/ 5511800 w 6075680"/>
                  <a:gd name="connsiteY3" fmla="*/ 52832 h 1225296"/>
                  <a:gd name="connsiteX4" fmla="*/ 6075680 w 6075680"/>
                  <a:gd name="connsiteY4" fmla="*/ 616712 h 1225296"/>
                  <a:gd name="connsiteX5" fmla="*/ 6075680 w 6075680"/>
                  <a:gd name="connsiteY5" fmla="*/ 616712 h 1225296"/>
                  <a:gd name="connsiteX6" fmla="*/ 5511800 w 6075680"/>
                  <a:gd name="connsiteY6" fmla="*/ 1180592 h 1225296"/>
                  <a:gd name="connsiteX7" fmla="*/ 3018683 w 6075680"/>
                  <a:gd name="connsiteY7" fmla="*/ 1225296 h 1225296"/>
                  <a:gd name="connsiteX8" fmla="*/ 563880 w 6075680"/>
                  <a:gd name="connsiteY8" fmla="*/ 1180592 h 1225296"/>
                  <a:gd name="connsiteX9" fmla="*/ 0 w 6075680"/>
                  <a:gd name="connsiteY9" fmla="*/ 616712 h 122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75680" h="1225296">
                    <a:moveTo>
                      <a:pt x="0" y="616712"/>
                    </a:moveTo>
                    <a:cubicBezTo>
                      <a:pt x="0" y="305290"/>
                      <a:pt x="252458" y="52832"/>
                      <a:pt x="563880" y="52832"/>
                    </a:cubicBezTo>
                    <a:cubicBezTo>
                      <a:pt x="1386212" y="51477"/>
                      <a:pt x="2214639" y="1355"/>
                      <a:pt x="3036971" y="0"/>
                    </a:cubicBezTo>
                    <a:cubicBezTo>
                      <a:pt x="3863946" y="1355"/>
                      <a:pt x="4684825" y="51477"/>
                      <a:pt x="5511800" y="52832"/>
                    </a:cubicBezTo>
                    <a:cubicBezTo>
                      <a:pt x="5823222" y="52832"/>
                      <a:pt x="6075680" y="305290"/>
                      <a:pt x="6075680" y="616712"/>
                    </a:cubicBezTo>
                    <a:lnTo>
                      <a:pt x="6075680" y="616712"/>
                    </a:lnTo>
                    <a:cubicBezTo>
                      <a:pt x="6075680" y="928134"/>
                      <a:pt x="5823222" y="1180592"/>
                      <a:pt x="5511800" y="1180592"/>
                    </a:cubicBezTo>
                    <a:cubicBezTo>
                      <a:pt x="4680761" y="1181269"/>
                      <a:pt x="3849722" y="1224619"/>
                      <a:pt x="3018683" y="1225296"/>
                    </a:cubicBezTo>
                    <a:lnTo>
                      <a:pt x="563880" y="1180592"/>
                    </a:lnTo>
                    <a:cubicBezTo>
                      <a:pt x="252458" y="1180592"/>
                      <a:pt x="0" y="928134"/>
                      <a:pt x="0" y="616712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Isosceles Triangle 87">
                <a:extLst>
                  <a:ext uri="{FF2B5EF4-FFF2-40B4-BE49-F238E27FC236}">
                    <a16:creationId xmlns:a16="http://schemas.microsoft.com/office/drawing/2014/main" id="{745E8E4B-AA3C-4230-8350-26DEB4E44654}"/>
                  </a:ext>
                </a:extLst>
              </p:cNvPr>
              <p:cNvSpPr/>
              <p:nvPr/>
            </p:nvSpPr>
            <p:spPr>
              <a:xfrm rot="8593873">
                <a:off x="2526539" y="1282770"/>
                <a:ext cx="437884" cy="746912"/>
              </a:xfrm>
              <a:prstGeom prst="triangl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3C9259A3-3507-4199-A770-D9F718ABB253}"/>
                    </a:ext>
                  </a:extLst>
                </p:cNvPr>
                <p:cNvSpPr txBox="1"/>
                <p:nvPr/>
              </p:nvSpPr>
              <p:spPr>
                <a:xfrm>
                  <a:off x="2160068" y="337797"/>
                  <a:ext cx="1161838" cy="11717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200" b="0" i="0" smtClean="0">
                              <a:solidFill>
                                <a:schemeClr val="tx1"/>
                              </a:solidFill>
                              <a:latin typeface="Itim" panose="00000500000000000000" pitchFamily="2" charset="-34"/>
                              <a:cs typeface="Itim" panose="00000500000000000000" pitchFamily="2" charset="-34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th-TH" sz="32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en-US" sz="32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3C9259A3-3507-4199-A770-D9F718ABB2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0068" y="337797"/>
                  <a:ext cx="1161838" cy="1171796"/>
                </a:xfrm>
                <a:prstGeom prst="rect">
                  <a:avLst/>
                </a:prstGeom>
                <a:blipFill>
                  <a:blip r:embed="rId16"/>
                  <a:stretch>
                    <a:fillRect b="-52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984A15-5A51-447F-ABD2-BA0675BA0340}"/>
              </a:ext>
            </a:extLst>
          </p:cNvPr>
          <p:cNvGrpSpPr/>
          <p:nvPr/>
        </p:nvGrpSpPr>
        <p:grpSpPr>
          <a:xfrm>
            <a:off x="9197892" y="2136127"/>
            <a:ext cx="2573310" cy="2226423"/>
            <a:chOff x="2270280" y="393641"/>
            <a:chExt cx="2573310" cy="222642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954078F-2254-4D12-BA4A-7E0410200A26}"/>
                </a:ext>
              </a:extLst>
            </p:cNvPr>
            <p:cNvGrpSpPr/>
            <p:nvPr/>
          </p:nvGrpSpPr>
          <p:grpSpPr>
            <a:xfrm>
              <a:off x="2373886" y="393641"/>
              <a:ext cx="2359491" cy="2226423"/>
              <a:chOff x="2373886" y="393641"/>
              <a:chExt cx="2359491" cy="2226423"/>
            </a:xfrm>
          </p:grpSpPr>
          <p:sp>
            <p:nvSpPr>
              <p:cNvPr id="40" name="Rectangle: Rounded Corners 9">
                <a:extLst>
                  <a:ext uri="{FF2B5EF4-FFF2-40B4-BE49-F238E27FC236}">
                    <a16:creationId xmlns:a16="http://schemas.microsoft.com/office/drawing/2014/main" id="{3C8D476B-5EA8-45BA-BB61-A6626114C0DD}"/>
                  </a:ext>
                </a:extLst>
              </p:cNvPr>
              <p:cNvSpPr/>
              <p:nvPr/>
            </p:nvSpPr>
            <p:spPr>
              <a:xfrm>
                <a:off x="2373886" y="393641"/>
                <a:ext cx="2359491" cy="1634556"/>
              </a:xfrm>
              <a:custGeom>
                <a:avLst/>
                <a:gdLst>
                  <a:gd name="connsiteX0" fmla="*/ 0 w 6075680"/>
                  <a:gd name="connsiteY0" fmla="*/ 563880 h 1127760"/>
                  <a:gd name="connsiteX1" fmla="*/ 563880 w 6075680"/>
                  <a:gd name="connsiteY1" fmla="*/ 0 h 1127760"/>
                  <a:gd name="connsiteX2" fmla="*/ 5511800 w 6075680"/>
                  <a:gd name="connsiteY2" fmla="*/ 0 h 1127760"/>
                  <a:gd name="connsiteX3" fmla="*/ 6075680 w 6075680"/>
                  <a:gd name="connsiteY3" fmla="*/ 563880 h 1127760"/>
                  <a:gd name="connsiteX4" fmla="*/ 6075680 w 6075680"/>
                  <a:gd name="connsiteY4" fmla="*/ 563880 h 1127760"/>
                  <a:gd name="connsiteX5" fmla="*/ 5511800 w 6075680"/>
                  <a:gd name="connsiteY5" fmla="*/ 1127760 h 1127760"/>
                  <a:gd name="connsiteX6" fmla="*/ 563880 w 6075680"/>
                  <a:gd name="connsiteY6" fmla="*/ 1127760 h 1127760"/>
                  <a:gd name="connsiteX7" fmla="*/ 0 w 6075680"/>
                  <a:gd name="connsiteY7" fmla="*/ 563880 h 1127760"/>
                  <a:gd name="connsiteX0" fmla="*/ 0 w 6075680"/>
                  <a:gd name="connsiteY0" fmla="*/ 616712 h 1180592"/>
                  <a:gd name="connsiteX1" fmla="*/ 563880 w 6075680"/>
                  <a:gd name="connsiteY1" fmla="*/ 52832 h 1180592"/>
                  <a:gd name="connsiteX2" fmla="*/ 3036971 w 6075680"/>
                  <a:gd name="connsiteY2" fmla="*/ 0 h 1180592"/>
                  <a:gd name="connsiteX3" fmla="*/ 5511800 w 6075680"/>
                  <a:gd name="connsiteY3" fmla="*/ 52832 h 1180592"/>
                  <a:gd name="connsiteX4" fmla="*/ 6075680 w 6075680"/>
                  <a:gd name="connsiteY4" fmla="*/ 616712 h 1180592"/>
                  <a:gd name="connsiteX5" fmla="*/ 6075680 w 6075680"/>
                  <a:gd name="connsiteY5" fmla="*/ 616712 h 1180592"/>
                  <a:gd name="connsiteX6" fmla="*/ 5511800 w 6075680"/>
                  <a:gd name="connsiteY6" fmla="*/ 1180592 h 1180592"/>
                  <a:gd name="connsiteX7" fmla="*/ 563880 w 6075680"/>
                  <a:gd name="connsiteY7" fmla="*/ 1180592 h 1180592"/>
                  <a:gd name="connsiteX8" fmla="*/ 0 w 6075680"/>
                  <a:gd name="connsiteY8" fmla="*/ 616712 h 1180592"/>
                  <a:gd name="connsiteX0" fmla="*/ 0 w 6075680"/>
                  <a:gd name="connsiteY0" fmla="*/ 616712 h 1225296"/>
                  <a:gd name="connsiteX1" fmla="*/ 563880 w 6075680"/>
                  <a:gd name="connsiteY1" fmla="*/ 52832 h 1225296"/>
                  <a:gd name="connsiteX2" fmla="*/ 3036971 w 6075680"/>
                  <a:gd name="connsiteY2" fmla="*/ 0 h 1225296"/>
                  <a:gd name="connsiteX3" fmla="*/ 5511800 w 6075680"/>
                  <a:gd name="connsiteY3" fmla="*/ 52832 h 1225296"/>
                  <a:gd name="connsiteX4" fmla="*/ 6075680 w 6075680"/>
                  <a:gd name="connsiteY4" fmla="*/ 616712 h 1225296"/>
                  <a:gd name="connsiteX5" fmla="*/ 6075680 w 6075680"/>
                  <a:gd name="connsiteY5" fmla="*/ 616712 h 1225296"/>
                  <a:gd name="connsiteX6" fmla="*/ 5511800 w 6075680"/>
                  <a:gd name="connsiteY6" fmla="*/ 1180592 h 1225296"/>
                  <a:gd name="connsiteX7" fmla="*/ 3018683 w 6075680"/>
                  <a:gd name="connsiteY7" fmla="*/ 1225296 h 1225296"/>
                  <a:gd name="connsiteX8" fmla="*/ 563880 w 6075680"/>
                  <a:gd name="connsiteY8" fmla="*/ 1180592 h 1225296"/>
                  <a:gd name="connsiteX9" fmla="*/ 0 w 6075680"/>
                  <a:gd name="connsiteY9" fmla="*/ 616712 h 122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75680" h="1225296">
                    <a:moveTo>
                      <a:pt x="0" y="616712"/>
                    </a:moveTo>
                    <a:cubicBezTo>
                      <a:pt x="0" y="305290"/>
                      <a:pt x="252458" y="52832"/>
                      <a:pt x="563880" y="52832"/>
                    </a:cubicBezTo>
                    <a:cubicBezTo>
                      <a:pt x="1386212" y="51477"/>
                      <a:pt x="2214639" y="1355"/>
                      <a:pt x="3036971" y="0"/>
                    </a:cubicBezTo>
                    <a:cubicBezTo>
                      <a:pt x="3863946" y="1355"/>
                      <a:pt x="4684825" y="51477"/>
                      <a:pt x="5511800" y="52832"/>
                    </a:cubicBezTo>
                    <a:cubicBezTo>
                      <a:pt x="5823222" y="52832"/>
                      <a:pt x="6075680" y="305290"/>
                      <a:pt x="6075680" y="616712"/>
                    </a:cubicBezTo>
                    <a:lnTo>
                      <a:pt x="6075680" y="616712"/>
                    </a:lnTo>
                    <a:cubicBezTo>
                      <a:pt x="6075680" y="928134"/>
                      <a:pt x="5823222" y="1180592"/>
                      <a:pt x="5511800" y="1180592"/>
                    </a:cubicBezTo>
                    <a:cubicBezTo>
                      <a:pt x="4680761" y="1181269"/>
                      <a:pt x="3849722" y="1224619"/>
                      <a:pt x="3018683" y="1225296"/>
                    </a:cubicBezTo>
                    <a:lnTo>
                      <a:pt x="563880" y="1180592"/>
                    </a:lnTo>
                    <a:cubicBezTo>
                      <a:pt x="252458" y="1180592"/>
                      <a:pt x="0" y="928134"/>
                      <a:pt x="0" y="616712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id="{B6254F6B-E51D-4F19-AA8C-FA043DE58A0F}"/>
                  </a:ext>
                </a:extLst>
              </p:cNvPr>
              <p:cNvSpPr/>
              <p:nvPr/>
            </p:nvSpPr>
            <p:spPr>
              <a:xfrm rot="8593873">
                <a:off x="3447295" y="1659241"/>
                <a:ext cx="437884" cy="960823"/>
              </a:xfrm>
              <a:prstGeom prst="triangl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2A0582D-1ACB-4949-A76C-F10822E12687}"/>
                </a:ext>
              </a:extLst>
            </p:cNvPr>
            <p:cNvSpPr txBox="1"/>
            <p:nvPr/>
          </p:nvSpPr>
          <p:spPr>
            <a:xfrm>
              <a:off x="2270280" y="408475"/>
              <a:ext cx="257331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การกากบาท</a:t>
              </a:r>
            </a:p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การตัดออก</a:t>
              </a:r>
            </a:p>
            <a:p>
              <a:pPr algn="ctr"/>
              <a:r>
                <a:rPr lang="th-TH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การขีดออก </a:t>
              </a:r>
              <a:endParaRPr lang="en-US" sz="32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3E78262-485B-42EF-B9F9-3D22A98F60D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3690" y="516089"/>
            <a:ext cx="3880923" cy="16589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5D740D-6FF8-42EF-85D6-B5AB8F159363}"/>
                  </a:ext>
                </a:extLst>
              </p:cNvPr>
              <p:cNvSpPr txBox="1"/>
              <p:nvPr/>
            </p:nvSpPr>
            <p:spPr>
              <a:xfrm>
                <a:off x="5028762" y="845002"/>
                <a:ext cx="1959801" cy="1049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40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r>
                  <a:rPr lang="th-TH" sz="40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-</a:t>
                </a:r>
                <a:r>
                  <a:rPr lang="th-TH" sz="40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5D740D-6FF8-42EF-85D6-B5AB8F159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8762" y="845002"/>
                <a:ext cx="1959801" cy="1049711"/>
              </a:xfrm>
              <a:prstGeom prst="rect">
                <a:avLst/>
              </a:prstGeom>
              <a:blipFill>
                <a:blip r:embed="rId19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D215DE01-53B6-4567-9955-C13EAD98BE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7" y="59442"/>
            <a:ext cx="2926656" cy="121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91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4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9CC500-CC93-42EA-9AB2-93B0B3BF07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5"/>
          <a:stretch/>
        </p:blipFill>
        <p:spPr>
          <a:xfrm>
            <a:off x="1" y="0"/>
            <a:ext cx="121883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DFFA4F-3CFB-433A-BE5E-908EC2A71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73" y="207306"/>
            <a:ext cx="11632556" cy="5893443"/>
          </a:xfrm>
          <a:prstGeom prst="rect">
            <a:avLst/>
          </a:prstGeom>
        </p:spPr>
      </p:pic>
      <p:pic>
        <p:nvPicPr>
          <p:cNvPr id="4" name="Picture 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EB585DA5-34A9-4045-9AC1-8504C7A5F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7" y="4262143"/>
            <a:ext cx="2037143" cy="2388551"/>
          </a:xfrm>
          <a:prstGeom prst="rect">
            <a:avLst/>
          </a:prstGeom>
        </p:spPr>
      </p:pic>
      <p:pic>
        <p:nvPicPr>
          <p:cNvPr id="68" name="-2">
            <a:extLst>
              <a:ext uri="{FF2B5EF4-FFF2-40B4-BE49-F238E27FC236}">
                <a16:creationId xmlns:a16="http://schemas.microsoft.com/office/drawing/2014/main" id="{31BE9063-C5D7-43C1-B82F-967E4561C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2934" y="2518111"/>
            <a:ext cx="5670012" cy="938171"/>
          </a:xfrm>
          <a:prstGeom prst="rect">
            <a:avLst/>
          </a:prstGeom>
        </p:spPr>
      </p:pic>
      <p:pic>
        <p:nvPicPr>
          <p:cNvPr id="7" name="6" descr="A picture containing text, window&#10;&#10;Description automatically generated">
            <a:extLst>
              <a:ext uri="{FF2B5EF4-FFF2-40B4-BE49-F238E27FC236}">
                <a16:creationId xmlns:a16="http://schemas.microsoft.com/office/drawing/2014/main" id="{725DA2EF-D8F9-4C1D-92C1-4883D7E97C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503" y="2509756"/>
            <a:ext cx="5692874" cy="946526"/>
          </a:xfrm>
          <a:prstGeom prst="rect">
            <a:avLst/>
          </a:prstGeom>
        </p:spPr>
      </p:pic>
      <p:pic>
        <p:nvPicPr>
          <p:cNvPr id="3" name="5" descr="Icon&#10;&#10;Description automatically generated with medium confidence">
            <a:extLst>
              <a:ext uri="{FF2B5EF4-FFF2-40B4-BE49-F238E27FC236}">
                <a16:creationId xmlns:a16="http://schemas.microsoft.com/office/drawing/2014/main" id="{988DBCCD-B84D-488E-8B8D-14E86E6313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503" y="2514328"/>
            <a:ext cx="5692874" cy="941954"/>
          </a:xfrm>
          <a:prstGeom prst="rect">
            <a:avLst/>
          </a:prstGeom>
        </p:spPr>
      </p:pic>
      <p:pic>
        <p:nvPicPr>
          <p:cNvPr id="24" name="4" descr="Icon&#10;&#10;Description automatically generated">
            <a:extLst>
              <a:ext uri="{FF2B5EF4-FFF2-40B4-BE49-F238E27FC236}">
                <a16:creationId xmlns:a16="http://schemas.microsoft.com/office/drawing/2014/main" id="{DABBEC21-C683-48FF-ACEF-741F82BA60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89" y="2509756"/>
            <a:ext cx="5688302" cy="946526"/>
          </a:xfrm>
          <a:prstGeom prst="rect">
            <a:avLst/>
          </a:prstGeom>
        </p:spPr>
      </p:pic>
      <p:pic>
        <p:nvPicPr>
          <p:cNvPr id="54" name="3">
            <a:extLst>
              <a:ext uri="{FF2B5EF4-FFF2-40B4-BE49-F238E27FC236}">
                <a16:creationId xmlns:a16="http://schemas.microsoft.com/office/drawing/2014/main" id="{2B5BE4DE-662D-4D60-AFDA-07B81E49B3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2934" y="2517357"/>
            <a:ext cx="5670012" cy="938925"/>
          </a:xfrm>
          <a:prstGeom prst="rect">
            <a:avLst/>
          </a:prstGeom>
        </p:spPr>
      </p:pic>
      <p:pic>
        <p:nvPicPr>
          <p:cNvPr id="56" name="2">
            <a:extLst>
              <a:ext uri="{FF2B5EF4-FFF2-40B4-BE49-F238E27FC236}">
                <a16:creationId xmlns:a16="http://schemas.microsoft.com/office/drawing/2014/main" id="{CC355494-92A9-481B-B03E-4C3177F4F7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2934" y="2517357"/>
            <a:ext cx="5670012" cy="938925"/>
          </a:xfrm>
          <a:prstGeom prst="rect">
            <a:avLst/>
          </a:prstGeom>
        </p:spPr>
      </p:pic>
      <p:pic>
        <p:nvPicPr>
          <p:cNvPr id="52" name="1">
            <a:extLst>
              <a:ext uri="{FF2B5EF4-FFF2-40B4-BE49-F238E27FC236}">
                <a16:creationId xmlns:a16="http://schemas.microsoft.com/office/drawing/2014/main" id="{4F3C6015-B4DE-4041-B2BE-4EC137514F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2934" y="2517357"/>
            <a:ext cx="5670012" cy="938925"/>
          </a:xfrm>
          <a:prstGeom prst="rect">
            <a:avLst/>
          </a:prstGeom>
        </p:spPr>
      </p:pic>
      <p:pic>
        <p:nvPicPr>
          <p:cNvPr id="49" name="ว่างเปล่า">
            <a:extLst>
              <a:ext uri="{FF2B5EF4-FFF2-40B4-BE49-F238E27FC236}">
                <a16:creationId xmlns:a16="http://schemas.microsoft.com/office/drawing/2014/main" id="{BB506C8D-8F3D-4A53-9CBB-A584F01151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2934" y="2518111"/>
            <a:ext cx="5670012" cy="938171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F6A88037-EA58-402D-9F1A-6A5F83F12302}"/>
              </a:ext>
            </a:extLst>
          </p:cNvPr>
          <p:cNvGrpSpPr/>
          <p:nvPr/>
        </p:nvGrpSpPr>
        <p:grpSpPr>
          <a:xfrm>
            <a:off x="2055007" y="4242759"/>
            <a:ext cx="3810511" cy="1153021"/>
            <a:chOff x="1673960" y="437030"/>
            <a:chExt cx="3810511" cy="1153021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F72718-FBBB-4B2E-AD0E-61FCFE25E773}"/>
                </a:ext>
              </a:extLst>
            </p:cNvPr>
            <p:cNvGrpSpPr/>
            <p:nvPr/>
          </p:nvGrpSpPr>
          <p:grpSpPr>
            <a:xfrm>
              <a:off x="1673960" y="531609"/>
              <a:ext cx="3810511" cy="1058442"/>
              <a:chOff x="1673960" y="531609"/>
              <a:chExt cx="3810511" cy="1058442"/>
            </a:xfrm>
          </p:grpSpPr>
          <p:sp>
            <p:nvSpPr>
              <p:cNvPr id="60" name="Rectangle: Rounded Corners 9">
                <a:extLst>
                  <a:ext uri="{FF2B5EF4-FFF2-40B4-BE49-F238E27FC236}">
                    <a16:creationId xmlns:a16="http://schemas.microsoft.com/office/drawing/2014/main" id="{D1861A49-5AD6-44C6-BA2D-E713F448BC4C}"/>
                  </a:ext>
                </a:extLst>
              </p:cNvPr>
              <p:cNvSpPr/>
              <p:nvPr/>
            </p:nvSpPr>
            <p:spPr>
              <a:xfrm>
                <a:off x="2096015" y="531609"/>
                <a:ext cx="3388456" cy="1058442"/>
              </a:xfrm>
              <a:custGeom>
                <a:avLst/>
                <a:gdLst>
                  <a:gd name="connsiteX0" fmla="*/ 0 w 6075680"/>
                  <a:gd name="connsiteY0" fmla="*/ 563880 h 1127760"/>
                  <a:gd name="connsiteX1" fmla="*/ 563880 w 6075680"/>
                  <a:gd name="connsiteY1" fmla="*/ 0 h 1127760"/>
                  <a:gd name="connsiteX2" fmla="*/ 5511800 w 6075680"/>
                  <a:gd name="connsiteY2" fmla="*/ 0 h 1127760"/>
                  <a:gd name="connsiteX3" fmla="*/ 6075680 w 6075680"/>
                  <a:gd name="connsiteY3" fmla="*/ 563880 h 1127760"/>
                  <a:gd name="connsiteX4" fmla="*/ 6075680 w 6075680"/>
                  <a:gd name="connsiteY4" fmla="*/ 563880 h 1127760"/>
                  <a:gd name="connsiteX5" fmla="*/ 5511800 w 6075680"/>
                  <a:gd name="connsiteY5" fmla="*/ 1127760 h 1127760"/>
                  <a:gd name="connsiteX6" fmla="*/ 563880 w 6075680"/>
                  <a:gd name="connsiteY6" fmla="*/ 1127760 h 1127760"/>
                  <a:gd name="connsiteX7" fmla="*/ 0 w 6075680"/>
                  <a:gd name="connsiteY7" fmla="*/ 563880 h 1127760"/>
                  <a:gd name="connsiteX0" fmla="*/ 0 w 6075680"/>
                  <a:gd name="connsiteY0" fmla="*/ 616712 h 1180592"/>
                  <a:gd name="connsiteX1" fmla="*/ 563880 w 6075680"/>
                  <a:gd name="connsiteY1" fmla="*/ 52832 h 1180592"/>
                  <a:gd name="connsiteX2" fmla="*/ 3036971 w 6075680"/>
                  <a:gd name="connsiteY2" fmla="*/ 0 h 1180592"/>
                  <a:gd name="connsiteX3" fmla="*/ 5511800 w 6075680"/>
                  <a:gd name="connsiteY3" fmla="*/ 52832 h 1180592"/>
                  <a:gd name="connsiteX4" fmla="*/ 6075680 w 6075680"/>
                  <a:gd name="connsiteY4" fmla="*/ 616712 h 1180592"/>
                  <a:gd name="connsiteX5" fmla="*/ 6075680 w 6075680"/>
                  <a:gd name="connsiteY5" fmla="*/ 616712 h 1180592"/>
                  <a:gd name="connsiteX6" fmla="*/ 5511800 w 6075680"/>
                  <a:gd name="connsiteY6" fmla="*/ 1180592 h 1180592"/>
                  <a:gd name="connsiteX7" fmla="*/ 563880 w 6075680"/>
                  <a:gd name="connsiteY7" fmla="*/ 1180592 h 1180592"/>
                  <a:gd name="connsiteX8" fmla="*/ 0 w 6075680"/>
                  <a:gd name="connsiteY8" fmla="*/ 616712 h 1180592"/>
                  <a:gd name="connsiteX0" fmla="*/ 0 w 6075680"/>
                  <a:gd name="connsiteY0" fmla="*/ 616712 h 1225296"/>
                  <a:gd name="connsiteX1" fmla="*/ 563880 w 6075680"/>
                  <a:gd name="connsiteY1" fmla="*/ 52832 h 1225296"/>
                  <a:gd name="connsiteX2" fmla="*/ 3036971 w 6075680"/>
                  <a:gd name="connsiteY2" fmla="*/ 0 h 1225296"/>
                  <a:gd name="connsiteX3" fmla="*/ 5511800 w 6075680"/>
                  <a:gd name="connsiteY3" fmla="*/ 52832 h 1225296"/>
                  <a:gd name="connsiteX4" fmla="*/ 6075680 w 6075680"/>
                  <a:gd name="connsiteY4" fmla="*/ 616712 h 1225296"/>
                  <a:gd name="connsiteX5" fmla="*/ 6075680 w 6075680"/>
                  <a:gd name="connsiteY5" fmla="*/ 616712 h 1225296"/>
                  <a:gd name="connsiteX6" fmla="*/ 5511800 w 6075680"/>
                  <a:gd name="connsiteY6" fmla="*/ 1180592 h 1225296"/>
                  <a:gd name="connsiteX7" fmla="*/ 3018683 w 6075680"/>
                  <a:gd name="connsiteY7" fmla="*/ 1225296 h 1225296"/>
                  <a:gd name="connsiteX8" fmla="*/ 563880 w 6075680"/>
                  <a:gd name="connsiteY8" fmla="*/ 1180592 h 1225296"/>
                  <a:gd name="connsiteX9" fmla="*/ 0 w 6075680"/>
                  <a:gd name="connsiteY9" fmla="*/ 616712 h 122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75680" h="1225296">
                    <a:moveTo>
                      <a:pt x="0" y="616712"/>
                    </a:moveTo>
                    <a:cubicBezTo>
                      <a:pt x="0" y="305290"/>
                      <a:pt x="252458" y="52832"/>
                      <a:pt x="563880" y="52832"/>
                    </a:cubicBezTo>
                    <a:cubicBezTo>
                      <a:pt x="1386212" y="51477"/>
                      <a:pt x="2214639" y="1355"/>
                      <a:pt x="3036971" y="0"/>
                    </a:cubicBezTo>
                    <a:cubicBezTo>
                      <a:pt x="3863946" y="1355"/>
                      <a:pt x="4684825" y="51477"/>
                      <a:pt x="5511800" y="52832"/>
                    </a:cubicBezTo>
                    <a:cubicBezTo>
                      <a:pt x="5823222" y="52832"/>
                      <a:pt x="6075680" y="305290"/>
                      <a:pt x="6075680" y="616712"/>
                    </a:cubicBezTo>
                    <a:lnTo>
                      <a:pt x="6075680" y="616712"/>
                    </a:lnTo>
                    <a:cubicBezTo>
                      <a:pt x="6075680" y="928134"/>
                      <a:pt x="5823222" y="1180592"/>
                      <a:pt x="5511800" y="1180592"/>
                    </a:cubicBezTo>
                    <a:cubicBezTo>
                      <a:pt x="4680761" y="1181269"/>
                      <a:pt x="3849722" y="1224619"/>
                      <a:pt x="3018683" y="1225296"/>
                    </a:cubicBezTo>
                    <a:lnTo>
                      <a:pt x="563880" y="1180592"/>
                    </a:lnTo>
                    <a:cubicBezTo>
                      <a:pt x="252458" y="1180592"/>
                      <a:pt x="0" y="928134"/>
                      <a:pt x="0" y="616712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Isosceles Triangle 60">
                <a:extLst>
                  <a:ext uri="{FF2B5EF4-FFF2-40B4-BE49-F238E27FC236}">
                    <a16:creationId xmlns:a16="http://schemas.microsoft.com/office/drawing/2014/main" id="{45527BF3-7D69-4A20-ACC0-BBF91C835D8B}"/>
                  </a:ext>
                </a:extLst>
              </p:cNvPr>
              <p:cNvSpPr/>
              <p:nvPr/>
            </p:nvSpPr>
            <p:spPr>
              <a:xfrm rot="14704982">
                <a:off x="2076115" y="601432"/>
                <a:ext cx="518160" cy="1322469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87FB9220-E26C-473B-97FB-A87669B6DAFC}"/>
                    </a:ext>
                  </a:extLst>
                </p:cNvPr>
                <p:cNvSpPr txBox="1"/>
                <p:nvPr/>
              </p:nvSpPr>
              <p:spPr>
                <a:xfrm>
                  <a:off x="2271352" y="437030"/>
                  <a:ext cx="3185411" cy="10098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th-TH" sz="2800" dirty="0">
                      <a:cs typeface="Itim" panose="00000500000000000000" pitchFamily="2" charset="-34"/>
                    </a:rPr>
                    <a:t>ระบายสี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8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8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th-TH" sz="28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ได้อย่างไร</a:t>
                  </a:r>
                  <a:endParaRPr lang="en-US" sz="28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87FB9220-E26C-473B-97FB-A87669B6DA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1352" y="437030"/>
                  <a:ext cx="3185411" cy="1009828"/>
                </a:xfrm>
                <a:prstGeom prst="rect">
                  <a:avLst/>
                </a:prstGeom>
                <a:blipFill>
                  <a:blip r:embed="rId13"/>
                  <a:stretch>
                    <a:fillRect l="-3824" b="-72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ลบ">
            <a:extLst>
              <a:ext uri="{FF2B5EF4-FFF2-40B4-BE49-F238E27FC236}">
                <a16:creationId xmlns:a16="http://schemas.microsoft.com/office/drawing/2014/main" id="{F34BB0DA-179E-4976-AFB6-BB1F9936ACF4}"/>
              </a:ext>
            </a:extLst>
          </p:cNvPr>
          <p:cNvGrpSpPr/>
          <p:nvPr/>
        </p:nvGrpSpPr>
        <p:grpSpPr>
          <a:xfrm>
            <a:off x="2055007" y="4240473"/>
            <a:ext cx="5503555" cy="1153021"/>
            <a:chOff x="1673960" y="437030"/>
            <a:chExt cx="5503555" cy="1153021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C7B12DF-84D6-4503-AD24-FDA5E101A8D1}"/>
                </a:ext>
              </a:extLst>
            </p:cNvPr>
            <p:cNvGrpSpPr/>
            <p:nvPr/>
          </p:nvGrpSpPr>
          <p:grpSpPr>
            <a:xfrm>
              <a:off x="1673960" y="531609"/>
              <a:ext cx="5022053" cy="1058442"/>
              <a:chOff x="1673960" y="531609"/>
              <a:chExt cx="5022053" cy="1058442"/>
            </a:xfrm>
          </p:grpSpPr>
          <p:sp>
            <p:nvSpPr>
              <p:cNvPr id="65" name="Rectangle: Rounded Corners 9">
                <a:extLst>
                  <a:ext uri="{FF2B5EF4-FFF2-40B4-BE49-F238E27FC236}">
                    <a16:creationId xmlns:a16="http://schemas.microsoft.com/office/drawing/2014/main" id="{702BD890-F637-45D0-A3FE-5E41CB17CAF3}"/>
                  </a:ext>
                </a:extLst>
              </p:cNvPr>
              <p:cNvSpPr/>
              <p:nvPr/>
            </p:nvSpPr>
            <p:spPr>
              <a:xfrm>
                <a:off x="2096014" y="531609"/>
                <a:ext cx="4599999" cy="1058442"/>
              </a:xfrm>
              <a:custGeom>
                <a:avLst/>
                <a:gdLst>
                  <a:gd name="connsiteX0" fmla="*/ 0 w 6075680"/>
                  <a:gd name="connsiteY0" fmla="*/ 563880 h 1127760"/>
                  <a:gd name="connsiteX1" fmla="*/ 563880 w 6075680"/>
                  <a:gd name="connsiteY1" fmla="*/ 0 h 1127760"/>
                  <a:gd name="connsiteX2" fmla="*/ 5511800 w 6075680"/>
                  <a:gd name="connsiteY2" fmla="*/ 0 h 1127760"/>
                  <a:gd name="connsiteX3" fmla="*/ 6075680 w 6075680"/>
                  <a:gd name="connsiteY3" fmla="*/ 563880 h 1127760"/>
                  <a:gd name="connsiteX4" fmla="*/ 6075680 w 6075680"/>
                  <a:gd name="connsiteY4" fmla="*/ 563880 h 1127760"/>
                  <a:gd name="connsiteX5" fmla="*/ 5511800 w 6075680"/>
                  <a:gd name="connsiteY5" fmla="*/ 1127760 h 1127760"/>
                  <a:gd name="connsiteX6" fmla="*/ 563880 w 6075680"/>
                  <a:gd name="connsiteY6" fmla="*/ 1127760 h 1127760"/>
                  <a:gd name="connsiteX7" fmla="*/ 0 w 6075680"/>
                  <a:gd name="connsiteY7" fmla="*/ 563880 h 1127760"/>
                  <a:gd name="connsiteX0" fmla="*/ 0 w 6075680"/>
                  <a:gd name="connsiteY0" fmla="*/ 616712 h 1180592"/>
                  <a:gd name="connsiteX1" fmla="*/ 563880 w 6075680"/>
                  <a:gd name="connsiteY1" fmla="*/ 52832 h 1180592"/>
                  <a:gd name="connsiteX2" fmla="*/ 3036971 w 6075680"/>
                  <a:gd name="connsiteY2" fmla="*/ 0 h 1180592"/>
                  <a:gd name="connsiteX3" fmla="*/ 5511800 w 6075680"/>
                  <a:gd name="connsiteY3" fmla="*/ 52832 h 1180592"/>
                  <a:gd name="connsiteX4" fmla="*/ 6075680 w 6075680"/>
                  <a:gd name="connsiteY4" fmla="*/ 616712 h 1180592"/>
                  <a:gd name="connsiteX5" fmla="*/ 6075680 w 6075680"/>
                  <a:gd name="connsiteY5" fmla="*/ 616712 h 1180592"/>
                  <a:gd name="connsiteX6" fmla="*/ 5511800 w 6075680"/>
                  <a:gd name="connsiteY6" fmla="*/ 1180592 h 1180592"/>
                  <a:gd name="connsiteX7" fmla="*/ 563880 w 6075680"/>
                  <a:gd name="connsiteY7" fmla="*/ 1180592 h 1180592"/>
                  <a:gd name="connsiteX8" fmla="*/ 0 w 6075680"/>
                  <a:gd name="connsiteY8" fmla="*/ 616712 h 1180592"/>
                  <a:gd name="connsiteX0" fmla="*/ 0 w 6075680"/>
                  <a:gd name="connsiteY0" fmla="*/ 616712 h 1225296"/>
                  <a:gd name="connsiteX1" fmla="*/ 563880 w 6075680"/>
                  <a:gd name="connsiteY1" fmla="*/ 52832 h 1225296"/>
                  <a:gd name="connsiteX2" fmla="*/ 3036971 w 6075680"/>
                  <a:gd name="connsiteY2" fmla="*/ 0 h 1225296"/>
                  <a:gd name="connsiteX3" fmla="*/ 5511800 w 6075680"/>
                  <a:gd name="connsiteY3" fmla="*/ 52832 h 1225296"/>
                  <a:gd name="connsiteX4" fmla="*/ 6075680 w 6075680"/>
                  <a:gd name="connsiteY4" fmla="*/ 616712 h 1225296"/>
                  <a:gd name="connsiteX5" fmla="*/ 6075680 w 6075680"/>
                  <a:gd name="connsiteY5" fmla="*/ 616712 h 1225296"/>
                  <a:gd name="connsiteX6" fmla="*/ 5511800 w 6075680"/>
                  <a:gd name="connsiteY6" fmla="*/ 1180592 h 1225296"/>
                  <a:gd name="connsiteX7" fmla="*/ 3018683 w 6075680"/>
                  <a:gd name="connsiteY7" fmla="*/ 1225296 h 1225296"/>
                  <a:gd name="connsiteX8" fmla="*/ 563880 w 6075680"/>
                  <a:gd name="connsiteY8" fmla="*/ 1180592 h 1225296"/>
                  <a:gd name="connsiteX9" fmla="*/ 0 w 6075680"/>
                  <a:gd name="connsiteY9" fmla="*/ 616712 h 122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75680" h="1225296">
                    <a:moveTo>
                      <a:pt x="0" y="616712"/>
                    </a:moveTo>
                    <a:cubicBezTo>
                      <a:pt x="0" y="305290"/>
                      <a:pt x="252458" y="52832"/>
                      <a:pt x="563880" y="52832"/>
                    </a:cubicBezTo>
                    <a:cubicBezTo>
                      <a:pt x="1386212" y="51477"/>
                      <a:pt x="2214639" y="1355"/>
                      <a:pt x="3036971" y="0"/>
                    </a:cubicBezTo>
                    <a:cubicBezTo>
                      <a:pt x="3863946" y="1355"/>
                      <a:pt x="4684825" y="51477"/>
                      <a:pt x="5511800" y="52832"/>
                    </a:cubicBezTo>
                    <a:cubicBezTo>
                      <a:pt x="5823222" y="52832"/>
                      <a:pt x="6075680" y="305290"/>
                      <a:pt x="6075680" y="616712"/>
                    </a:cubicBezTo>
                    <a:lnTo>
                      <a:pt x="6075680" y="616712"/>
                    </a:lnTo>
                    <a:cubicBezTo>
                      <a:pt x="6075680" y="928134"/>
                      <a:pt x="5823222" y="1180592"/>
                      <a:pt x="5511800" y="1180592"/>
                    </a:cubicBezTo>
                    <a:cubicBezTo>
                      <a:pt x="4680761" y="1181269"/>
                      <a:pt x="3849722" y="1224619"/>
                      <a:pt x="3018683" y="1225296"/>
                    </a:cubicBezTo>
                    <a:lnTo>
                      <a:pt x="563880" y="1180592"/>
                    </a:lnTo>
                    <a:cubicBezTo>
                      <a:pt x="252458" y="1180592"/>
                      <a:pt x="0" y="928134"/>
                      <a:pt x="0" y="616712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Isosceles Triangle 65">
                <a:extLst>
                  <a:ext uri="{FF2B5EF4-FFF2-40B4-BE49-F238E27FC236}">
                    <a16:creationId xmlns:a16="http://schemas.microsoft.com/office/drawing/2014/main" id="{0C1C728F-0898-4AF4-8DF1-E87AD52E31D8}"/>
                  </a:ext>
                </a:extLst>
              </p:cNvPr>
              <p:cNvSpPr/>
              <p:nvPr/>
            </p:nvSpPr>
            <p:spPr>
              <a:xfrm rot="14704982">
                <a:off x="2076115" y="601432"/>
                <a:ext cx="518160" cy="1322469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DEF3C215-C7A9-4E4A-B172-73E842E408A8}"/>
                    </a:ext>
                  </a:extLst>
                </p:cNvPr>
                <p:cNvSpPr txBox="1"/>
                <p:nvPr/>
              </p:nvSpPr>
              <p:spPr>
                <a:xfrm>
                  <a:off x="2271352" y="437030"/>
                  <a:ext cx="4906163" cy="10136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th-TH" sz="2800" dirty="0">
                      <a:cs typeface="Itim" panose="00000500000000000000" pitchFamily="2" charset="-34"/>
                    </a:rPr>
                    <a:t>แสดงการลบด้วย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28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2800" b="0" i="0" smtClean="0"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th-TH" sz="28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 ได้อย่างไร</a:t>
                  </a:r>
                  <a:endParaRPr lang="en-US" sz="2800" dirty="0"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DEF3C215-C7A9-4E4A-B172-73E842E408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1352" y="437030"/>
                  <a:ext cx="4906163" cy="1013675"/>
                </a:xfrm>
                <a:prstGeom prst="rect">
                  <a:avLst/>
                </a:prstGeom>
                <a:blipFill>
                  <a:blip r:embed="rId14"/>
                  <a:stretch>
                    <a:fillRect l="-2484" b="-72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C63DD8E-BA22-47A6-A719-AA24A4762428}"/>
              </a:ext>
            </a:extLst>
          </p:cNvPr>
          <p:cNvGrpSpPr/>
          <p:nvPr/>
        </p:nvGrpSpPr>
        <p:grpSpPr>
          <a:xfrm>
            <a:off x="2007404" y="4338119"/>
            <a:ext cx="8896176" cy="1058442"/>
            <a:chOff x="1673960" y="531609"/>
            <a:chExt cx="8896176" cy="105844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09DE74BD-B3E7-484E-92F0-ACE756D44660}"/>
                </a:ext>
              </a:extLst>
            </p:cNvPr>
            <p:cNvGrpSpPr/>
            <p:nvPr/>
          </p:nvGrpSpPr>
          <p:grpSpPr>
            <a:xfrm>
              <a:off x="1673960" y="531609"/>
              <a:ext cx="7746821" cy="1058442"/>
              <a:chOff x="1673960" y="531609"/>
              <a:chExt cx="7746821" cy="1058442"/>
            </a:xfrm>
          </p:grpSpPr>
          <p:sp>
            <p:nvSpPr>
              <p:cNvPr id="72" name="Rectangle: Rounded Corners 9">
                <a:extLst>
                  <a:ext uri="{FF2B5EF4-FFF2-40B4-BE49-F238E27FC236}">
                    <a16:creationId xmlns:a16="http://schemas.microsoft.com/office/drawing/2014/main" id="{AC6D7B53-C240-44C5-B3F3-8A997D9C5963}"/>
                  </a:ext>
                </a:extLst>
              </p:cNvPr>
              <p:cNvSpPr/>
              <p:nvPr/>
            </p:nvSpPr>
            <p:spPr>
              <a:xfrm>
                <a:off x="2096015" y="531609"/>
                <a:ext cx="7324766" cy="1058442"/>
              </a:xfrm>
              <a:custGeom>
                <a:avLst/>
                <a:gdLst>
                  <a:gd name="connsiteX0" fmla="*/ 0 w 6075680"/>
                  <a:gd name="connsiteY0" fmla="*/ 563880 h 1127760"/>
                  <a:gd name="connsiteX1" fmla="*/ 563880 w 6075680"/>
                  <a:gd name="connsiteY1" fmla="*/ 0 h 1127760"/>
                  <a:gd name="connsiteX2" fmla="*/ 5511800 w 6075680"/>
                  <a:gd name="connsiteY2" fmla="*/ 0 h 1127760"/>
                  <a:gd name="connsiteX3" fmla="*/ 6075680 w 6075680"/>
                  <a:gd name="connsiteY3" fmla="*/ 563880 h 1127760"/>
                  <a:gd name="connsiteX4" fmla="*/ 6075680 w 6075680"/>
                  <a:gd name="connsiteY4" fmla="*/ 563880 h 1127760"/>
                  <a:gd name="connsiteX5" fmla="*/ 5511800 w 6075680"/>
                  <a:gd name="connsiteY5" fmla="*/ 1127760 h 1127760"/>
                  <a:gd name="connsiteX6" fmla="*/ 563880 w 6075680"/>
                  <a:gd name="connsiteY6" fmla="*/ 1127760 h 1127760"/>
                  <a:gd name="connsiteX7" fmla="*/ 0 w 6075680"/>
                  <a:gd name="connsiteY7" fmla="*/ 563880 h 1127760"/>
                  <a:gd name="connsiteX0" fmla="*/ 0 w 6075680"/>
                  <a:gd name="connsiteY0" fmla="*/ 616712 h 1180592"/>
                  <a:gd name="connsiteX1" fmla="*/ 563880 w 6075680"/>
                  <a:gd name="connsiteY1" fmla="*/ 52832 h 1180592"/>
                  <a:gd name="connsiteX2" fmla="*/ 3036971 w 6075680"/>
                  <a:gd name="connsiteY2" fmla="*/ 0 h 1180592"/>
                  <a:gd name="connsiteX3" fmla="*/ 5511800 w 6075680"/>
                  <a:gd name="connsiteY3" fmla="*/ 52832 h 1180592"/>
                  <a:gd name="connsiteX4" fmla="*/ 6075680 w 6075680"/>
                  <a:gd name="connsiteY4" fmla="*/ 616712 h 1180592"/>
                  <a:gd name="connsiteX5" fmla="*/ 6075680 w 6075680"/>
                  <a:gd name="connsiteY5" fmla="*/ 616712 h 1180592"/>
                  <a:gd name="connsiteX6" fmla="*/ 5511800 w 6075680"/>
                  <a:gd name="connsiteY6" fmla="*/ 1180592 h 1180592"/>
                  <a:gd name="connsiteX7" fmla="*/ 563880 w 6075680"/>
                  <a:gd name="connsiteY7" fmla="*/ 1180592 h 1180592"/>
                  <a:gd name="connsiteX8" fmla="*/ 0 w 6075680"/>
                  <a:gd name="connsiteY8" fmla="*/ 616712 h 1180592"/>
                  <a:gd name="connsiteX0" fmla="*/ 0 w 6075680"/>
                  <a:gd name="connsiteY0" fmla="*/ 616712 h 1225296"/>
                  <a:gd name="connsiteX1" fmla="*/ 563880 w 6075680"/>
                  <a:gd name="connsiteY1" fmla="*/ 52832 h 1225296"/>
                  <a:gd name="connsiteX2" fmla="*/ 3036971 w 6075680"/>
                  <a:gd name="connsiteY2" fmla="*/ 0 h 1225296"/>
                  <a:gd name="connsiteX3" fmla="*/ 5511800 w 6075680"/>
                  <a:gd name="connsiteY3" fmla="*/ 52832 h 1225296"/>
                  <a:gd name="connsiteX4" fmla="*/ 6075680 w 6075680"/>
                  <a:gd name="connsiteY4" fmla="*/ 616712 h 1225296"/>
                  <a:gd name="connsiteX5" fmla="*/ 6075680 w 6075680"/>
                  <a:gd name="connsiteY5" fmla="*/ 616712 h 1225296"/>
                  <a:gd name="connsiteX6" fmla="*/ 5511800 w 6075680"/>
                  <a:gd name="connsiteY6" fmla="*/ 1180592 h 1225296"/>
                  <a:gd name="connsiteX7" fmla="*/ 3018683 w 6075680"/>
                  <a:gd name="connsiteY7" fmla="*/ 1225296 h 1225296"/>
                  <a:gd name="connsiteX8" fmla="*/ 563880 w 6075680"/>
                  <a:gd name="connsiteY8" fmla="*/ 1180592 h 1225296"/>
                  <a:gd name="connsiteX9" fmla="*/ 0 w 6075680"/>
                  <a:gd name="connsiteY9" fmla="*/ 616712 h 122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75680" h="1225296">
                    <a:moveTo>
                      <a:pt x="0" y="616712"/>
                    </a:moveTo>
                    <a:cubicBezTo>
                      <a:pt x="0" y="305290"/>
                      <a:pt x="252458" y="52832"/>
                      <a:pt x="563880" y="52832"/>
                    </a:cubicBezTo>
                    <a:cubicBezTo>
                      <a:pt x="1386212" y="51477"/>
                      <a:pt x="2214639" y="1355"/>
                      <a:pt x="3036971" y="0"/>
                    </a:cubicBezTo>
                    <a:cubicBezTo>
                      <a:pt x="3863946" y="1355"/>
                      <a:pt x="4684825" y="51477"/>
                      <a:pt x="5511800" y="52832"/>
                    </a:cubicBezTo>
                    <a:cubicBezTo>
                      <a:pt x="5823222" y="52832"/>
                      <a:pt x="6075680" y="305290"/>
                      <a:pt x="6075680" y="616712"/>
                    </a:cubicBezTo>
                    <a:lnTo>
                      <a:pt x="6075680" y="616712"/>
                    </a:lnTo>
                    <a:cubicBezTo>
                      <a:pt x="6075680" y="928134"/>
                      <a:pt x="5823222" y="1180592"/>
                      <a:pt x="5511800" y="1180592"/>
                    </a:cubicBezTo>
                    <a:cubicBezTo>
                      <a:pt x="4680761" y="1181269"/>
                      <a:pt x="3849722" y="1224619"/>
                      <a:pt x="3018683" y="1225296"/>
                    </a:cubicBezTo>
                    <a:lnTo>
                      <a:pt x="563880" y="1180592"/>
                    </a:lnTo>
                    <a:cubicBezTo>
                      <a:pt x="252458" y="1180592"/>
                      <a:pt x="0" y="928134"/>
                      <a:pt x="0" y="616712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Isosceles Triangle 72">
                <a:extLst>
                  <a:ext uri="{FF2B5EF4-FFF2-40B4-BE49-F238E27FC236}">
                    <a16:creationId xmlns:a16="http://schemas.microsoft.com/office/drawing/2014/main" id="{0FB54EA5-3282-4626-BFEF-BD4F911C1002}"/>
                  </a:ext>
                </a:extLst>
              </p:cNvPr>
              <p:cNvSpPr/>
              <p:nvPr/>
            </p:nvSpPr>
            <p:spPr>
              <a:xfrm rot="14704982">
                <a:off x="2076115" y="601432"/>
                <a:ext cx="518160" cy="1322469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65A9924-AE41-4CF5-A551-E964B0FAE9A4}"/>
                </a:ext>
              </a:extLst>
            </p:cNvPr>
            <p:cNvSpPr txBox="1"/>
            <p:nvPr/>
          </p:nvSpPr>
          <p:spPr>
            <a:xfrm>
              <a:off x="2193636" y="653112"/>
              <a:ext cx="8376500" cy="666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เหลือรูปที่ระบายสีที่ไม่ได้กากบาทเป็นเศษส่วนเท่าไร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83" name="Picture 82" descr="A picture containing toy&#10;&#10;Description automatically generated">
            <a:extLst>
              <a:ext uri="{FF2B5EF4-FFF2-40B4-BE49-F238E27FC236}">
                <a16:creationId xmlns:a16="http://schemas.microsoft.com/office/drawing/2014/main" id="{3B602409-EDAA-4FD9-815C-C2A50C262F7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95" y="4299408"/>
            <a:ext cx="1417676" cy="2288004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D0BDF3DE-668E-4AF4-8D87-B2E760B291A4}"/>
              </a:ext>
            </a:extLst>
          </p:cNvPr>
          <p:cNvGrpSpPr/>
          <p:nvPr/>
        </p:nvGrpSpPr>
        <p:grpSpPr>
          <a:xfrm>
            <a:off x="9720758" y="2869807"/>
            <a:ext cx="1260538" cy="1691885"/>
            <a:chOff x="2096015" y="337797"/>
            <a:chExt cx="1260538" cy="1691885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CDA5F2A-EB83-47C8-8542-A22867E8EAAB}"/>
                </a:ext>
              </a:extLst>
            </p:cNvPr>
            <p:cNvGrpSpPr/>
            <p:nvPr/>
          </p:nvGrpSpPr>
          <p:grpSpPr>
            <a:xfrm>
              <a:off x="2096015" y="531609"/>
              <a:ext cx="1260538" cy="1498073"/>
              <a:chOff x="2096015" y="531609"/>
              <a:chExt cx="1260538" cy="1498073"/>
            </a:xfrm>
          </p:grpSpPr>
          <p:sp>
            <p:nvSpPr>
              <p:cNvPr id="87" name="Rectangle: Rounded Corners 9">
                <a:extLst>
                  <a:ext uri="{FF2B5EF4-FFF2-40B4-BE49-F238E27FC236}">
                    <a16:creationId xmlns:a16="http://schemas.microsoft.com/office/drawing/2014/main" id="{63A06ED1-4F78-4725-BE7E-F3E77E2EB25F}"/>
                  </a:ext>
                </a:extLst>
              </p:cNvPr>
              <p:cNvSpPr/>
              <p:nvPr/>
            </p:nvSpPr>
            <p:spPr>
              <a:xfrm>
                <a:off x="2096015" y="531609"/>
                <a:ext cx="1260538" cy="1058442"/>
              </a:xfrm>
              <a:custGeom>
                <a:avLst/>
                <a:gdLst>
                  <a:gd name="connsiteX0" fmla="*/ 0 w 6075680"/>
                  <a:gd name="connsiteY0" fmla="*/ 563880 h 1127760"/>
                  <a:gd name="connsiteX1" fmla="*/ 563880 w 6075680"/>
                  <a:gd name="connsiteY1" fmla="*/ 0 h 1127760"/>
                  <a:gd name="connsiteX2" fmla="*/ 5511800 w 6075680"/>
                  <a:gd name="connsiteY2" fmla="*/ 0 h 1127760"/>
                  <a:gd name="connsiteX3" fmla="*/ 6075680 w 6075680"/>
                  <a:gd name="connsiteY3" fmla="*/ 563880 h 1127760"/>
                  <a:gd name="connsiteX4" fmla="*/ 6075680 w 6075680"/>
                  <a:gd name="connsiteY4" fmla="*/ 563880 h 1127760"/>
                  <a:gd name="connsiteX5" fmla="*/ 5511800 w 6075680"/>
                  <a:gd name="connsiteY5" fmla="*/ 1127760 h 1127760"/>
                  <a:gd name="connsiteX6" fmla="*/ 563880 w 6075680"/>
                  <a:gd name="connsiteY6" fmla="*/ 1127760 h 1127760"/>
                  <a:gd name="connsiteX7" fmla="*/ 0 w 6075680"/>
                  <a:gd name="connsiteY7" fmla="*/ 563880 h 1127760"/>
                  <a:gd name="connsiteX0" fmla="*/ 0 w 6075680"/>
                  <a:gd name="connsiteY0" fmla="*/ 616712 h 1180592"/>
                  <a:gd name="connsiteX1" fmla="*/ 563880 w 6075680"/>
                  <a:gd name="connsiteY1" fmla="*/ 52832 h 1180592"/>
                  <a:gd name="connsiteX2" fmla="*/ 3036971 w 6075680"/>
                  <a:gd name="connsiteY2" fmla="*/ 0 h 1180592"/>
                  <a:gd name="connsiteX3" fmla="*/ 5511800 w 6075680"/>
                  <a:gd name="connsiteY3" fmla="*/ 52832 h 1180592"/>
                  <a:gd name="connsiteX4" fmla="*/ 6075680 w 6075680"/>
                  <a:gd name="connsiteY4" fmla="*/ 616712 h 1180592"/>
                  <a:gd name="connsiteX5" fmla="*/ 6075680 w 6075680"/>
                  <a:gd name="connsiteY5" fmla="*/ 616712 h 1180592"/>
                  <a:gd name="connsiteX6" fmla="*/ 5511800 w 6075680"/>
                  <a:gd name="connsiteY6" fmla="*/ 1180592 h 1180592"/>
                  <a:gd name="connsiteX7" fmla="*/ 563880 w 6075680"/>
                  <a:gd name="connsiteY7" fmla="*/ 1180592 h 1180592"/>
                  <a:gd name="connsiteX8" fmla="*/ 0 w 6075680"/>
                  <a:gd name="connsiteY8" fmla="*/ 616712 h 1180592"/>
                  <a:gd name="connsiteX0" fmla="*/ 0 w 6075680"/>
                  <a:gd name="connsiteY0" fmla="*/ 616712 h 1225296"/>
                  <a:gd name="connsiteX1" fmla="*/ 563880 w 6075680"/>
                  <a:gd name="connsiteY1" fmla="*/ 52832 h 1225296"/>
                  <a:gd name="connsiteX2" fmla="*/ 3036971 w 6075680"/>
                  <a:gd name="connsiteY2" fmla="*/ 0 h 1225296"/>
                  <a:gd name="connsiteX3" fmla="*/ 5511800 w 6075680"/>
                  <a:gd name="connsiteY3" fmla="*/ 52832 h 1225296"/>
                  <a:gd name="connsiteX4" fmla="*/ 6075680 w 6075680"/>
                  <a:gd name="connsiteY4" fmla="*/ 616712 h 1225296"/>
                  <a:gd name="connsiteX5" fmla="*/ 6075680 w 6075680"/>
                  <a:gd name="connsiteY5" fmla="*/ 616712 h 1225296"/>
                  <a:gd name="connsiteX6" fmla="*/ 5511800 w 6075680"/>
                  <a:gd name="connsiteY6" fmla="*/ 1180592 h 1225296"/>
                  <a:gd name="connsiteX7" fmla="*/ 3018683 w 6075680"/>
                  <a:gd name="connsiteY7" fmla="*/ 1225296 h 1225296"/>
                  <a:gd name="connsiteX8" fmla="*/ 563880 w 6075680"/>
                  <a:gd name="connsiteY8" fmla="*/ 1180592 h 1225296"/>
                  <a:gd name="connsiteX9" fmla="*/ 0 w 6075680"/>
                  <a:gd name="connsiteY9" fmla="*/ 616712 h 122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75680" h="1225296">
                    <a:moveTo>
                      <a:pt x="0" y="616712"/>
                    </a:moveTo>
                    <a:cubicBezTo>
                      <a:pt x="0" y="305290"/>
                      <a:pt x="252458" y="52832"/>
                      <a:pt x="563880" y="52832"/>
                    </a:cubicBezTo>
                    <a:cubicBezTo>
                      <a:pt x="1386212" y="51477"/>
                      <a:pt x="2214639" y="1355"/>
                      <a:pt x="3036971" y="0"/>
                    </a:cubicBezTo>
                    <a:cubicBezTo>
                      <a:pt x="3863946" y="1355"/>
                      <a:pt x="4684825" y="51477"/>
                      <a:pt x="5511800" y="52832"/>
                    </a:cubicBezTo>
                    <a:cubicBezTo>
                      <a:pt x="5823222" y="52832"/>
                      <a:pt x="6075680" y="305290"/>
                      <a:pt x="6075680" y="616712"/>
                    </a:cubicBezTo>
                    <a:lnTo>
                      <a:pt x="6075680" y="616712"/>
                    </a:lnTo>
                    <a:cubicBezTo>
                      <a:pt x="6075680" y="928134"/>
                      <a:pt x="5823222" y="1180592"/>
                      <a:pt x="5511800" y="1180592"/>
                    </a:cubicBezTo>
                    <a:cubicBezTo>
                      <a:pt x="4680761" y="1181269"/>
                      <a:pt x="3849722" y="1224619"/>
                      <a:pt x="3018683" y="1225296"/>
                    </a:cubicBezTo>
                    <a:lnTo>
                      <a:pt x="563880" y="1180592"/>
                    </a:lnTo>
                    <a:cubicBezTo>
                      <a:pt x="252458" y="1180592"/>
                      <a:pt x="0" y="928134"/>
                      <a:pt x="0" y="616712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Isosceles Triangle 87">
                <a:extLst>
                  <a:ext uri="{FF2B5EF4-FFF2-40B4-BE49-F238E27FC236}">
                    <a16:creationId xmlns:a16="http://schemas.microsoft.com/office/drawing/2014/main" id="{745E8E4B-AA3C-4230-8350-26DEB4E44654}"/>
                  </a:ext>
                </a:extLst>
              </p:cNvPr>
              <p:cNvSpPr/>
              <p:nvPr/>
            </p:nvSpPr>
            <p:spPr>
              <a:xfrm rot="8593873">
                <a:off x="2526539" y="1282770"/>
                <a:ext cx="437884" cy="746912"/>
              </a:xfrm>
              <a:prstGeom prst="triangl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3C9259A3-3507-4199-A770-D9F718ABB253}"/>
                    </a:ext>
                  </a:extLst>
                </p:cNvPr>
                <p:cNvSpPr txBox="1"/>
                <p:nvPr/>
              </p:nvSpPr>
              <p:spPr>
                <a:xfrm>
                  <a:off x="2160068" y="337797"/>
                  <a:ext cx="1161838" cy="11717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th-TH" sz="32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  <a:endParaRPr lang="en-US" sz="32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3C9259A3-3507-4199-A770-D9F718ABB2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0068" y="337797"/>
                  <a:ext cx="1161838" cy="1171796"/>
                </a:xfrm>
                <a:prstGeom prst="rect">
                  <a:avLst/>
                </a:prstGeom>
                <a:blipFill>
                  <a:blip r:embed="rId16"/>
                  <a:stretch>
                    <a:fillRect b="-57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984A15-5A51-447F-ABD2-BA0675BA0340}"/>
              </a:ext>
            </a:extLst>
          </p:cNvPr>
          <p:cNvGrpSpPr/>
          <p:nvPr/>
        </p:nvGrpSpPr>
        <p:grpSpPr>
          <a:xfrm>
            <a:off x="9197892" y="2136127"/>
            <a:ext cx="2573310" cy="2226423"/>
            <a:chOff x="2270280" y="393641"/>
            <a:chExt cx="2573310" cy="222642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954078F-2254-4D12-BA4A-7E0410200A26}"/>
                </a:ext>
              </a:extLst>
            </p:cNvPr>
            <p:cNvGrpSpPr/>
            <p:nvPr/>
          </p:nvGrpSpPr>
          <p:grpSpPr>
            <a:xfrm>
              <a:off x="2373886" y="393641"/>
              <a:ext cx="2359491" cy="2226423"/>
              <a:chOff x="2373886" y="393641"/>
              <a:chExt cx="2359491" cy="2226423"/>
            </a:xfrm>
          </p:grpSpPr>
          <p:sp>
            <p:nvSpPr>
              <p:cNvPr id="40" name="Rectangle: Rounded Corners 9">
                <a:extLst>
                  <a:ext uri="{FF2B5EF4-FFF2-40B4-BE49-F238E27FC236}">
                    <a16:creationId xmlns:a16="http://schemas.microsoft.com/office/drawing/2014/main" id="{3C8D476B-5EA8-45BA-BB61-A6626114C0DD}"/>
                  </a:ext>
                </a:extLst>
              </p:cNvPr>
              <p:cNvSpPr/>
              <p:nvPr/>
            </p:nvSpPr>
            <p:spPr>
              <a:xfrm>
                <a:off x="2373886" y="393641"/>
                <a:ext cx="2359491" cy="1634556"/>
              </a:xfrm>
              <a:custGeom>
                <a:avLst/>
                <a:gdLst>
                  <a:gd name="connsiteX0" fmla="*/ 0 w 6075680"/>
                  <a:gd name="connsiteY0" fmla="*/ 563880 h 1127760"/>
                  <a:gd name="connsiteX1" fmla="*/ 563880 w 6075680"/>
                  <a:gd name="connsiteY1" fmla="*/ 0 h 1127760"/>
                  <a:gd name="connsiteX2" fmla="*/ 5511800 w 6075680"/>
                  <a:gd name="connsiteY2" fmla="*/ 0 h 1127760"/>
                  <a:gd name="connsiteX3" fmla="*/ 6075680 w 6075680"/>
                  <a:gd name="connsiteY3" fmla="*/ 563880 h 1127760"/>
                  <a:gd name="connsiteX4" fmla="*/ 6075680 w 6075680"/>
                  <a:gd name="connsiteY4" fmla="*/ 563880 h 1127760"/>
                  <a:gd name="connsiteX5" fmla="*/ 5511800 w 6075680"/>
                  <a:gd name="connsiteY5" fmla="*/ 1127760 h 1127760"/>
                  <a:gd name="connsiteX6" fmla="*/ 563880 w 6075680"/>
                  <a:gd name="connsiteY6" fmla="*/ 1127760 h 1127760"/>
                  <a:gd name="connsiteX7" fmla="*/ 0 w 6075680"/>
                  <a:gd name="connsiteY7" fmla="*/ 563880 h 1127760"/>
                  <a:gd name="connsiteX0" fmla="*/ 0 w 6075680"/>
                  <a:gd name="connsiteY0" fmla="*/ 616712 h 1180592"/>
                  <a:gd name="connsiteX1" fmla="*/ 563880 w 6075680"/>
                  <a:gd name="connsiteY1" fmla="*/ 52832 h 1180592"/>
                  <a:gd name="connsiteX2" fmla="*/ 3036971 w 6075680"/>
                  <a:gd name="connsiteY2" fmla="*/ 0 h 1180592"/>
                  <a:gd name="connsiteX3" fmla="*/ 5511800 w 6075680"/>
                  <a:gd name="connsiteY3" fmla="*/ 52832 h 1180592"/>
                  <a:gd name="connsiteX4" fmla="*/ 6075680 w 6075680"/>
                  <a:gd name="connsiteY4" fmla="*/ 616712 h 1180592"/>
                  <a:gd name="connsiteX5" fmla="*/ 6075680 w 6075680"/>
                  <a:gd name="connsiteY5" fmla="*/ 616712 h 1180592"/>
                  <a:gd name="connsiteX6" fmla="*/ 5511800 w 6075680"/>
                  <a:gd name="connsiteY6" fmla="*/ 1180592 h 1180592"/>
                  <a:gd name="connsiteX7" fmla="*/ 563880 w 6075680"/>
                  <a:gd name="connsiteY7" fmla="*/ 1180592 h 1180592"/>
                  <a:gd name="connsiteX8" fmla="*/ 0 w 6075680"/>
                  <a:gd name="connsiteY8" fmla="*/ 616712 h 1180592"/>
                  <a:gd name="connsiteX0" fmla="*/ 0 w 6075680"/>
                  <a:gd name="connsiteY0" fmla="*/ 616712 h 1225296"/>
                  <a:gd name="connsiteX1" fmla="*/ 563880 w 6075680"/>
                  <a:gd name="connsiteY1" fmla="*/ 52832 h 1225296"/>
                  <a:gd name="connsiteX2" fmla="*/ 3036971 w 6075680"/>
                  <a:gd name="connsiteY2" fmla="*/ 0 h 1225296"/>
                  <a:gd name="connsiteX3" fmla="*/ 5511800 w 6075680"/>
                  <a:gd name="connsiteY3" fmla="*/ 52832 h 1225296"/>
                  <a:gd name="connsiteX4" fmla="*/ 6075680 w 6075680"/>
                  <a:gd name="connsiteY4" fmla="*/ 616712 h 1225296"/>
                  <a:gd name="connsiteX5" fmla="*/ 6075680 w 6075680"/>
                  <a:gd name="connsiteY5" fmla="*/ 616712 h 1225296"/>
                  <a:gd name="connsiteX6" fmla="*/ 5511800 w 6075680"/>
                  <a:gd name="connsiteY6" fmla="*/ 1180592 h 1225296"/>
                  <a:gd name="connsiteX7" fmla="*/ 3018683 w 6075680"/>
                  <a:gd name="connsiteY7" fmla="*/ 1225296 h 1225296"/>
                  <a:gd name="connsiteX8" fmla="*/ 563880 w 6075680"/>
                  <a:gd name="connsiteY8" fmla="*/ 1180592 h 1225296"/>
                  <a:gd name="connsiteX9" fmla="*/ 0 w 6075680"/>
                  <a:gd name="connsiteY9" fmla="*/ 616712 h 122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75680" h="1225296">
                    <a:moveTo>
                      <a:pt x="0" y="616712"/>
                    </a:moveTo>
                    <a:cubicBezTo>
                      <a:pt x="0" y="305290"/>
                      <a:pt x="252458" y="52832"/>
                      <a:pt x="563880" y="52832"/>
                    </a:cubicBezTo>
                    <a:cubicBezTo>
                      <a:pt x="1386212" y="51477"/>
                      <a:pt x="2214639" y="1355"/>
                      <a:pt x="3036971" y="0"/>
                    </a:cubicBezTo>
                    <a:cubicBezTo>
                      <a:pt x="3863946" y="1355"/>
                      <a:pt x="4684825" y="51477"/>
                      <a:pt x="5511800" y="52832"/>
                    </a:cubicBezTo>
                    <a:cubicBezTo>
                      <a:pt x="5823222" y="52832"/>
                      <a:pt x="6075680" y="305290"/>
                      <a:pt x="6075680" y="616712"/>
                    </a:cubicBezTo>
                    <a:lnTo>
                      <a:pt x="6075680" y="616712"/>
                    </a:lnTo>
                    <a:cubicBezTo>
                      <a:pt x="6075680" y="928134"/>
                      <a:pt x="5823222" y="1180592"/>
                      <a:pt x="5511800" y="1180592"/>
                    </a:cubicBezTo>
                    <a:cubicBezTo>
                      <a:pt x="4680761" y="1181269"/>
                      <a:pt x="3849722" y="1224619"/>
                      <a:pt x="3018683" y="1225296"/>
                    </a:cubicBezTo>
                    <a:lnTo>
                      <a:pt x="563880" y="1180592"/>
                    </a:lnTo>
                    <a:cubicBezTo>
                      <a:pt x="252458" y="1180592"/>
                      <a:pt x="0" y="928134"/>
                      <a:pt x="0" y="616712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id="{B6254F6B-E51D-4F19-AA8C-FA043DE58A0F}"/>
                  </a:ext>
                </a:extLst>
              </p:cNvPr>
              <p:cNvSpPr/>
              <p:nvPr/>
            </p:nvSpPr>
            <p:spPr>
              <a:xfrm rot="8593873">
                <a:off x="3447295" y="1659241"/>
                <a:ext cx="437884" cy="960823"/>
              </a:xfrm>
              <a:prstGeom prst="triangl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2A0582D-1ACB-4949-A76C-F10822E12687}"/>
                </a:ext>
              </a:extLst>
            </p:cNvPr>
            <p:cNvSpPr txBox="1"/>
            <p:nvPr/>
          </p:nvSpPr>
          <p:spPr>
            <a:xfrm>
              <a:off x="2270280" y="408475"/>
              <a:ext cx="257331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การกากบาท</a:t>
              </a:r>
            </a:p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การตัดออก</a:t>
              </a:r>
            </a:p>
            <a:p>
              <a:pPr algn="ctr"/>
              <a:r>
                <a:rPr lang="th-TH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การขีดออก </a:t>
              </a:r>
              <a:endParaRPr lang="en-US" sz="32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3E78262-485B-42EF-B9F9-3D22A98F60D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3690" y="516089"/>
            <a:ext cx="3880923" cy="16589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5D740D-6FF8-42EF-85D6-B5AB8F159363}"/>
                  </a:ext>
                </a:extLst>
              </p:cNvPr>
              <p:cNvSpPr txBox="1"/>
              <p:nvPr/>
            </p:nvSpPr>
            <p:spPr>
              <a:xfrm>
                <a:off x="5028762" y="845002"/>
                <a:ext cx="1959801" cy="1049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40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r>
                  <a:rPr lang="th-TH" sz="40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-</a:t>
                </a:r>
                <a:r>
                  <a:rPr lang="th-TH" sz="40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8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5D740D-6FF8-42EF-85D6-B5AB8F159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8762" y="845002"/>
                <a:ext cx="1959801" cy="1049711"/>
              </a:xfrm>
              <a:prstGeom prst="rect">
                <a:avLst/>
              </a:prstGeom>
              <a:blipFill>
                <a:blip r:embed="rId19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D215DE01-53B6-4567-9955-C13EAD98BE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047" y="66444"/>
            <a:ext cx="2926656" cy="1201798"/>
          </a:xfrm>
          <a:prstGeom prst="rect">
            <a:avLst/>
          </a:prstGeom>
        </p:spPr>
      </p:pic>
      <p:pic>
        <p:nvPicPr>
          <p:cNvPr id="10" name="Picture 9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EF10180-FA10-46DF-BA96-C72B7E13F18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5" y="3522357"/>
            <a:ext cx="493840" cy="576146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16951A3-4255-4849-9254-D2D739F94DE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666" y="3522357"/>
            <a:ext cx="498412" cy="57614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49ADD66-FE1B-46D0-A601-B43F0802D15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909" y="3515498"/>
            <a:ext cx="493840" cy="589864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27C41EA-A16A-417B-A2D8-5B1E30F59EC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324" y="3522357"/>
            <a:ext cx="493840" cy="57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79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4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G">
            <a:extLst>
              <a:ext uri="{FF2B5EF4-FFF2-40B4-BE49-F238E27FC236}">
                <a16:creationId xmlns:a16="http://schemas.microsoft.com/office/drawing/2014/main" id="{2A765AE8-F44A-4B47-B278-6FDE5ACFB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8406D9AE-2C75-40B2-B4C3-E726A507E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76" y="358860"/>
            <a:ext cx="1609552" cy="65388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3D8ED85E-70A6-4C1F-BB4C-F98B41370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616" y="2625873"/>
            <a:ext cx="1609552" cy="653880"/>
          </a:xfrm>
          <a:prstGeom prst="rect">
            <a:avLst/>
          </a:prstGeom>
        </p:spPr>
      </p:pic>
      <p:pic>
        <p:nvPicPr>
          <p:cNvPr id="33" name="Picture 32" descr="A picture containing shape&#10;&#10;Description automatically generated">
            <a:extLst>
              <a:ext uri="{FF2B5EF4-FFF2-40B4-BE49-F238E27FC236}">
                <a16:creationId xmlns:a16="http://schemas.microsoft.com/office/drawing/2014/main" id="{779C696D-0525-429D-BD16-E29DA61E5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772" y="492760"/>
            <a:ext cx="5985520" cy="2460053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A072D0-E34B-4E52-8136-42F62F560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6915" y="6191946"/>
            <a:ext cx="1395736" cy="555152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09FC98C-FD6D-4F23-B72F-DA111E2E83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9" y="-74075"/>
            <a:ext cx="911484" cy="1663545"/>
          </a:xfrm>
          <a:prstGeom prst="rect">
            <a:avLst/>
          </a:prstGeom>
        </p:spPr>
      </p:pic>
      <p:pic>
        <p:nvPicPr>
          <p:cNvPr id="23" name="sun" descr="Icon&#10;&#10;Description automatically generated">
            <a:extLst>
              <a:ext uri="{FF2B5EF4-FFF2-40B4-BE49-F238E27FC236}">
                <a16:creationId xmlns:a16="http://schemas.microsoft.com/office/drawing/2014/main" id="{20F67E79-C899-4723-800A-FDB7628784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5497" y="217260"/>
            <a:ext cx="2162835" cy="2053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/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7</m:t>
                        </m:r>
                      </m:den>
                    </m:f>
                  </m:oMath>
                </a14:m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:r>
                  <a:rPr lang="en-US" sz="4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Itim" panose="00000500000000000000" pitchFamily="2" charset="-34"/>
                  </a:rPr>
                  <a:t>⎕</a:t>
                </a:r>
                <a:endParaRPr lang="en-US" sz="4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blipFill>
                <a:blip r:embed="rId10"/>
                <a:stretch>
                  <a:fillRect b="-12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3F274E8-2759-408E-B757-5021F09350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9" y="2487612"/>
            <a:ext cx="9113172" cy="3712943"/>
          </a:xfrm>
          <a:prstGeom prst="rect">
            <a:avLst/>
          </a:prstGeom>
        </p:spPr>
      </p:pic>
      <p:grpSp>
        <p:nvGrpSpPr>
          <p:cNvPr id="6" name="C">
            <a:extLst>
              <a:ext uri="{FF2B5EF4-FFF2-40B4-BE49-F238E27FC236}">
                <a16:creationId xmlns:a16="http://schemas.microsoft.com/office/drawing/2014/main" id="{B7594BCD-92E9-4F7C-89E1-4A002C16E756}"/>
              </a:ext>
            </a:extLst>
          </p:cNvPr>
          <p:cNvGrpSpPr/>
          <p:nvPr/>
        </p:nvGrpSpPr>
        <p:grpSpPr>
          <a:xfrm>
            <a:off x="9443110" y="3455790"/>
            <a:ext cx="2171981" cy="2744765"/>
            <a:chOff x="9443110" y="3455790"/>
            <a:chExt cx="2171981" cy="2744765"/>
          </a:xfrm>
        </p:grpSpPr>
        <p:pic>
          <p:nvPicPr>
            <p:cNvPr id="21" name="C">
              <a:extLst>
                <a:ext uri="{FF2B5EF4-FFF2-40B4-BE49-F238E27FC236}">
                  <a16:creationId xmlns:a16="http://schemas.microsoft.com/office/drawing/2014/main" id="{A1AE439F-AC98-454F-BC6B-2660A3825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43111" y="4741899"/>
              <a:ext cx="2171980" cy="14586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/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14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B">
            <a:extLst>
              <a:ext uri="{FF2B5EF4-FFF2-40B4-BE49-F238E27FC236}">
                <a16:creationId xmlns:a16="http://schemas.microsoft.com/office/drawing/2014/main" id="{37B7EDC3-41CD-4794-89C4-DCB6956F04B0}"/>
              </a:ext>
            </a:extLst>
          </p:cNvPr>
          <p:cNvGrpSpPr/>
          <p:nvPr/>
        </p:nvGrpSpPr>
        <p:grpSpPr>
          <a:xfrm>
            <a:off x="6971915" y="3455790"/>
            <a:ext cx="2171981" cy="2744765"/>
            <a:chOff x="6971915" y="3455790"/>
            <a:chExt cx="2171981" cy="2744765"/>
          </a:xfrm>
        </p:grpSpPr>
        <p:pic>
          <p:nvPicPr>
            <p:cNvPr id="17" name="B">
              <a:extLst>
                <a:ext uri="{FF2B5EF4-FFF2-40B4-BE49-F238E27FC236}">
                  <a16:creationId xmlns:a16="http://schemas.microsoft.com/office/drawing/2014/main" id="{F9D22348-54AE-4CE7-8AE5-C2D1920E3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71916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/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7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A">
            <a:extLst>
              <a:ext uri="{FF2B5EF4-FFF2-40B4-BE49-F238E27FC236}">
                <a16:creationId xmlns:a16="http://schemas.microsoft.com/office/drawing/2014/main" id="{13C2A4B2-747D-4492-8240-09F50BE5503A}"/>
              </a:ext>
            </a:extLst>
          </p:cNvPr>
          <p:cNvGrpSpPr/>
          <p:nvPr/>
        </p:nvGrpSpPr>
        <p:grpSpPr>
          <a:xfrm>
            <a:off x="4500721" y="3455790"/>
            <a:ext cx="2171980" cy="2744765"/>
            <a:chOff x="4500721" y="3455790"/>
            <a:chExt cx="2171980" cy="2744765"/>
          </a:xfrm>
        </p:grpSpPr>
        <p:pic>
          <p:nvPicPr>
            <p:cNvPr id="19" name="A">
              <a:extLst>
                <a:ext uri="{FF2B5EF4-FFF2-40B4-BE49-F238E27FC236}">
                  <a16:creationId xmlns:a16="http://schemas.microsoft.com/office/drawing/2014/main" id="{2552C294-DB16-4BE2-9FE8-50B93A030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0721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/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7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ถูก1">
            <a:extLst>
              <a:ext uri="{FF2B5EF4-FFF2-40B4-BE49-F238E27FC236}">
                <a16:creationId xmlns:a16="http://schemas.microsoft.com/office/drawing/2014/main" id="{2A80FC7A-8360-4BAD-A2F0-AAFF74D3B0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22814" y="5309767"/>
            <a:ext cx="936000" cy="936000"/>
          </a:xfrm>
          <a:prstGeom prst="rect">
            <a:avLst/>
          </a:prstGeom>
        </p:spPr>
      </p:pic>
      <p:pic>
        <p:nvPicPr>
          <p:cNvPr id="24" name="ผิด1">
            <a:extLst>
              <a:ext uri="{FF2B5EF4-FFF2-40B4-BE49-F238E27FC236}">
                <a16:creationId xmlns:a16="http://schemas.microsoft.com/office/drawing/2014/main" id="{32FE3931-78C5-42D4-8642-63ECC687D7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29566" y="5305195"/>
            <a:ext cx="936000" cy="936000"/>
          </a:xfrm>
          <a:prstGeom prst="rect">
            <a:avLst/>
          </a:prstGeom>
        </p:spPr>
      </p:pic>
      <p:pic>
        <p:nvPicPr>
          <p:cNvPr id="25" name="ผิด1">
            <a:extLst>
              <a:ext uri="{FF2B5EF4-FFF2-40B4-BE49-F238E27FC236}">
                <a16:creationId xmlns:a16="http://schemas.microsoft.com/office/drawing/2014/main" id="{CA6ADA59-1D32-4A35-A67C-5884B176ED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58371" y="5327720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12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0.03009 L 1.18372 -0.0213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80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1.15873 -0.00162 " pathEditMode="relative" rAng="0" ptsTypes="AA">
                                      <p:cBhvr>
                                        <p:cTn id="8" dur="1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4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G">
            <a:extLst>
              <a:ext uri="{FF2B5EF4-FFF2-40B4-BE49-F238E27FC236}">
                <a16:creationId xmlns:a16="http://schemas.microsoft.com/office/drawing/2014/main" id="{2A765AE8-F44A-4B47-B278-6FDE5ACFB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8406D9AE-2C75-40B2-B4C3-E726A507E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76" y="358860"/>
            <a:ext cx="1609552" cy="65388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3D8ED85E-70A6-4C1F-BB4C-F98B41370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616" y="2625873"/>
            <a:ext cx="1609552" cy="653880"/>
          </a:xfrm>
          <a:prstGeom prst="rect">
            <a:avLst/>
          </a:prstGeom>
        </p:spPr>
      </p:pic>
      <p:pic>
        <p:nvPicPr>
          <p:cNvPr id="33" name="Picture 32" descr="A picture containing shape&#10;&#10;Description automatically generated">
            <a:extLst>
              <a:ext uri="{FF2B5EF4-FFF2-40B4-BE49-F238E27FC236}">
                <a16:creationId xmlns:a16="http://schemas.microsoft.com/office/drawing/2014/main" id="{779C696D-0525-429D-BD16-E29DA61E5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772" y="492760"/>
            <a:ext cx="5985520" cy="2460053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A072D0-E34B-4E52-8136-42F62F560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6915" y="6191946"/>
            <a:ext cx="1395736" cy="5551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FC98C-FD6D-4F23-B72F-DA111E2E83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439" y="-68876"/>
            <a:ext cx="911484" cy="1653147"/>
          </a:xfrm>
          <a:prstGeom prst="rect">
            <a:avLst/>
          </a:prstGeom>
        </p:spPr>
      </p:pic>
      <p:pic>
        <p:nvPicPr>
          <p:cNvPr id="23" name="sun" descr="Icon&#10;&#10;Description automatically generated">
            <a:extLst>
              <a:ext uri="{FF2B5EF4-FFF2-40B4-BE49-F238E27FC236}">
                <a16:creationId xmlns:a16="http://schemas.microsoft.com/office/drawing/2014/main" id="{20F67E79-C899-4723-800A-FDB7628784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5497" y="217260"/>
            <a:ext cx="2162835" cy="2053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/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22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4800" dirty="0">
                    <a:latin typeface="Itim" panose="00000500000000000000" pitchFamily="2" charset="-34"/>
                    <a:cs typeface="Itim" panose="00000500000000000000" pitchFamily="2" charset="-34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31</m:t>
                        </m:r>
                      </m:den>
                    </m:f>
                  </m:oMath>
                </a14:m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:r>
                  <a:rPr lang="en-US" sz="4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Itim" panose="00000500000000000000" pitchFamily="2" charset="-34"/>
                  </a:rPr>
                  <a:t>⎕</a:t>
                </a:r>
                <a:endParaRPr lang="en-US" sz="4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blipFill>
                <a:blip r:embed="rId10"/>
                <a:stretch>
                  <a:fillRect b="-12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3F274E8-2759-408E-B757-5021F09350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9" y="2487612"/>
            <a:ext cx="9113172" cy="3712943"/>
          </a:xfrm>
          <a:prstGeom prst="rect">
            <a:avLst/>
          </a:prstGeom>
        </p:spPr>
      </p:pic>
      <p:grpSp>
        <p:nvGrpSpPr>
          <p:cNvPr id="6" name="C">
            <a:extLst>
              <a:ext uri="{FF2B5EF4-FFF2-40B4-BE49-F238E27FC236}">
                <a16:creationId xmlns:a16="http://schemas.microsoft.com/office/drawing/2014/main" id="{B7594BCD-92E9-4F7C-89E1-4A002C16E756}"/>
              </a:ext>
            </a:extLst>
          </p:cNvPr>
          <p:cNvGrpSpPr/>
          <p:nvPr/>
        </p:nvGrpSpPr>
        <p:grpSpPr>
          <a:xfrm>
            <a:off x="9443110" y="3455790"/>
            <a:ext cx="2171981" cy="2744765"/>
            <a:chOff x="9443110" y="3455790"/>
            <a:chExt cx="2171981" cy="2744765"/>
          </a:xfrm>
        </p:grpSpPr>
        <p:pic>
          <p:nvPicPr>
            <p:cNvPr id="21" name="C">
              <a:extLst>
                <a:ext uri="{FF2B5EF4-FFF2-40B4-BE49-F238E27FC236}">
                  <a16:creationId xmlns:a16="http://schemas.microsoft.com/office/drawing/2014/main" id="{A1AE439F-AC98-454F-BC6B-2660A3825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43111" y="4741899"/>
              <a:ext cx="2171980" cy="14586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/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31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B">
            <a:extLst>
              <a:ext uri="{FF2B5EF4-FFF2-40B4-BE49-F238E27FC236}">
                <a16:creationId xmlns:a16="http://schemas.microsoft.com/office/drawing/2014/main" id="{37B7EDC3-41CD-4794-89C4-DCB6956F04B0}"/>
              </a:ext>
            </a:extLst>
          </p:cNvPr>
          <p:cNvGrpSpPr/>
          <p:nvPr/>
        </p:nvGrpSpPr>
        <p:grpSpPr>
          <a:xfrm>
            <a:off x="6971915" y="3455790"/>
            <a:ext cx="2171981" cy="2744765"/>
            <a:chOff x="6971915" y="3455790"/>
            <a:chExt cx="2171981" cy="2744765"/>
          </a:xfrm>
        </p:grpSpPr>
        <p:pic>
          <p:nvPicPr>
            <p:cNvPr id="17" name="B">
              <a:extLst>
                <a:ext uri="{FF2B5EF4-FFF2-40B4-BE49-F238E27FC236}">
                  <a16:creationId xmlns:a16="http://schemas.microsoft.com/office/drawing/2014/main" id="{F9D22348-54AE-4CE7-8AE5-C2D1920E3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71916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/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31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A">
            <a:extLst>
              <a:ext uri="{FF2B5EF4-FFF2-40B4-BE49-F238E27FC236}">
                <a16:creationId xmlns:a16="http://schemas.microsoft.com/office/drawing/2014/main" id="{13C2A4B2-747D-4492-8240-09F50BE5503A}"/>
              </a:ext>
            </a:extLst>
          </p:cNvPr>
          <p:cNvGrpSpPr/>
          <p:nvPr/>
        </p:nvGrpSpPr>
        <p:grpSpPr>
          <a:xfrm>
            <a:off x="4500721" y="3455790"/>
            <a:ext cx="2171980" cy="2744765"/>
            <a:chOff x="4500721" y="3455790"/>
            <a:chExt cx="2171980" cy="2744765"/>
          </a:xfrm>
        </p:grpSpPr>
        <p:pic>
          <p:nvPicPr>
            <p:cNvPr id="19" name="A">
              <a:extLst>
                <a:ext uri="{FF2B5EF4-FFF2-40B4-BE49-F238E27FC236}">
                  <a16:creationId xmlns:a16="http://schemas.microsoft.com/office/drawing/2014/main" id="{2552C294-DB16-4BE2-9FE8-50B93A030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0721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/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62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ถูก1">
            <a:extLst>
              <a:ext uri="{FF2B5EF4-FFF2-40B4-BE49-F238E27FC236}">
                <a16:creationId xmlns:a16="http://schemas.microsoft.com/office/drawing/2014/main" id="{2A80FC7A-8360-4BAD-A2F0-AAFF74D3B0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58371" y="5333431"/>
            <a:ext cx="936000" cy="936000"/>
          </a:xfrm>
          <a:prstGeom prst="rect">
            <a:avLst/>
          </a:prstGeom>
        </p:spPr>
      </p:pic>
      <p:pic>
        <p:nvPicPr>
          <p:cNvPr id="24" name="ผิด1">
            <a:extLst>
              <a:ext uri="{FF2B5EF4-FFF2-40B4-BE49-F238E27FC236}">
                <a16:creationId xmlns:a16="http://schemas.microsoft.com/office/drawing/2014/main" id="{32FE3931-78C5-42D4-8642-63ECC687D7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29566" y="5305195"/>
            <a:ext cx="936000" cy="936000"/>
          </a:xfrm>
          <a:prstGeom prst="rect">
            <a:avLst/>
          </a:prstGeom>
        </p:spPr>
      </p:pic>
      <p:pic>
        <p:nvPicPr>
          <p:cNvPr id="25" name="ผิด1">
            <a:extLst>
              <a:ext uri="{FF2B5EF4-FFF2-40B4-BE49-F238E27FC236}">
                <a16:creationId xmlns:a16="http://schemas.microsoft.com/office/drawing/2014/main" id="{CA6ADA59-1D32-4A35-A67C-5884B176ED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25081" y="5347757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75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0.03009 L 1.18372 -0.0213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80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1.15873 -0.00162 " pathEditMode="relative" rAng="0" ptsTypes="AA">
                                      <p:cBhvr>
                                        <p:cTn id="8" dur="1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4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G">
            <a:extLst>
              <a:ext uri="{FF2B5EF4-FFF2-40B4-BE49-F238E27FC236}">
                <a16:creationId xmlns:a16="http://schemas.microsoft.com/office/drawing/2014/main" id="{2A765AE8-F44A-4B47-B278-6FDE5ACFB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8406D9AE-2C75-40B2-B4C3-E726A507E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76" y="358860"/>
            <a:ext cx="1609552" cy="65388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3D8ED85E-70A6-4C1F-BB4C-F98B41370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616" y="2625873"/>
            <a:ext cx="1609552" cy="653880"/>
          </a:xfrm>
          <a:prstGeom prst="rect">
            <a:avLst/>
          </a:prstGeom>
        </p:spPr>
      </p:pic>
      <p:pic>
        <p:nvPicPr>
          <p:cNvPr id="33" name="Picture 32" descr="A picture containing shape&#10;&#10;Description automatically generated">
            <a:extLst>
              <a:ext uri="{FF2B5EF4-FFF2-40B4-BE49-F238E27FC236}">
                <a16:creationId xmlns:a16="http://schemas.microsoft.com/office/drawing/2014/main" id="{779C696D-0525-429D-BD16-E29DA61E5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772" y="492760"/>
            <a:ext cx="5985520" cy="2460053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A072D0-E34B-4E52-8136-42F62F560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6915" y="6191946"/>
            <a:ext cx="1395736" cy="5551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FC98C-FD6D-4F23-B72F-DA111E2E83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439" y="-68875"/>
            <a:ext cx="911483" cy="1653145"/>
          </a:xfrm>
          <a:prstGeom prst="rect">
            <a:avLst/>
          </a:prstGeom>
        </p:spPr>
      </p:pic>
      <p:pic>
        <p:nvPicPr>
          <p:cNvPr id="23" name="sun" descr="Icon&#10;&#10;Description automatically generated">
            <a:extLst>
              <a:ext uri="{FF2B5EF4-FFF2-40B4-BE49-F238E27FC236}">
                <a16:creationId xmlns:a16="http://schemas.microsoft.com/office/drawing/2014/main" id="{20F67E79-C899-4723-800A-FDB7628784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5497" y="217260"/>
            <a:ext cx="2162835" cy="2053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/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17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4800" dirty="0">
                    <a:latin typeface="Itim" panose="00000500000000000000" pitchFamily="2" charset="-34"/>
                    <a:cs typeface="Itim" panose="00000500000000000000" pitchFamily="2" charset="-34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4800" b="0" i="0" smtClean="0">
                            <a:latin typeface="Cambria Math" panose="02040503050406030204" pitchFamily="18" charset="0"/>
                            <a:cs typeface="Itim" panose="00000500000000000000" pitchFamily="2" charset="-34"/>
                          </a:rPr>
                          <m:t>17</m:t>
                        </m:r>
                      </m:den>
                    </m:f>
                  </m:oMath>
                </a14:m>
                <a:r>
                  <a:rPr lang="th-TH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48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:r>
                  <a:rPr lang="en-US" sz="4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Itim" panose="00000500000000000000" pitchFamily="2" charset="-34"/>
                  </a:rPr>
                  <a:t>⎕</a:t>
                </a:r>
                <a:endParaRPr lang="en-US" sz="4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C235AA-2CF2-4BD9-9B5C-31D2EF226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73" y="1090656"/>
                <a:ext cx="4032656" cy="1241109"/>
              </a:xfrm>
              <a:prstGeom prst="rect">
                <a:avLst/>
              </a:prstGeom>
              <a:blipFill>
                <a:blip r:embed="rId10"/>
                <a:stretch>
                  <a:fillRect b="-12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3F274E8-2759-408E-B757-5021F09350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9" y="2487612"/>
            <a:ext cx="9113172" cy="3712943"/>
          </a:xfrm>
          <a:prstGeom prst="rect">
            <a:avLst/>
          </a:prstGeom>
        </p:spPr>
      </p:pic>
      <p:grpSp>
        <p:nvGrpSpPr>
          <p:cNvPr id="6" name="C">
            <a:extLst>
              <a:ext uri="{FF2B5EF4-FFF2-40B4-BE49-F238E27FC236}">
                <a16:creationId xmlns:a16="http://schemas.microsoft.com/office/drawing/2014/main" id="{B7594BCD-92E9-4F7C-89E1-4A002C16E756}"/>
              </a:ext>
            </a:extLst>
          </p:cNvPr>
          <p:cNvGrpSpPr/>
          <p:nvPr/>
        </p:nvGrpSpPr>
        <p:grpSpPr>
          <a:xfrm>
            <a:off x="9443110" y="3455790"/>
            <a:ext cx="2171981" cy="2744765"/>
            <a:chOff x="9443110" y="3455790"/>
            <a:chExt cx="2171981" cy="2744765"/>
          </a:xfrm>
        </p:grpSpPr>
        <p:pic>
          <p:nvPicPr>
            <p:cNvPr id="21" name="C">
              <a:extLst>
                <a:ext uri="{FF2B5EF4-FFF2-40B4-BE49-F238E27FC236}">
                  <a16:creationId xmlns:a16="http://schemas.microsoft.com/office/drawing/2014/main" id="{A1AE439F-AC98-454F-BC6B-2660A3825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43111" y="4741899"/>
              <a:ext cx="2171980" cy="14586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/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17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FF1900-AE01-4DFE-91AB-EEACA7159F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3110" y="3455790"/>
                  <a:ext cx="2162835" cy="124546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B">
            <a:extLst>
              <a:ext uri="{FF2B5EF4-FFF2-40B4-BE49-F238E27FC236}">
                <a16:creationId xmlns:a16="http://schemas.microsoft.com/office/drawing/2014/main" id="{37B7EDC3-41CD-4794-89C4-DCB6956F04B0}"/>
              </a:ext>
            </a:extLst>
          </p:cNvPr>
          <p:cNvGrpSpPr/>
          <p:nvPr/>
        </p:nvGrpSpPr>
        <p:grpSpPr>
          <a:xfrm>
            <a:off x="6971915" y="3455790"/>
            <a:ext cx="2171981" cy="2744765"/>
            <a:chOff x="6971915" y="3455790"/>
            <a:chExt cx="2171981" cy="2744765"/>
          </a:xfrm>
        </p:grpSpPr>
        <p:pic>
          <p:nvPicPr>
            <p:cNvPr id="17" name="B">
              <a:extLst>
                <a:ext uri="{FF2B5EF4-FFF2-40B4-BE49-F238E27FC236}">
                  <a16:creationId xmlns:a16="http://schemas.microsoft.com/office/drawing/2014/main" id="{F9D22348-54AE-4CE7-8AE5-C2D1920E3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71916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/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17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DFD224-A02D-4385-B65A-63FA78DCD7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915" y="3455790"/>
                  <a:ext cx="2171980" cy="124546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A">
            <a:extLst>
              <a:ext uri="{FF2B5EF4-FFF2-40B4-BE49-F238E27FC236}">
                <a16:creationId xmlns:a16="http://schemas.microsoft.com/office/drawing/2014/main" id="{13C2A4B2-747D-4492-8240-09F50BE5503A}"/>
              </a:ext>
            </a:extLst>
          </p:cNvPr>
          <p:cNvGrpSpPr/>
          <p:nvPr/>
        </p:nvGrpSpPr>
        <p:grpSpPr>
          <a:xfrm>
            <a:off x="4500721" y="3455790"/>
            <a:ext cx="2171980" cy="2744765"/>
            <a:chOff x="4500721" y="3455790"/>
            <a:chExt cx="2171980" cy="2744765"/>
          </a:xfrm>
        </p:grpSpPr>
        <p:pic>
          <p:nvPicPr>
            <p:cNvPr id="19" name="A">
              <a:extLst>
                <a:ext uri="{FF2B5EF4-FFF2-40B4-BE49-F238E27FC236}">
                  <a16:creationId xmlns:a16="http://schemas.microsoft.com/office/drawing/2014/main" id="{2552C294-DB16-4BE2-9FE8-50B93A030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0721" y="4746471"/>
              <a:ext cx="2171980" cy="14540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/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th-TH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Itim" panose="00000500000000000000" pitchFamily="2" charset="-34"/>
                            </a:rPr>
                            <m:t>34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7AA2A-8431-4A9F-879E-66C06D3F42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0721" y="3455790"/>
                  <a:ext cx="2171980" cy="124546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ถูก1">
            <a:extLst>
              <a:ext uri="{FF2B5EF4-FFF2-40B4-BE49-F238E27FC236}">
                <a16:creationId xmlns:a16="http://schemas.microsoft.com/office/drawing/2014/main" id="{2A80FC7A-8360-4BAD-A2F0-AAFF74D3B0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56527" y="5305195"/>
            <a:ext cx="936000" cy="936000"/>
          </a:xfrm>
          <a:prstGeom prst="rect">
            <a:avLst/>
          </a:prstGeom>
        </p:spPr>
      </p:pic>
      <p:pic>
        <p:nvPicPr>
          <p:cNvPr id="24" name="ผิด1">
            <a:extLst>
              <a:ext uri="{FF2B5EF4-FFF2-40B4-BE49-F238E27FC236}">
                <a16:creationId xmlns:a16="http://schemas.microsoft.com/office/drawing/2014/main" id="{32FE3931-78C5-42D4-8642-63ECC687D7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87176" y="5309767"/>
            <a:ext cx="936000" cy="936000"/>
          </a:xfrm>
          <a:prstGeom prst="rect">
            <a:avLst/>
          </a:prstGeom>
        </p:spPr>
      </p:pic>
      <p:pic>
        <p:nvPicPr>
          <p:cNvPr id="25" name="ผิด1">
            <a:extLst>
              <a:ext uri="{FF2B5EF4-FFF2-40B4-BE49-F238E27FC236}">
                <a16:creationId xmlns:a16="http://schemas.microsoft.com/office/drawing/2014/main" id="{CA6ADA59-1D32-4A35-A67C-5884B176ED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58371" y="5327720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6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0.03009 L 1.18372 -0.0213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80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1.15873 -0.00162 " pathEditMode="relative" rAng="0" ptsTypes="AA">
                                      <p:cBhvr>
                                        <p:cTn id="8" dur="1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4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12733</TotalTime>
  <Words>4664</Words>
  <Application>Microsoft Office PowerPoint</Application>
  <PresentationFormat>Widescreen</PresentationFormat>
  <Paragraphs>1118</Paragraphs>
  <Slides>143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143</vt:i4>
      </vt:variant>
    </vt:vector>
  </HeadingPairs>
  <TitlesOfParts>
    <vt:vector size="150" baseType="lpstr">
      <vt:lpstr>Calibri Light</vt:lpstr>
      <vt:lpstr>Mali</vt:lpstr>
      <vt:lpstr>Itim</vt:lpstr>
      <vt:lpstr>Arial</vt:lpstr>
      <vt:lpstr>Cambria Math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คณิต พี่นา</dc:creator>
  <cp:lastModifiedBy>คณิต พี่นา</cp:lastModifiedBy>
  <cp:revision>17</cp:revision>
  <dcterms:created xsi:type="dcterms:W3CDTF">2021-08-09T18:03:59Z</dcterms:created>
  <dcterms:modified xsi:type="dcterms:W3CDTF">2022-09-13T05:45:05Z</dcterms:modified>
</cp:coreProperties>
</file>