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5" r:id="rId6"/>
    <p:sldId id="261" r:id="rId7"/>
    <p:sldId id="266" r:id="rId8"/>
    <p:sldId id="267" r:id="rId9"/>
    <p:sldId id="262" r:id="rId10"/>
    <p:sldId id="268" r:id="rId11"/>
    <p:sldId id="269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053041"/>
    <a:srgbClr val="1A3045"/>
    <a:srgbClr val="99CC00"/>
    <a:srgbClr val="385400"/>
    <a:srgbClr val="456800"/>
    <a:srgbClr val="88B800"/>
    <a:srgbClr val="5C8A00"/>
    <a:srgbClr val="669900"/>
    <a:srgbClr val="D58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-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5372BB-3A1C-1879-CCCC-5E550BDF6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B8142C6-2570-4FCD-1EB6-2B1BA6E2A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41AC6E1-9449-1AAA-B3C0-0300A31D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5DF6404-E74C-35C0-7026-0F4101B6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D706561-4191-CDA4-C23F-0B7C1C8C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25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005368-9365-919D-E975-5E1E16E7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95FEC6C-53BB-61DE-BEBC-BC30DBA11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567FFF-5E39-F171-AAB0-9D634E04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864F56-4CA8-E1F8-0448-55FA19E3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FCFFDE6-5818-BB3D-FA0C-B4BFAAD7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47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EF8395-B5CD-0FAB-F8D3-1BAC708BC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D582F8F-A3E9-21A9-DD21-8F3148D15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35E95F-98BC-5199-804A-09E910E8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BDA5C2F-2324-B105-CED0-6AE2BD79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E40F796-1CD0-5371-DF11-0DF0520DF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53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24FC14-FD93-E188-0194-9F5D9144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1DADC92-D01D-5868-97E7-B6BCEA31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7595446-A450-C7F1-C74F-DD1BC711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64FCD1F-11B8-3F86-6025-DA29F592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F6BB935-2800-B32D-0B0F-6FE02E39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539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42B890-BB2B-B932-2BBF-D2B03572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F9F269-0600-AD38-20F0-77D807F70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2398478-603D-C44A-5DB1-6C9B0DA3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AD303A6-11F0-16FC-FDCE-1EDB795B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0244985-9604-0408-C91E-A54340CF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04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59839D-F9E2-C8AA-6713-BF96B91C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DE9AD61-C793-0BA5-683C-0E7E9D02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5030784-5A09-84C2-AD93-7700BEA80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CE1122-9D61-D5FF-CC9F-E87927AE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9B3647C-22E5-C3B1-F9C2-65B4F6CA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D77E3DE-41AB-4F72-AF3D-C52B2DC9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503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ADEAB5-1527-3368-1FCD-2497BB28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119F8FC-67A2-4374-4C71-E7851A0AE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7E9249-1F2E-1722-7624-9A4B2042B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1C0E39B-4CD1-941E-7121-0F692C453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31C932B1-9E4E-46C4-92FB-1B7683F2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D787DDBA-21C3-669D-980A-532CF033F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0ACF9A7-1F70-F28D-BE05-4C9B8658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862DCCE0-571A-58EA-EB1D-CAEEC7C2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022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B51019F-73A8-B309-C169-8D9BA9D3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E2316B8-E941-11E6-D979-D7BC30B2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AC21AD7-4357-038F-9286-060B9BBC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59B5B30-A60B-F8B4-8AAE-7EEFBF33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6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CDD4A63-1CEB-C9AF-47F9-6D60772E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1FA8E8B-BAB4-57DB-3A22-244AD122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DE8FF51-A9C6-BEFA-4BD5-A75C72618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299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DC87B4-F748-1B55-1C1D-0DC92999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970633-AF8C-5A0E-63C8-D1637844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4A7DC1E-8EAC-C590-8AD8-831D48E77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201F326-6149-C6AC-DE0E-A7AB33A0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C006BB2B-FCE4-5350-219C-CF728708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16B87C6-6C66-983E-04CC-864C18DF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352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E0D075-EDF5-034B-5703-1E9616EB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A872AE4D-255E-FD97-377D-6768F3C74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5F16A10-B4F3-CD7E-C99A-DEFEEA85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9946B6E-2D1D-8A49-93A1-3955B1E6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2251047-3FBC-3FA1-AA3D-A9720410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47BAEAA-3530-3DDE-5E53-819B7BF9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55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32A0A82-D94C-2D01-1840-97EA2BD6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B0E8363-1F60-A145-07A9-32385FE81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2183070-3965-4B77-BFAE-407628DA8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3F5B2-69D6-4F6A-ADF1-7DC6FCB1D6B3}" type="datetimeFigureOut">
              <a:rPr lang="th-TH" smtClean="0"/>
              <a:t>03/04/69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905790C-59DD-4D14-5D5E-C34E43FE6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27CCC0-96EB-9531-9CCE-19BB7DDA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47E22-B520-42F0-B8EA-541D11BDFE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159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11F9E-7035-2A43-6590-704E5D169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25190C6-B5C8-F7D4-936F-86AC33904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8690220-91CE-6828-4E06-874C3AAE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D84AC537-8011-A349-A600-CDFEE73F2574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C3C361A-A1DD-B22C-A063-F584C1D4C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90F598DD-5408-0AA4-1969-1FC4B8FBB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5E2FBDBE-A103-AFB6-C2D8-F817036A2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DE2EE32-8DC6-2860-1132-390B01A06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050E697B-586F-9970-3867-C25E202DF484}"/>
              </a:ext>
            </a:extLst>
          </p:cNvPr>
          <p:cNvSpPr txBox="1"/>
          <p:nvPr/>
        </p:nvSpPr>
        <p:spPr>
          <a:xfrm>
            <a:off x="4162817" y="542840"/>
            <a:ext cx="784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n w="190500">
                  <a:solidFill>
                    <a:sysClr val="windowText" lastClr="000000"/>
                  </a:solidFill>
                </a:ln>
                <a:latin typeface="Mali" panose="00000500000000000000" pitchFamily="2" charset="-34"/>
                <a:cs typeface="Mali" panose="00000500000000000000" pitchFamily="2" charset="-34"/>
              </a:rPr>
              <a:t>อักษรสามหมู่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A17D3CC3-569C-4204-E289-702B6C75244B}"/>
              </a:ext>
            </a:extLst>
          </p:cNvPr>
          <p:cNvSpPr txBox="1"/>
          <p:nvPr/>
        </p:nvSpPr>
        <p:spPr>
          <a:xfrm>
            <a:off x="4157373" y="542455"/>
            <a:ext cx="7845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>
                <a:ln w="127000">
                  <a:noFill/>
                </a:ln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อักษรสามหมู่</a:t>
            </a:r>
          </a:p>
        </p:txBody>
      </p:sp>
    </p:spTree>
    <p:extLst>
      <p:ext uri="{BB962C8B-B14F-4D97-AF65-F5344CB8AC3E}">
        <p14:creationId xmlns:p14="http://schemas.microsoft.com/office/powerpoint/2010/main" val="324133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A40A0-FBD4-4378-C580-8C7B39891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3DDF12A-FA1B-1EE0-CEB4-F82A89F0A418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D175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9DB79D8-5FFE-CFD5-74CB-B325420F469D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812B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6A578949-329C-2127-FA64-4BA725EF2753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3168BE0-1EB1-00CD-E319-D7CD48DB3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A184F45-2A93-F823-950C-FE7BBB7B8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6F545851-D8CD-1ADF-3184-BEDC99621B1A}"/>
              </a:ext>
            </a:extLst>
          </p:cNvPr>
          <p:cNvGrpSpPr/>
          <p:nvPr/>
        </p:nvGrpSpPr>
        <p:grpSpPr>
          <a:xfrm>
            <a:off x="2775424" y="621176"/>
            <a:ext cx="6641153" cy="990600"/>
            <a:chOff x="2329781" y="3315196"/>
            <a:chExt cx="6641153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B2BD81E1-3C25-707C-F413-812A11FAF27A}"/>
                </a:ext>
              </a:extLst>
            </p:cNvPr>
            <p:cNvSpPr/>
            <p:nvPr/>
          </p:nvSpPr>
          <p:spPr>
            <a:xfrm>
              <a:off x="2329781" y="3315196"/>
              <a:ext cx="6641153" cy="990600"/>
            </a:xfrm>
            <a:prstGeom prst="roundRect">
              <a:avLst>
                <a:gd name="adj" fmla="val 50000"/>
              </a:avLst>
            </a:prstGeom>
            <a:solidFill>
              <a:srgbClr val="5F1F3F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9702431C-3B6B-E841-530C-604C48983F50}"/>
                </a:ext>
              </a:extLst>
            </p:cNvPr>
            <p:cNvSpPr txBox="1"/>
            <p:nvPr/>
          </p:nvSpPr>
          <p:spPr>
            <a:xfrm>
              <a:off x="2602997" y="3483429"/>
              <a:ext cx="6145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ตัวอย่างคำในอักษรต่ำเดี่ยว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0C33413-8A97-8888-C978-7BFA3842F2A9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E84D30CA-65B9-DC85-C45C-F2E0F79F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83DE4AF7-9865-5CD1-844A-EE2FA583627D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๙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40B45F7-F510-59CE-FFBE-B2780C57C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E857430-FFF7-F6E9-EDB1-FCA0730AB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AF11D23-2C63-95BF-D062-8FE7329A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0E0F69EE-5DDC-A911-2210-B18F50634AFB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E36A8175-F992-CA24-82B0-9ED707FEC9CF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D58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42EA2A6D-06B5-914A-8AFB-BF0E15101411}"/>
                </a:ext>
              </a:extLst>
            </p:cNvPr>
            <p:cNvSpPr txBox="1"/>
            <p:nvPr/>
          </p:nvSpPr>
          <p:spPr>
            <a:xfrm>
              <a:off x="3090178" y="5591928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นอน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CC638887-56C1-A340-C905-BB8320EAEB3F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A1299A53-C52D-6C76-D930-5E4C33F027F5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D58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34B7D78F-8E3D-74E4-31F3-52FACC4B9115}"/>
                </a:ext>
              </a:extLst>
            </p:cNvPr>
            <p:cNvSpPr txBox="1"/>
            <p:nvPr/>
          </p:nvSpPr>
          <p:spPr>
            <a:xfrm>
              <a:off x="3124558" y="5585951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รำ</a:t>
              </a:r>
            </a:p>
          </p:txBody>
        </p:sp>
      </p:grpSp>
      <p:pic>
        <p:nvPicPr>
          <p:cNvPr id="7" name="รูปภาพ 6" descr="รูปภาพประกอบด้วย การวาดภาพ, ยิ้ม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54D4B6D-2261-A070-F523-C40D320A9B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6" t="13480" r="32324" b="30842"/>
          <a:stretch>
            <a:fillRect/>
          </a:stretch>
        </p:blipFill>
        <p:spPr>
          <a:xfrm>
            <a:off x="7246724" y="1610302"/>
            <a:ext cx="2187589" cy="3667538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ใบหน้าของมนุษย์, ภาพตัดปะ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2D7F88B-638A-21AB-1C86-A6661272B9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7" t="26766" r="13028" b="11762"/>
          <a:stretch>
            <a:fillRect/>
          </a:stretch>
        </p:blipFill>
        <p:spPr>
          <a:xfrm>
            <a:off x="2086067" y="1759264"/>
            <a:ext cx="3578443" cy="34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0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399B-F8FE-5B24-06C0-94C87EAE3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D906EC3-DFB3-4C1C-B59B-800A30DD973C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D175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2A9A93E-E479-CD07-164D-053648A7A69E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812B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64070A43-E998-A1FE-0419-59ADE5C3CFE9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791D447-6F97-6BC6-3496-5A070955A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4372ECE-8C16-39EC-2EBB-24D2227F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14C7B248-108A-9E17-B2D7-62D47C772821}"/>
              </a:ext>
            </a:extLst>
          </p:cNvPr>
          <p:cNvGrpSpPr/>
          <p:nvPr/>
        </p:nvGrpSpPr>
        <p:grpSpPr>
          <a:xfrm>
            <a:off x="2775424" y="621176"/>
            <a:ext cx="6641153" cy="990600"/>
            <a:chOff x="2329781" y="3315196"/>
            <a:chExt cx="6641153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31441530-770F-A5FD-8AB2-1B4807A31209}"/>
                </a:ext>
              </a:extLst>
            </p:cNvPr>
            <p:cNvSpPr/>
            <p:nvPr/>
          </p:nvSpPr>
          <p:spPr>
            <a:xfrm>
              <a:off x="2329781" y="3315196"/>
              <a:ext cx="6641153" cy="990600"/>
            </a:xfrm>
            <a:prstGeom prst="roundRect">
              <a:avLst>
                <a:gd name="adj" fmla="val 50000"/>
              </a:avLst>
            </a:prstGeom>
            <a:solidFill>
              <a:srgbClr val="5F1F3F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BCAC5805-11A7-D445-2AEC-4A2D4FB8277F}"/>
                </a:ext>
              </a:extLst>
            </p:cNvPr>
            <p:cNvSpPr txBox="1"/>
            <p:nvPr/>
          </p:nvSpPr>
          <p:spPr>
            <a:xfrm>
              <a:off x="2602997" y="3483429"/>
              <a:ext cx="6145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ตัวอย่างคำในอักษรต่ำเดี่ยว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674CFE92-D1A0-47AB-CD87-635C765B2C00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6E303796-D66E-3410-04D2-6C96CCCBA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8018E9CC-C285-7621-B492-056AC0BFF7F5}"/>
                </a:ext>
              </a:extLst>
            </p:cNvPr>
            <p:cNvSpPr txBox="1"/>
            <p:nvPr/>
          </p:nvSpPr>
          <p:spPr>
            <a:xfrm rot="809954">
              <a:off x="10558133" y="448392"/>
              <a:ext cx="12136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๑๐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8431E86-8756-919A-90C2-BBC6D33CD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CD4C61C-31EC-6736-07C2-2EC509CFD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48C50BA-F135-D18D-EA79-AAAC52C75C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613F23B5-6AE8-74FC-0365-ACD3C89EA5FB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E07AAF2C-8883-6FEE-BED5-7C443BAF3DBF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D58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93C6A947-B1F8-9EBF-4795-1DC666A75D0E}"/>
                </a:ext>
              </a:extLst>
            </p:cNvPr>
            <p:cNvSpPr txBox="1"/>
            <p:nvPr/>
          </p:nvSpPr>
          <p:spPr>
            <a:xfrm>
              <a:off x="3094411" y="5585951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ยาย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2B533996-1FBC-3345-D024-AE0609E9430D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312E62FB-F1E2-3BC3-946F-A5985D3F422C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D581A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2297480C-D263-A0E6-E81B-AF4F79546F19}"/>
                </a:ext>
              </a:extLst>
            </p:cNvPr>
            <p:cNvSpPr txBox="1"/>
            <p:nvPr/>
          </p:nvSpPr>
          <p:spPr>
            <a:xfrm>
              <a:off x="3124558" y="5585951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แม่</a:t>
              </a:r>
            </a:p>
          </p:txBody>
        </p:sp>
      </p:grpSp>
      <p:pic>
        <p:nvPicPr>
          <p:cNvPr id="6" name="รูปภาพ 5" descr="รูปภาพประกอบด้วย การวาดภาพ, ภาพตัดปะ, ภาพประกอบ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F16F230-DCBE-6DBB-B087-1F55CF6291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6766" r="31169" b="20157"/>
          <a:stretch>
            <a:fillRect/>
          </a:stretch>
        </p:blipFill>
        <p:spPr>
          <a:xfrm>
            <a:off x="6187106" y="1754691"/>
            <a:ext cx="3972589" cy="3408573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การวาดภาพ, ร่าง, ภาพตัดปะ, ภาพประกอ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7B8159E-48C6-7935-4CC6-7E3C65E99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19194" r="32324" b="11321"/>
          <a:stretch>
            <a:fillRect/>
          </a:stretch>
        </p:blipFill>
        <p:spPr>
          <a:xfrm>
            <a:off x="2941177" y="1573858"/>
            <a:ext cx="2035014" cy="36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29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4DEAA-8926-B275-39E9-4EF88476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0392958-5480-AC2F-884C-439FE642CE53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195C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453F1DDC-C68B-BA03-A982-78359E9CAF86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0A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B7D1E0BE-16C9-2203-63BD-576EF3E44B8B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7220349-2F02-2694-901F-29132A0E9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5746C81-C27B-79BD-F4F9-BC0075960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657947E-96BD-5F0E-5588-E73E8710AA8D}"/>
              </a:ext>
            </a:extLst>
          </p:cNvPr>
          <p:cNvGrpSpPr/>
          <p:nvPr/>
        </p:nvGrpSpPr>
        <p:grpSpPr>
          <a:xfrm>
            <a:off x="2603869" y="489859"/>
            <a:ext cx="6984263" cy="1045525"/>
            <a:chOff x="2603869" y="2933699"/>
            <a:chExt cx="6984263" cy="1045525"/>
          </a:xfrm>
        </p:grpSpPr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3E8B3AA8-BEB2-3AC5-4FA6-4B927A83091B}"/>
                </a:ext>
              </a:extLst>
            </p:cNvPr>
            <p:cNvGrpSpPr/>
            <p:nvPr/>
          </p:nvGrpSpPr>
          <p:grpSpPr>
            <a:xfrm>
              <a:off x="3747703" y="2988624"/>
              <a:ext cx="4655661" cy="990600"/>
              <a:chOff x="3768170" y="3315196"/>
              <a:chExt cx="4655661" cy="990600"/>
            </a:xfrm>
          </p:grpSpPr>
          <p:sp>
            <p:nvSpPr>
              <p:cNvPr id="30" name="สี่เหลี่ยมผืนผ้า: มุมมน 29">
                <a:extLst>
                  <a:ext uri="{FF2B5EF4-FFF2-40B4-BE49-F238E27FC236}">
                    <a16:creationId xmlns:a16="http://schemas.microsoft.com/office/drawing/2014/main" id="{DCB012AE-5CAC-B0D5-73B7-AC2FEE6FC542}"/>
                  </a:ext>
                </a:extLst>
              </p:cNvPr>
              <p:cNvSpPr/>
              <p:nvPr/>
            </p:nvSpPr>
            <p:spPr>
              <a:xfrm>
                <a:off x="3768170" y="3315196"/>
                <a:ext cx="4655661" cy="990600"/>
              </a:xfrm>
              <a:prstGeom prst="roundRect">
                <a:avLst>
                  <a:gd name="adj" fmla="val 50000"/>
                </a:avLst>
              </a:prstGeom>
              <a:solidFill>
                <a:srgbClr val="0B2A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1" name="กล่องข้อความ 30">
                <a:extLst>
                  <a:ext uri="{FF2B5EF4-FFF2-40B4-BE49-F238E27FC236}">
                    <a16:creationId xmlns:a16="http://schemas.microsoft.com/office/drawing/2014/main" id="{CC7CED3B-B0E9-BF2C-9295-95648F295213}"/>
                  </a:ext>
                </a:extLst>
              </p:cNvPr>
              <p:cNvSpPr txBox="1"/>
              <p:nvPr/>
            </p:nvSpPr>
            <p:spPr>
              <a:xfrm>
                <a:off x="4169229" y="3483429"/>
                <a:ext cx="389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อักษรต่ำคู่</a:t>
                </a:r>
              </a:p>
            </p:txBody>
          </p:sp>
        </p:grpSp>
        <p:pic>
          <p:nvPicPr>
            <p:cNvPr id="41" name="รูปภาพ 40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395A4BD-5B44-305B-AF3E-FA7D2C969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20759040">
              <a:off x="2603869" y="2933699"/>
              <a:ext cx="1093033" cy="990600"/>
            </a:xfrm>
            <a:prstGeom prst="rect">
              <a:avLst/>
            </a:prstGeom>
          </p:spPr>
        </p:pic>
        <p:pic>
          <p:nvPicPr>
            <p:cNvPr id="42" name="รูปภาพ 41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5E7547A8-4538-3523-5F20-FA4A1CA1C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717432">
              <a:off x="8495099" y="2933699"/>
              <a:ext cx="1093033" cy="990600"/>
            </a:xfrm>
            <a:prstGeom prst="rect">
              <a:avLst/>
            </a:prstGeom>
          </p:spPr>
        </p:pic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77D6EDB6-AFDC-400C-75BE-3C1946ACCAD0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5EB2FBC7-952A-B2E5-2627-91957D6C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508EF62B-5BD3-E23E-7C4B-B3C28F39492C}"/>
                </a:ext>
              </a:extLst>
            </p:cNvPr>
            <p:cNvSpPr txBox="1"/>
            <p:nvPr/>
          </p:nvSpPr>
          <p:spPr>
            <a:xfrm rot="809954">
              <a:off x="10592626" y="463744"/>
              <a:ext cx="11968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๑๑</a:t>
              </a:r>
            </a:p>
          </p:txBody>
        </p:sp>
      </p:grpSp>
      <p:pic>
        <p:nvPicPr>
          <p:cNvPr id="6" name="รูปภาพ 5" descr="รูปภาพประกอบด้วย การวาดภาพ,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AE7742D-B024-5877-ABD2-2A654D3C1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4762" r="35238" b="26939"/>
          <a:stretch>
            <a:fillRect/>
          </a:stretch>
        </p:blipFill>
        <p:spPr>
          <a:xfrm>
            <a:off x="0" y="3197543"/>
            <a:ext cx="1857853" cy="3660457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523FA02-B78B-B6A8-CBEB-109CBEB4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4286" r="30318" b="14939"/>
          <a:stretch>
            <a:fillRect/>
          </a:stretch>
        </p:blipFill>
        <p:spPr>
          <a:xfrm>
            <a:off x="10191803" y="3241086"/>
            <a:ext cx="2000197" cy="3616914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974253E-507E-BC33-0973-FCFA97FCB3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22572" r="27777" b="10397"/>
          <a:stretch>
            <a:fillRect/>
          </a:stretch>
        </p:blipFill>
        <p:spPr>
          <a:xfrm rot="7762046">
            <a:off x="-489424" y="-939035"/>
            <a:ext cx="2048757" cy="3048551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0BF03F1-ABE2-B7D7-6E01-11CE7734E56E}"/>
              </a:ext>
            </a:extLst>
          </p:cNvPr>
          <p:cNvSpPr txBox="1"/>
          <p:nvPr/>
        </p:nvSpPr>
        <p:spPr>
          <a:xfrm>
            <a:off x="962025" y="1587055"/>
            <a:ext cx="10267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100" b="1" i="0" dirty="0">
                <a:effectLst/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อักษรต่ำคู่ มี ๑๔ ตัว ได้แก่ ช ค ภ ซ พ ท ธ ฮ ฟ ฅ ฆ ฌ ฑ ฒ</a:t>
            </a:r>
            <a:endParaRPr lang="th-TH" sz="3100" b="1" dirty="0">
              <a:latin typeface="TH Niramit AS" panose="02000506000000020004" pitchFamily="2" charset="-34"/>
              <a:ea typeface="CkPastaRegularCV" panose="02000503000000000000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52" name="กลุ่ม 151">
            <a:extLst>
              <a:ext uri="{FF2B5EF4-FFF2-40B4-BE49-F238E27FC236}">
                <a16:creationId xmlns:a16="http://schemas.microsoft.com/office/drawing/2014/main" id="{4F5F58F0-84B3-F20B-FA54-3845DFD9AD3C}"/>
              </a:ext>
            </a:extLst>
          </p:cNvPr>
          <p:cNvGrpSpPr/>
          <p:nvPr/>
        </p:nvGrpSpPr>
        <p:grpSpPr>
          <a:xfrm>
            <a:off x="2468716" y="2408412"/>
            <a:ext cx="7088855" cy="3931615"/>
            <a:chOff x="2468716" y="2462842"/>
            <a:chExt cx="7088855" cy="3931615"/>
          </a:xfrm>
        </p:grpSpPr>
        <p:grpSp>
          <p:nvGrpSpPr>
            <p:cNvPr id="107" name="กลุ่ม 106">
              <a:extLst>
                <a:ext uri="{FF2B5EF4-FFF2-40B4-BE49-F238E27FC236}">
                  <a16:creationId xmlns:a16="http://schemas.microsoft.com/office/drawing/2014/main" id="{1A116744-AA85-7B59-F069-0E71530E7FCB}"/>
                </a:ext>
              </a:extLst>
            </p:cNvPr>
            <p:cNvGrpSpPr/>
            <p:nvPr/>
          </p:nvGrpSpPr>
          <p:grpSpPr>
            <a:xfrm>
              <a:off x="3470519" y="3134154"/>
              <a:ext cx="5065973" cy="1167628"/>
              <a:chOff x="2456637" y="2992640"/>
              <a:chExt cx="5065973" cy="1167628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35730D67-256F-3CFE-1933-A54C18DC1D86}"/>
                  </a:ext>
                </a:extLst>
              </p:cNvPr>
              <p:cNvGrpSpPr/>
              <p:nvPr/>
            </p:nvGrpSpPr>
            <p:grpSpPr>
              <a:xfrm>
                <a:off x="2456637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94" name="กลุ่ม 93">
                  <a:extLst>
                    <a:ext uri="{FF2B5EF4-FFF2-40B4-BE49-F238E27FC236}">
                      <a16:creationId xmlns:a16="http://schemas.microsoft.com/office/drawing/2014/main" id="{9A725512-C0C6-7738-AFE4-4B495D29467D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92" name="สี่เหลี่ยมผืนผ้า: มุมมน 91">
                    <a:extLst>
                      <a:ext uri="{FF2B5EF4-FFF2-40B4-BE49-F238E27FC236}">
                        <a16:creationId xmlns:a16="http://schemas.microsoft.com/office/drawing/2014/main" id="{72DC6441-1FCC-1112-2ADF-567F8CEAD44B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93" name="สี่เหลี่ยมผืนผ้า: มุมมน 92">
                    <a:extLst>
                      <a:ext uri="{FF2B5EF4-FFF2-40B4-BE49-F238E27FC236}">
                        <a16:creationId xmlns:a16="http://schemas.microsoft.com/office/drawing/2014/main" id="{26280375-44B9-CCAE-7721-B701F07A3347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95" name="กล่องข้อความ 94">
                  <a:extLst>
                    <a:ext uri="{FF2B5EF4-FFF2-40B4-BE49-F238E27FC236}">
                      <a16:creationId xmlns:a16="http://schemas.microsoft.com/office/drawing/2014/main" id="{BB42DF01-323A-AE95-7C27-2B0B0E61BC2E}"/>
                    </a:ext>
                  </a:extLst>
                </p:cNvPr>
                <p:cNvSpPr txBox="1"/>
                <p:nvPr/>
              </p:nvSpPr>
              <p:spPr>
                <a:xfrm>
                  <a:off x="2614829" y="3301818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พ่อ</a:t>
                  </a: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7B59EF26-3B52-3D9A-0909-DC4591FF2CBE}"/>
                  </a:ext>
                </a:extLst>
              </p:cNvPr>
              <p:cNvGrpSpPr/>
              <p:nvPr/>
            </p:nvGrpSpPr>
            <p:grpSpPr>
              <a:xfrm>
                <a:off x="4298783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98" name="กลุ่ม 97">
                  <a:extLst>
                    <a:ext uri="{FF2B5EF4-FFF2-40B4-BE49-F238E27FC236}">
                      <a16:creationId xmlns:a16="http://schemas.microsoft.com/office/drawing/2014/main" id="{0CCCDBE6-2CD1-0055-C5A3-5D50F58DAF78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100" name="สี่เหลี่ยมผืนผ้า: มุมมน 99">
                    <a:extLst>
                      <a:ext uri="{FF2B5EF4-FFF2-40B4-BE49-F238E27FC236}">
                        <a16:creationId xmlns:a16="http://schemas.microsoft.com/office/drawing/2014/main" id="{1937D900-4C09-7847-8693-3C0052CFE217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101" name="สี่เหลี่ยมผืนผ้า: มุมมน 100">
                    <a:extLst>
                      <a:ext uri="{FF2B5EF4-FFF2-40B4-BE49-F238E27FC236}">
                        <a16:creationId xmlns:a16="http://schemas.microsoft.com/office/drawing/2014/main" id="{78F800D6-E057-5458-CFB4-008568B74832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99" name="กล่องข้อความ 98">
                  <a:extLst>
                    <a:ext uri="{FF2B5EF4-FFF2-40B4-BE49-F238E27FC236}">
                      <a16:creationId xmlns:a16="http://schemas.microsoft.com/office/drawing/2014/main" id="{130EFD5D-58CC-C0BC-67A6-044E1308C410}"/>
                    </a:ext>
                  </a:extLst>
                </p:cNvPr>
                <p:cNvSpPr txBox="1"/>
                <p:nvPr/>
              </p:nvSpPr>
              <p:spPr>
                <a:xfrm>
                  <a:off x="2614829" y="3301818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ค้า</a:t>
                  </a:r>
                </a:p>
              </p:txBody>
            </p:sp>
          </p:grpSp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135EA2DC-D5B8-B2D7-F33F-23540ACE4DC4}"/>
                  </a:ext>
                </a:extLst>
              </p:cNvPr>
              <p:cNvGrpSpPr/>
              <p:nvPr/>
            </p:nvGrpSpPr>
            <p:grpSpPr>
              <a:xfrm>
                <a:off x="6138025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103" name="กลุ่ม 102">
                  <a:extLst>
                    <a:ext uri="{FF2B5EF4-FFF2-40B4-BE49-F238E27FC236}">
                      <a16:creationId xmlns:a16="http://schemas.microsoft.com/office/drawing/2014/main" id="{E0A1F5A8-E964-E78A-029F-F4F9B1CA3399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105" name="สี่เหลี่ยมผืนผ้า: มุมมน 104">
                    <a:extLst>
                      <a:ext uri="{FF2B5EF4-FFF2-40B4-BE49-F238E27FC236}">
                        <a16:creationId xmlns:a16="http://schemas.microsoft.com/office/drawing/2014/main" id="{0BF02597-A901-6D52-BC61-ED00D46F5D61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106" name="สี่เหลี่ยมผืนผ้า: มุมมน 105">
                    <a:extLst>
                      <a:ext uri="{FF2B5EF4-FFF2-40B4-BE49-F238E27FC236}">
                        <a16:creationId xmlns:a16="http://schemas.microsoft.com/office/drawing/2014/main" id="{D3B0CE71-4769-82FF-3041-96E75605C7BB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104" name="กล่องข้อความ 103">
                  <a:extLst>
                    <a:ext uri="{FF2B5EF4-FFF2-40B4-BE49-F238E27FC236}">
                      <a16:creationId xmlns:a16="http://schemas.microsoft.com/office/drawing/2014/main" id="{E1C20381-65F6-6DAE-E6F0-63C83F3BF8AB}"/>
                    </a:ext>
                  </a:extLst>
                </p:cNvPr>
                <p:cNvSpPr txBox="1"/>
                <p:nvPr/>
              </p:nvSpPr>
              <p:spPr>
                <a:xfrm>
                  <a:off x="2614829" y="3280046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ฟัน</a:t>
                  </a:r>
                </a:p>
              </p:txBody>
            </p:sp>
          </p:grpSp>
        </p:grpSp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C9FBCB1E-0B0C-5D22-7935-F65F25C4A6DA}"/>
                </a:ext>
              </a:extLst>
            </p:cNvPr>
            <p:cNvGrpSpPr/>
            <p:nvPr/>
          </p:nvGrpSpPr>
          <p:grpSpPr>
            <a:xfrm>
              <a:off x="2634429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20" name="กลุ่ม 119">
                <a:extLst>
                  <a:ext uri="{FF2B5EF4-FFF2-40B4-BE49-F238E27FC236}">
                    <a16:creationId xmlns:a16="http://schemas.microsoft.com/office/drawing/2014/main" id="{9B5D81FB-57F8-0A9B-0847-E91A58C03527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22" name="สี่เหลี่ยมผืนผ้า: มุมมน 121">
                  <a:extLst>
                    <a:ext uri="{FF2B5EF4-FFF2-40B4-BE49-F238E27FC236}">
                      <a16:creationId xmlns:a16="http://schemas.microsoft.com/office/drawing/2014/main" id="{6A92FB8F-F904-6277-601F-CAE68FDDB231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23" name="สี่เหลี่ยมผืนผ้า: มุมมน 122">
                  <a:extLst>
                    <a:ext uri="{FF2B5EF4-FFF2-40B4-BE49-F238E27FC236}">
                      <a16:creationId xmlns:a16="http://schemas.microsoft.com/office/drawing/2014/main" id="{D368A658-9977-B8CC-0404-E7DF16067978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21" name="กล่องข้อความ 120">
                <a:extLst>
                  <a:ext uri="{FF2B5EF4-FFF2-40B4-BE49-F238E27FC236}">
                    <a16:creationId xmlns:a16="http://schemas.microsoft.com/office/drawing/2014/main" id="{A9CDBA86-C268-6C4F-B648-72E7649F523B}"/>
                  </a:ext>
                </a:extLst>
              </p:cNvPr>
              <p:cNvSpPr txBox="1"/>
              <p:nvPr/>
            </p:nvSpPr>
            <p:spPr>
              <a:xfrm>
                <a:off x="2614829" y="3301818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ทอง</a:t>
                </a:r>
              </a:p>
            </p:txBody>
          </p:sp>
        </p:grpSp>
        <p:grpSp>
          <p:nvGrpSpPr>
            <p:cNvPr id="110" name="กลุ่ม 109">
              <a:extLst>
                <a:ext uri="{FF2B5EF4-FFF2-40B4-BE49-F238E27FC236}">
                  <a16:creationId xmlns:a16="http://schemas.microsoft.com/office/drawing/2014/main" id="{5981529C-23A2-5AC7-CED8-0C48F39E6F58}"/>
                </a:ext>
              </a:extLst>
            </p:cNvPr>
            <p:cNvGrpSpPr/>
            <p:nvPr/>
          </p:nvGrpSpPr>
          <p:grpSpPr>
            <a:xfrm>
              <a:off x="4476575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16" name="กลุ่ม 115">
                <a:extLst>
                  <a:ext uri="{FF2B5EF4-FFF2-40B4-BE49-F238E27FC236}">
                    <a16:creationId xmlns:a16="http://schemas.microsoft.com/office/drawing/2014/main" id="{14490AA9-4737-AE17-E06E-99B206F17E5F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18" name="สี่เหลี่ยมผืนผ้า: มุมมน 117">
                  <a:extLst>
                    <a:ext uri="{FF2B5EF4-FFF2-40B4-BE49-F238E27FC236}">
                      <a16:creationId xmlns:a16="http://schemas.microsoft.com/office/drawing/2014/main" id="{AD025C07-A540-672B-2A2A-83FAD90A2E67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19" name="สี่เหลี่ยมผืนผ้า: มุมมน 118">
                  <a:extLst>
                    <a:ext uri="{FF2B5EF4-FFF2-40B4-BE49-F238E27FC236}">
                      <a16:creationId xmlns:a16="http://schemas.microsoft.com/office/drawing/2014/main" id="{E2503A99-0D31-1F54-262F-CB8BB0ED0A6D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17" name="กล่องข้อความ 116">
                <a:extLst>
                  <a:ext uri="{FF2B5EF4-FFF2-40B4-BE49-F238E27FC236}">
                    <a16:creationId xmlns:a16="http://schemas.microsoft.com/office/drawing/2014/main" id="{58C192AF-6CA8-4E55-2CFB-388C650DE185}"/>
                  </a:ext>
                </a:extLst>
              </p:cNvPr>
              <p:cNvSpPr txBox="1"/>
              <p:nvPr/>
            </p:nvSpPr>
            <p:spPr>
              <a:xfrm>
                <a:off x="2614829" y="3301818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ซื้อ</a:t>
                </a:r>
              </a:p>
            </p:txBody>
          </p:sp>
        </p:grpSp>
        <p:grpSp>
          <p:nvGrpSpPr>
            <p:cNvPr id="111" name="กลุ่ม 110">
              <a:extLst>
                <a:ext uri="{FF2B5EF4-FFF2-40B4-BE49-F238E27FC236}">
                  <a16:creationId xmlns:a16="http://schemas.microsoft.com/office/drawing/2014/main" id="{A7D15E84-5E8E-B3E9-0EE7-1FA90FBFBAC1}"/>
                </a:ext>
              </a:extLst>
            </p:cNvPr>
            <p:cNvGrpSpPr/>
            <p:nvPr/>
          </p:nvGrpSpPr>
          <p:grpSpPr>
            <a:xfrm>
              <a:off x="6315817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12" name="กลุ่ม 111">
                <a:extLst>
                  <a:ext uri="{FF2B5EF4-FFF2-40B4-BE49-F238E27FC236}">
                    <a16:creationId xmlns:a16="http://schemas.microsoft.com/office/drawing/2014/main" id="{DE9A8F22-202E-F54B-3A15-89BA17E331DF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14" name="สี่เหลี่ยมผืนผ้า: มุมมน 113">
                  <a:extLst>
                    <a:ext uri="{FF2B5EF4-FFF2-40B4-BE49-F238E27FC236}">
                      <a16:creationId xmlns:a16="http://schemas.microsoft.com/office/drawing/2014/main" id="{A6401E68-6718-2BAD-9B4C-611AC8C8AD6A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15" name="สี่เหลี่ยมผืนผ้า: มุมมน 114">
                  <a:extLst>
                    <a:ext uri="{FF2B5EF4-FFF2-40B4-BE49-F238E27FC236}">
                      <a16:creationId xmlns:a16="http://schemas.microsoft.com/office/drawing/2014/main" id="{2F04B0C6-85E2-52FC-4CD2-9DA8A508EDDE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13" name="กล่องข้อความ 112">
                <a:extLst>
                  <a:ext uri="{FF2B5EF4-FFF2-40B4-BE49-F238E27FC236}">
                    <a16:creationId xmlns:a16="http://schemas.microsoft.com/office/drawing/2014/main" id="{C1A596B9-038B-B25B-FCEB-18B0234B42F4}"/>
                  </a:ext>
                </a:extLst>
              </p:cNvPr>
              <p:cNvSpPr txBox="1"/>
              <p:nvPr/>
            </p:nvSpPr>
            <p:spPr>
              <a:xfrm>
                <a:off x="2614829" y="3280046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ช้าง</a:t>
                </a:r>
              </a:p>
            </p:txBody>
          </p:sp>
        </p:grpSp>
        <p:grpSp>
          <p:nvGrpSpPr>
            <p:cNvPr id="124" name="กลุ่ม 123">
              <a:extLst>
                <a:ext uri="{FF2B5EF4-FFF2-40B4-BE49-F238E27FC236}">
                  <a16:creationId xmlns:a16="http://schemas.microsoft.com/office/drawing/2014/main" id="{45AC08D8-087E-C26F-40E4-13253586B3C0}"/>
                </a:ext>
              </a:extLst>
            </p:cNvPr>
            <p:cNvGrpSpPr/>
            <p:nvPr/>
          </p:nvGrpSpPr>
          <p:grpSpPr>
            <a:xfrm>
              <a:off x="8172986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25" name="กลุ่ม 124">
                <a:extLst>
                  <a:ext uri="{FF2B5EF4-FFF2-40B4-BE49-F238E27FC236}">
                    <a16:creationId xmlns:a16="http://schemas.microsoft.com/office/drawing/2014/main" id="{897BAAD4-E325-D90E-A7A1-DD8DE22C90FC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27" name="สี่เหลี่ยมผืนผ้า: มุมมน 126">
                  <a:extLst>
                    <a:ext uri="{FF2B5EF4-FFF2-40B4-BE49-F238E27FC236}">
                      <a16:creationId xmlns:a16="http://schemas.microsoft.com/office/drawing/2014/main" id="{E72466A4-3F3D-8B44-C09A-E54AE796718B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28" name="สี่เหลี่ยมผืนผ้า: มุมมน 127">
                  <a:extLst>
                    <a:ext uri="{FF2B5EF4-FFF2-40B4-BE49-F238E27FC236}">
                      <a16:creationId xmlns:a16="http://schemas.microsoft.com/office/drawing/2014/main" id="{0B8C3089-32A2-3CA1-30A5-5146DB9EBF0F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26" name="กล่องข้อความ 125">
                <a:extLst>
                  <a:ext uri="{FF2B5EF4-FFF2-40B4-BE49-F238E27FC236}">
                    <a16:creationId xmlns:a16="http://schemas.microsoft.com/office/drawing/2014/main" id="{E296D84E-5CA6-BE92-BD2E-72EEF049844E}"/>
                  </a:ext>
                </a:extLst>
              </p:cNvPr>
              <p:cNvSpPr txBox="1"/>
              <p:nvPr/>
            </p:nvSpPr>
            <p:spPr>
              <a:xfrm>
                <a:off x="2614829" y="3280046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ฮ่อ</a:t>
                </a:r>
              </a:p>
            </p:txBody>
          </p:sp>
        </p:grp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B3B5DDB9-5D60-B526-36B4-4B6EF4F1257C}"/>
                </a:ext>
              </a:extLst>
            </p:cNvPr>
            <p:cNvGrpSpPr/>
            <p:nvPr/>
          </p:nvGrpSpPr>
          <p:grpSpPr>
            <a:xfrm>
              <a:off x="3779313" y="2473728"/>
              <a:ext cx="849087" cy="526197"/>
              <a:chOff x="2563579" y="2057400"/>
              <a:chExt cx="849087" cy="526197"/>
            </a:xfrm>
          </p:grpSpPr>
          <p:sp>
            <p:nvSpPr>
              <p:cNvPr id="132" name="คำบรรยายภาพ: สี่เหลี่ยมมุมมน 131">
                <a:extLst>
                  <a:ext uri="{FF2B5EF4-FFF2-40B4-BE49-F238E27FC236}">
                    <a16:creationId xmlns:a16="http://schemas.microsoft.com/office/drawing/2014/main" id="{086B83ED-113D-5571-BABD-01EA58DA48CB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35998"/>
                  <a:gd name="adj2" fmla="val 66638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3" name="กล่องข้อความ 132">
                <a:extLst>
                  <a:ext uri="{FF2B5EF4-FFF2-40B4-BE49-F238E27FC236}">
                    <a16:creationId xmlns:a16="http://schemas.microsoft.com/office/drawing/2014/main" id="{8A83D4BD-BFD4-3174-B0B8-C9751DC23C0D}"/>
                  </a:ext>
                </a:extLst>
              </p:cNvPr>
              <p:cNvSpPr txBox="1"/>
              <p:nvPr/>
            </p:nvSpPr>
            <p:spPr>
              <a:xfrm>
                <a:off x="2656530" y="2100942"/>
                <a:ext cx="685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พ ภ  </a:t>
                </a:r>
              </a:p>
            </p:txBody>
          </p:sp>
        </p:grpSp>
        <p:grpSp>
          <p:nvGrpSpPr>
            <p:cNvPr id="134" name="กลุ่ม 133">
              <a:extLst>
                <a:ext uri="{FF2B5EF4-FFF2-40B4-BE49-F238E27FC236}">
                  <a16:creationId xmlns:a16="http://schemas.microsoft.com/office/drawing/2014/main" id="{1C344F19-58A9-CEC5-8956-28EE732F0C09}"/>
                </a:ext>
              </a:extLst>
            </p:cNvPr>
            <p:cNvGrpSpPr/>
            <p:nvPr/>
          </p:nvGrpSpPr>
          <p:grpSpPr>
            <a:xfrm>
              <a:off x="5531914" y="2462842"/>
              <a:ext cx="1014183" cy="526197"/>
              <a:chOff x="2398483" y="2057400"/>
              <a:chExt cx="1014183" cy="526197"/>
            </a:xfrm>
          </p:grpSpPr>
          <p:sp>
            <p:nvSpPr>
              <p:cNvPr id="135" name="คำบรรยายภาพ: สี่เหลี่ยมมุมมน 134">
                <a:extLst>
                  <a:ext uri="{FF2B5EF4-FFF2-40B4-BE49-F238E27FC236}">
                    <a16:creationId xmlns:a16="http://schemas.microsoft.com/office/drawing/2014/main" id="{9D778946-89A3-C2DE-A8B7-7B192649BC3B}"/>
                  </a:ext>
                </a:extLst>
              </p:cNvPr>
              <p:cNvSpPr/>
              <p:nvPr/>
            </p:nvSpPr>
            <p:spPr>
              <a:xfrm>
                <a:off x="2398483" y="2057400"/>
                <a:ext cx="1014183" cy="526197"/>
              </a:xfrm>
              <a:prstGeom prst="wedgeRoundRectCallout">
                <a:avLst>
                  <a:gd name="adj1" fmla="val 11639"/>
                  <a:gd name="adj2" fmla="val 74913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6" name="กล่องข้อความ 135">
                <a:extLst>
                  <a:ext uri="{FF2B5EF4-FFF2-40B4-BE49-F238E27FC236}">
                    <a16:creationId xmlns:a16="http://schemas.microsoft.com/office/drawing/2014/main" id="{1AB8C3F7-3FDE-1015-6E6D-C7AD9594C5A2}"/>
                  </a:ext>
                </a:extLst>
              </p:cNvPr>
              <p:cNvSpPr txBox="1"/>
              <p:nvPr/>
            </p:nvSpPr>
            <p:spPr>
              <a:xfrm>
                <a:off x="2411150" y="2100942"/>
                <a:ext cx="9814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ฆ ค ฅ</a:t>
                </a: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7F7570D3-7E9E-CBBE-287D-F73E79755F4E}"/>
                </a:ext>
              </a:extLst>
            </p:cNvPr>
            <p:cNvGrpSpPr/>
            <p:nvPr/>
          </p:nvGrpSpPr>
          <p:grpSpPr>
            <a:xfrm>
              <a:off x="7552712" y="2463056"/>
              <a:ext cx="919838" cy="532838"/>
              <a:chOff x="2492829" y="2057400"/>
              <a:chExt cx="919838" cy="532838"/>
            </a:xfrm>
          </p:grpSpPr>
          <p:sp>
            <p:nvSpPr>
              <p:cNvPr id="138" name="คำบรรยายภาพ: สี่เหลี่ยมมุมมน 137">
                <a:extLst>
                  <a:ext uri="{FF2B5EF4-FFF2-40B4-BE49-F238E27FC236}">
                    <a16:creationId xmlns:a16="http://schemas.microsoft.com/office/drawing/2014/main" id="{9DF7A5C9-0CD4-1C2A-EA05-D9564F22A889}"/>
                  </a:ext>
                </a:extLst>
              </p:cNvPr>
              <p:cNvSpPr/>
              <p:nvPr/>
            </p:nvSpPr>
            <p:spPr>
              <a:xfrm>
                <a:off x="2492829" y="2057400"/>
                <a:ext cx="919838" cy="526197"/>
              </a:xfrm>
              <a:prstGeom prst="wedgeRoundRectCallout">
                <a:avLst>
                  <a:gd name="adj1" fmla="val 11639"/>
                  <a:gd name="adj2" fmla="val 74913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9" name="กล่องข้อความ 138">
                <a:extLst>
                  <a:ext uri="{FF2B5EF4-FFF2-40B4-BE49-F238E27FC236}">
                    <a16:creationId xmlns:a16="http://schemas.microsoft.com/office/drawing/2014/main" id="{9266645C-7AFD-D5AC-B2E1-45E2FC32B51F}"/>
                  </a:ext>
                </a:extLst>
              </p:cNvPr>
              <p:cNvSpPr txBox="1"/>
              <p:nvPr/>
            </p:nvSpPr>
            <p:spPr>
              <a:xfrm>
                <a:off x="2579916" y="2128573"/>
                <a:ext cx="740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ฟ</a:t>
                </a:r>
              </a:p>
            </p:txBody>
          </p:sp>
        </p:grpSp>
        <p:grpSp>
          <p:nvGrpSpPr>
            <p:cNvPr id="140" name="กลุ่ม 139">
              <a:extLst>
                <a:ext uri="{FF2B5EF4-FFF2-40B4-BE49-F238E27FC236}">
                  <a16:creationId xmlns:a16="http://schemas.microsoft.com/office/drawing/2014/main" id="{4F836D36-8609-C3FB-962C-F190E1769112}"/>
                </a:ext>
              </a:extLst>
            </p:cNvPr>
            <p:cNvGrpSpPr/>
            <p:nvPr/>
          </p:nvGrpSpPr>
          <p:grpSpPr>
            <a:xfrm>
              <a:off x="4994256" y="5853148"/>
              <a:ext cx="774177" cy="526197"/>
              <a:chOff x="2642505" y="2144486"/>
              <a:chExt cx="774177" cy="526197"/>
            </a:xfrm>
            <a:solidFill>
              <a:srgbClr val="451C07"/>
            </a:solidFill>
          </p:grpSpPr>
          <p:sp>
            <p:nvSpPr>
              <p:cNvPr id="141" name="คำบรรยายภาพ: สี่เหลี่ยมมุมมน 140">
                <a:extLst>
                  <a:ext uri="{FF2B5EF4-FFF2-40B4-BE49-F238E27FC236}">
                    <a16:creationId xmlns:a16="http://schemas.microsoft.com/office/drawing/2014/main" id="{EFDF0FBF-ECD5-7798-3D4B-FC50D16645AD}"/>
                  </a:ext>
                </a:extLst>
              </p:cNvPr>
              <p:cNvSpPr/>
              <p:nvPr/>
            </p:nvSpPr>
            <p:spPr>
              <a:xfrm>
                <a:off x="2642505" y="2144486"/>
                <a:ext cx="774177" cy="526197"/>
              </a:xfrm>
              <a:prstGeom prst="wedgeRoundRectCallout">
                <a:avLst>
                  <a:gd name="adj1" fmla="val 23473"/>
                  <a:gd name="adj2" fmla="val -76106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2" name="กล่องข้อความ 141">
                <a:extLst>
                  <a:ext uri="{FF2B5EF4-FFF2-40B4-BE49-F238E27FC236}">
                    <a16:creationId xmlns:a16="http://schemas.microsoft.com/office/drawing/2014/main" id="{25A93DBF-1FD7-C4C2-0196-B8AF0F2135CA}"/>
                  </a:ext>
                </a:extLst>
              </p:cNvPr>
              <p:cNvSpPr txBox="1"/>
              <p:nvPr/>
            </p:nvSpPr>
            <p:spPr>
              <a:xfrm>
                <a:off x="2696931" y="2199753"/>
                <a:ext cx="719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ซ</a:t>
                </a:r>
              </a:p>
            </p:txBody>
          </p:sp>
        </p:grpSp>
        <p:grpSp>
          <p:nvGrpSpPr>
            <p:cNvPr id="143" name="กลุ่ม 142">
              <a:extLst>
                <a:ext uri="{FF2B5EF4-FFF2-40B4-BE49-F238E27FC236}">
                  <a16:creationId xmlns:a16="http://schemas.microsoft.com/office/drawing/2014/main" id="{AA576BFC-C848-DE90-7EF6-09828AAFB558}"/>
                </a:ext>
              </a:extLst>
            </p:cNvPr>
            <p:cNvGrpSpPr/>
            <p:nvPr/>
          </p:nvGrpSpPr>
          <p:grpSpPr>
            <a:xfrm>
              <a:off x="6970013" y="5853148"/>
              <a:ext cx="849087" cy="526197"/>
              <a:chOff x="2563579" y="2057400"/>
              <a:chExt cx="849087" cy="526197"/>
            </a:xfrm>
            <a:solidFill>
              <a:srgbClr val="451C07"/>
            </a:solidFill>
          </p:grpSpPr>
          <p:sp>
            <p:nvSpPr>
              <p:cNvPr id="144" name="คำบรรยายภาพ: สี่เหลี่ยมมุมมน 143">
                <a:extLst>
                  <a:ext uri="{FF2B5EF4-FFF2-40B4-BE49-F238E27FC236}">
                    <a16:creationId xmlns:a16="http://schemas.microsoft.com/office/drawing/2014/main" id="{BCB48017-7355-C270-D8E8-05301D2D68E7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5" name="กล่องข้อความ 144">
                <a:extLst>
                  <a:ext uri="{FF2B5EF4-FFF2-40B4-BE49-F238E27FC236}">
                    <a16:creationId xmlns:a16="http://schemas.microsoft.com/office/drawing/2014/main" id="{CC29B889-3867-4E0D-92CF-B7E577CF5090}"/>
                  </a:ext>
                </a:extLst>
              </p:cNvPr>
              <p:cNvSpPr txBox="1"/>
              <p:nvPr/>
            </p:nvSpPr>
            <p:spPr>
              <a:xfrm>
                <a:off x="2633692" y="2100942"/>
                <a:ext cx="71682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ช ฌ </a:t>
                </a:r>
              </a:p>
            </p:txBody>
          </p:sp>
        </p:grp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1A074BA2-4AD1-10A0-E37B-04D74D102539}"/>
                </a:ext>
              </a:extLst>
            </p:cNvPr>
            <p:cNvGrpSpPr/>
            <p:nvPr/>
          </p:nvGrpSpPr>
          <p:grpSpPr>
            <a:xfrm>
              <a:off x="8660462" y="5845712"/>
              <a:ext cx="849087" cy="526197"/>
              <a:chOff x="2563579" y="2057400"/>
              <a:chExt cx="849087" cy="526197"/>
            </a:xfrm>
          </p:grpSpPr>
          <p:sp>
            <p:nvSpPr>
              <p:cNvPr id="147" name="คำบรรยายภาพ: สี่เหลี่ยมมุมมน 146">
                <a:extLst>
                  <a:ext uri="{FF2B5EF4-FFF2-40B4-BE49-F238E27FC236}">
                    <a16:creationId xmlns:a16="http://schemas.microsoft.com/office/drawing/2014/main" id="{9656A38C-F967-AF28-94ED-A04C9B95C7B7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8" name="กล่องข้อความ 147">
                <a:extLst>
                  <a:ext uri="{FF2B5EF4-FFF2-40B4-BE49-F238E27FC236}">
                    <a16:creationId xmlns:a16="http://schemas.microsoft.com/office/drawing/2014/main" id="{221697D9-9AAC-5463-58BE-1F6984EF3312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ฮ</a:t>
                </a:r>
              </a:p>
            </p:txBody>
          </p:sp>
        </p:grpSp>
        <p:grpSp>
          <p:nvGrpSpPr>
            <p:cNvPr id="149" name="กลุ่ม 148">
              <a:extLst>
                <a:ext uri="{FF2B5EF4-FFF2-40B4-BE49-F238E27FC236}">
                  <a16:creationId xmlns:a16="http://schemas.microsoft.com/office/drawing/2014/main" id="{6D230130-FEE1-0A5A-0048-3E7887BE34B2}"/>
                </a:ext>
              </a:extLst>
            </p:cNvPr>
            <p:cNvGrpSpPr/>
            <p:nvPr/>
          </p:nvGrpSpPr>
          <p:grpSpPr>
            <a:xfrm>
              <a:off x="2468716" y="5868260"/>
              <a:ext cx="1468992" cy="526197"/>
              <a:chOff x="1943675" y="2057400"/>
              <a:chExt cx="1468992" cy="526197"/>
            </a:xfrm>
          </p:grpSpPr>
          <p:sp>
            <p:nvSpPr>
              <p:cNvPr id="150" name="คำบรรยายภาพ: สี่เหลี่ยมมุมมน 149">
                <a:extLst>
                  <a:ext uri="{FF2B5EF4-FFF2-40B4-BE49-F238E27FC236}">
                    <a16:creationId xmlns:a16="http://schemas.microsoft.com/office/drawing/2014/main" id="{55978620-7033-8240-D20D-2D49E3CB9983}"/>
                  </a:ext>
                </a:extLst>
              </p:cNvPr>
              <p:cNvSpPr/>
              <p:nvPr/>
            </p:nvSpPr>
            <p:spPr>
              <a:xfrm>
                <a:off x="1943675" y="2057400"/>
                <a:ext cx="1468992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51" name="กล่องข้อความ 150">
                <a:extLst>
                  <a:ext uri="{FF2B5EF4-FFF2-40B4-BE49-F238E27FC236}">
                    <a16:creationId xmlns:a16="http://schemas.microsoft.com/office/drawing/2014/main" id="{567ABE5E-3185-E359-A5BA-6BA755AD7A83}"/>
                  </a:ext>
                </a:extLst>
              </p:cNvPr>
              <p:cNvSpPr txBox="1"/>
              <p:nvPr/>
            </p:nvSpPr>
            <p:spPr>
              <a:xfrm>
                <a:off x="1964693" y="2100942"/>
                <a:ext cx="1392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ธ ท ฑ ฒ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2434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AD2C6-83FF-3D28-DCA1-24ED5738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AEBDC00-76FC-D85C-4DFD-A34273C3CDC6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88B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AE7C85E-B2AC-F07B-689A-19B6FCB79CEC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456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9700ED74-3F10-C590-8AC1-1CBC2F684B10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A1B0B03-08BB-44D9-B4D3-80FA32DD7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424377C-53A3-E51F-B7AC-1AEC5AF1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AA33AE69-53C4-7898-3A7E-3AE96F5D0776}"/>
              </a:ext>
            </a:extLst>
          </p:cNvPr>
          <p:cNvGrpSpPr/>
          <p:nvPr/>
        </p:nvGrpSpPr>
        <p:grpSpPr>
          <a:xfrm>
            <a:off x="2775424" y="621176"/>
            <a:ext cx="6641153" cy="990600"/>
            <a:chOff x="2329781" y="3315196"/>
            <a:chExt cx="6641153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867B27FE-65D5-0A5D-1657-36021207A08D}"/>
                </a:ext>
              </a:extLst>
            </p:cNvPr>
            <p:cNvSpPr/>
            <p:nvPr/>
          </p:nvSpPr>
          <p:spPr>
            <a:xfrm>
              <a:off x="2329781" y="3315196"/>
              <a:ext cx="6641153" cy="990600"/>
            </a:xfrm>
            <a:prstGeom prst="roundRect">
              <a:avLst>
                <a:gd name="adj" fmla="val 50000"/>
              </a:avLst>
            </a:prstGeom>
            <a:solidFill>
              <a:srgbClr val="38540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3B142F09-1A8A-61BB-6B7D-BB766953E08B}"/>
                </a:ext>
              </a:extLst>
            </p:cNvPr>
            <p:cNvSpPr txBox="1"/>
            <p:nvPr/>
          </p:nvSpPr>
          <p:spPr>
            <a:xfrm>
              <a:off x="2602997" y="3483429"/>
              <a:ext cx="6145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ตัวอย่างคำในอักษรต่ำคู่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74DEA5A1-4E5F-FA3C-E8A4-471C8D8DAA35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335D327-480B-C5C4-6D87-8B4D90CDD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AFD60127-4ED1-812C-0AF1-F3D79EB14359}"/>
                </a:ext>
              </a:extLst>
            </p:cNvPr>
            <p:cNvSpPr txBox="1"/>
            <p:nvPr/>
          </p:nvSpPr>
          <p:spPr>
            <a:xfrm rot="809954">
              <a:off x="10547642" y="526050"/>
              <a:ext cx="12230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๑๒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9B69650-7B69-5ED9-A4DD-3E783B02A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2F7793C-1DBF-C38D-620C-F615AA6DB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73227D4-7C7B-E6D0-5F97-11423E3BB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E40115F4-6037-5169-72AD-BC5ADB7FE7A2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0C6C2873-F6EC-F7E6-BDDB-889D6A4B7EAA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7FBA3216-CC01-DA44-FBE4-F34390E27758}"/>
                </a:ext>
              </a:extLst>
            </p:cNvPr>
            <p:cNvSpPr txBox="1"/>
            <p:nvPr/>
          </p:nvSpPr>
          <p:spPr>
            <a:xfrm>
              <a:off x="2933639" y="5616095"/>
              <a:ext cx="1479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ทองคำ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DB81BD74-5C97-DE81-3E12-FE0BC4884F0E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7D8D6F55-1213-58C7-0C72-F346FA832AFC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39062305-59C7-8DBD-EAE2-699BE900CBC9}"/>
                </a:ext>
              </a:extLst>
            </p:cNvPr>
            <p:cNvSpPr txBox="1"/>
            <p:nvPr/>
          </p:nvSpPr>
          <p:spPr>
            <a:xfrm>
              <a:off x="3124558" y="5585951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โซ่</a:t>
              </a:r>
            </a:p>
          </p:txBody>
        </p:sp>
      </p:grpSp>
      <p:pic>
        <p:nvPicPr>
          <p:cNvPr id="6" name="รูปภาพ 5" descr="รูปภาพประกอบด้วย เครื่องหมายจราจร, สีเหลืองอำพัน, สีเหลือง, สัญญาณ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69C9681-B48C-4076-D53B-9B03E3518F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49" y="1867882"/>
            <a:ext cx="4397559" cy="3162425"/>
          </a:xfrm>
          <a:prstGeom prst="rect">
            <a:avLst/>
          </a:prstGeom>
        </p:spPr>
      </p:pic>
      <p:pic>
        <p:nvPicPr>
          <p:cNvPr id="11" name="รูปภาพ 10" descr="รูปภาพประกอบด้วย ภาพหน้าจอ, กราฟิก, สีดำ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17FFF5A-DD83-CD47-CCC5-5FAFA7283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7" t="29206" r="38360" b="32628"/>
          <a:stretch>
            <a:fillRect/>
          </a:stretch>
        </p:blipFill>
        <p:spPr>
          <a:xfrm rot="839245">
            <a:off x="7760944" y="1444188"/>
            <a:ext cx="2110694" cy="39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2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B06F3-645D-BE2E-E8DF-CB9472D9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DD02AA0-A107-5470-0C81-01960A59BF9E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88B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AD4BF2-1CBD-7363-C467-51E32732F91C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456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E5E5EE37-F496-3806-D732-933DB5657902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5BAF616-0F62-ED97-151B-DE65D5B5A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1EFFBA1-B575-8203-60D0-8C6E9981D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F8175F09-5B8D-4A2C-CCFF-72DC674B2135}"/>
              </a:ext>
            </a:extLst>
          </p:cNvPr>
          <p:cNvGrpSpPr/>
          <p:nvPr/>
        </p:nvGrpSpPr>
        <p:grpSpPr>
          <a:xfrm>
            <a:off x="2775424" y="621176"/>
            <a:ext cx="6641153" cy="990600"/>
            <a:chOff x="2329781" y="3315196"/>
            <a:chExt cx="6641153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621AE1BE-3E5F-E090-D030-1BE9F3C78A44}"/>
                </a:ext>
              </a:extLst>
            </p:cNvPr>
            <p:cNvSpPr/>
            <p:nvPr/>
          </p:nvSpPr>
          <p:spPr>
            <a:xfrm>
              <a:off x="2329781" y="3315196"/>
              <a:ext cx="6641153" cy="990600"/>
            </a:xfrm>
            <a:prstGeom prst="roundRect">
              <a:avLst>
                <a:gd name="adj" fmla="val 50000"/>
              </a:avLst>
            </a:prstGeom>
            <a:solidFill>
              <a:srgbClr val="385400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DF9E2601-9482-94C5-2948-9783BBA59EDD}"/>
                </a:ext>
              </a:extLst>
            </p:cNvPr>
            <p:cNvSpPr txBox="1"/>
            <p:nvPr/>
          </p:nvSpPr>
          <p:spPr>
            <a:xfrm>
              <a:off x="2602997" y="3483429"/>
              <a:ext cx="61454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ตัวอย่างคำในอักษรต่ำคู่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20809DB0-FF1E-FE28-F5C1-A5883D38C2A3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263D4B5-F13B-61AD-8F20-3845B5DEC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879FFFD6-3E61-2E30-C266-DD32D6A71CFF}"/>
                </a:ext>
              </a:extLst>
            </p:cNvPr>
            <p:cNvSpPr txBox="1"/>
            <p:nvPr/>
          </p:nvSpPr>
          <p:spPr>
            <a:xfrm rot="809954">
              <a:off x="10547642" y="526050"/>
              <a:ext cx="12230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๑๓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27AEFF3-97FE-AC98-B385-E8DD0ED63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1F70EA5-E28E-8691-A807-70FD19A0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E9B0B77-331A-4545-FA7C-614BAE3F9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A5CA2797-4916-A512-67C1-27ECE9E56E2E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3189E30F-C630-BF2B-CB9A-5C68EDA9CADB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BCDC54DF-20D9-E5FE-1900-73AB32DC58E6}"/>
                </a:ext>
              </a:extLst>
            </p:cNvPr>
            <p:cNvSpPr txBox="1"/>
            <p:nvPr/>
          </p:nvSpPr>
          <p:spPr>
            <a:xfrm>
              <a:off x="2933639" y="5616095"/>
              <a:ext cx="1479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ธงชาติ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8E02F8E1-3E04-C68E-1117-FC9BA8F67C3E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F77E7A4C-5CC1-A1E4-AFEA-78BE1BF6DDBF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99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B224D2EA-2CE5-2940-FE9A-EA583CA0287F}"/>
                </a:ext>
              </a:extLst>
            </p:cNvPr>
            <p:cNvSpPr txBox="1"/>
            <p:nvPr/>
          </p:nvSpPr>
          <p:spPr>
            <a:xfrm>
              <a:off x="3044172" y="5616095"/>
              <a:ext cx="1259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พี่ชาย</a:t>
              </a:r>
            </a:p>
          </p:txBody>
        </p:sp>
      </p:grpSp>
      <p:pic>
        <p:nvPicPr>
          <p:cNvPr id="9" name="รูปภาพ 8" descr="รูปภาพประกอบด้วย ธ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4377F10-65F5-F60E-730F-666276FC12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6" t="77103" r="9365" b="2530"/>
          <a:stretch>
            <a:fillRect/>
          </a:stretch>
        </p:blipFill>
        <p:spPr>
          <a:xfrm>
            <a:off x="2460845" y="2105421"/>
            <a:ext cx="3172167" cy="2825093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ร่าง, การวาดภาพ, ภาพประกอบ, ภาพตัด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6BEA564-0DA7-9159-47F1-9A77E6E27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5" t="20366" r="31282" b="15311"/>
          <a:stretch>
            <a:fillRect/>
          </a:stretch>
        </p:blipFill>
        <p:spPr>
          <a:xfrm>
            <a:off x="7206107" y="1713978"/>
            <a:ext cx="2331569" cy="35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A1F26-072A-788A-423F-9BF5F8A5B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1186D0A-9796-C7DD-EB24-E588C788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793EFE7-6BD9-6A74-74F5-6E8D3D631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5572A333-FC45-45FC-889C-CF7B320B8E9F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72EB1CD-E331-77E1-A072-F4541E253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FD43C232-8DC0-92FE-606A-A9705D092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CF9051D-DACC-E0BE-AD0B-E6E8A5313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6626579-0FD7-045A-839A-850401017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91BC43B-E729-2A55-F1B5-FEA29B969426}"/>
              </a:ext>
            </a:extLst>
          </p:cNvPr>
          <p:cNvGrpSpPr/>
          <p:nvPr/>
        </p:nvGrpSpPr>
        <p:grpSpPr>
          <a:xfrm>
            <a:off x="1142163" y="273452"/>
            <a:ext cx="9907675" cy="1798655"/>
            <a:chOff x="1142163" y="273452"/>
            <a:chExt cx="9907675" cy="1798655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id="{BE33F832-8208-21A8-B968-D82843787DB5}"/>
                </a:ext>
              </a:extLst>
            </p:cNvPr>
            <p:cNvSpPr/>
            <p:nvPr/>
          </p:nvSpPr>
          <p:spPr>
            <a:xfrm>
              <a:off x="1142163" y="273452"/>
              <a:ext cx="9907675" cy="17986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5AA05F7A-DD9B-9E0F-3B13-61D79912C0ED}"/>
                </a:ext>
              </a:extLst>
            </p:cNvPr>
            <p:cNvSpPr txBox="1"/>
            <p:nvPr/>
          </p:nvSpPr>
          <p:spPr>
            <a:xfrm>
              <a:off x="1614435" y="551251"/>
              <a:ext cx="896312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88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2279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73D4C-49A5-5F27-4597-EAC21DC9C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7DD6B67-D581-FE7E-442A-5B5A5CD98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0FC4E37-412F-19C2-48D8-1F7293253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5386523E-3562-3631-46C5-BD57EBAA52C1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109FD92-9EA1-0081-DE73-7C5857C3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FABF2E9B-55B5-240B-F9E8-AD9057516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67C84144-3BA5-2A80-B7F7-B2AD8F8D3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0BB93D30-7A11-59B5-BE00-34501EFB6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39AF0D7-4FD4-5FDE-B323-0A4B097456A5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A3868F0B-09E5-E0DE-5541-39C41BD94865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E3985922-CD21-149B-79D2-2B974F631176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6BDE71BE-0CB3-6A2D-7029-7E3DA3AA2C87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023FDDE8-9CD9-F012-9A88-AF2553880996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768C62F0-211E-6308-DA18-326E758A6337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A8478555-C085-48F8-3E38-B98F91E243F2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9260DF15-B446-9745-FC34-3DDE6822F936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E1971D50-FAAC-A43E-A6D1-F67744677AD3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B4F7B516-1012-FE35-3431-0F4789420143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อักษรสูง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18B8E71-1999-8BA0-7A24-74AACF5C3E55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FCB99DB8-30E1-9536-1855-36C36B993E34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B2F315D1-2114-AF04-FDA2-47ECC838EB53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AD5FC907-28AD-22B1-109A-061B9E5148F9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F51D2909-59B6-1035-723E-D5E8E6F72567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CAB5F619-7456-C49D-DE04-536022B1E057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อักษรกลาง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8306FC37-FD93-7D3A-4C2B-098554DB724C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CEB461F0-9024-ADCE-3F8D-7812F78102D0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51321F98-42A4-98AE-90CA-ECF412DC3968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35D17855-1024-6554-EA30-9F510CF099E3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ACD01A02-B200-BC3E-D0D9-E54F2CF8E6F7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3DF70FC8-0193-F8F4-29B1-C98C67D9CF7E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อักษรต่ำ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72BD6858-2628-B1D2-E740-7E6283DE5618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B028F42D-4BD1-9743-725A-BBC86863563E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D57A6268-1150-A8FB-331F-C09BE7945E7A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4C06E179-9BA6-F043-0604-4A25DFE4C0FC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A085551D-9364-716A-2CC6-1A0076C8396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9CEFA522-77C7-484A-CA04-E630E2C02005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อักษรบน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B92F22F3-15AF-9A33-0748-A7042B83233E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49566937-06C8-A875-4F51-CB421B3BB0EA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52C75282-7AFC-272B-CC8C-47C1EC2E56A1}"/>
                </a:ext>
              </a:extLst>
            </p:cNvPr>
            <p:cNvSpPr txBox="1"/>
            <p:nvPr/>
          </p:nvSpPr>
          <p:spPr>
            <a:xfrm>
              <a:off x="3100792" y="1317829"/>
              <a:ext cx="6189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ข้อใด</a:t>
              </a:r>
              <a:r>
                <a:rPr lang="th-TH" sz="4000" b="1" u="sng" dirty="0">
                  <a:solidFill>
                    <a:srgbClr val="FFC900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ไม่</a:t>
              </a:r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อยู่ในอักษรสามหมู่</a:t>
              </a:r>
              <a:endParaRPr lang="th-TH" sz="5400" b="1" dirty="0">
                <a:solidFill>
                  <a:schemeClr val="bg1"/>
                </a:solidFill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06BB839-1480-0CE1-957E-778F59A02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34644214-AC86-C52E-B677-A5DCEF806173}"/>
              </a:ext>
            </a:extLst>
          </p:cNvPr>
          <p:cNvSpPr txBox="1"/>
          <p:nvPr/>
        </p:nvSpPr>
        <p:spPr>
          <a:xfrm>
            <a:off x="2184399" y="1456718"/>
            <a:ext cx="10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CkPastaRegularCV" panose="02000503000000000000" pitchFamily="2" charset="-34"/>
                <a:ea typeface="CkPastaRegularCV" panose="02000503000000000000" pitchFamily="2" charset="-34"/>
                <a:cs typeface="CkPastaRegularCV" panose="02000503000000000000" pitchFamily="2" charset="-34"/>
              </a:rPr>
              <a:t>๑.</a:t>
            </a:r>
          </a:p>
        </p:txBody>
      </p:sp>
    </p:spTree>
    <p:extLst>
      <p:ext uri="{BB962C8B-B14F-4D97-AF65-F5344CB8AC3E}">
        <p14:creationId xmlns:p14="http://schemas.microsoft.com/office/powerpoint/2010/main" val="82390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31A1C-1FBB-1D92-E292-068069D1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6313364-9428-AA20-B423-4CC7CA74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3B687E4-4D4A-CAE7-484D-3E7166897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B7396DD1-C56B-84BC-88D7-5EE34F72ABBF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74F5AB03-BC17-44A7-0019-243D11E4F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823E3726-AC40-8953-3D8C-D5064330B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19C39D1A-470B-FBDF-C843-B5670085F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4FE7A20-ED7B-A48A-2D6F-D3D1849FF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0D090750-93EB-2C37-146E-F9D96C779CB6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4C70251-05CB-E134-B2E6-B51942BA9684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08390C26-46CC-B8B9-1480-77A50202F2BE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6268CEE0-6E11-7ABF-20F5-9B1293CFA9AE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B01C4C30-C0E9-88FF-48D4-54D36579FFB5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20486BFA-A7F6-98E3-92FD-F4ADC7752B36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F8309609-56A2-A250-8782-C92F50552723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08450EED-6FC1-B01B-077C-E845614C7436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7EC42117-919C-82B4-2903-E9C2A72E89EF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ED2CDEF1-0C4D-A780-9345-06994C46B11A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สาวสวย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397F4370-9D0E-D59F-49E6-0A953C642D88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77B887A9-D423-D04B-FA81-F3024EB5A039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EDA6D126-5239-3BDA-7E32-CF38915E0EF8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FD64C661-EAE2-F957-EAEE-4C1AEE39B6FF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DF5E03FE-793E-215F-B6D1-2525E737BD8A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27850B87-1B04-5A4C-3033-0E79F3A3EE61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พ่อค้า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3E349DF-75FA-4BFD-D6BF-A6FFC2066C3C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DB2CFD8E-0120-9722-3A2B-263AC3E337F6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0C7FD192-42B6-92F5-7C22-62BDA12EE4B6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42E01DB2-3CB1-B9A1-C068-ED0D50E8C862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7E236D5E-2DD9-7E56-914A-BD2085A3F48E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E7C32546-4E43-4890-DDAD-965DD8D90502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ดวงดาว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8C05DF27-9447-51C3-BB06-AE9B80DFD915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A576902B-CFB8-45F7-DB26-F314F9D68058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3CF3A233-57A7-B99E-CD59-0E22761756D3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BC30E754-CA01-8F71-76E2-20E10E4EFCBC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4949FB68-3B1D-9B3C-FA1C-EDF0E72ACCEC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FDD680DF-6E9E-7A16-20E2-28705EED8D83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ร่ำรวย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73585569-D4E7-EF0B-5B32-4CCAAA6FC5AF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D6138F8D-D4A7-9C0C-984A-3EACDB0FAF47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C14C0B96-1893-1290-DC35-4288C05C4E0C}"/>
                </a:ext>
              </a:extLst>
            </p:cNvPr>
            <p:cNvSpPr txBox="1"/>
            <p:nvPr/>
          </p:nvSpPr>
          <p:spPr>
            <a:xfrm>
              <a:off x="3100792" y="1237443"/>
              <a:ext cx="6189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คำในข้อใดอยู่ในอักษรสูง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842F8D0-1EA7-BBA8-821A-63C73909E0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400D7780-CF63-01FD-E2E0-CC60547A6DE3}"/>
              </a:ext>
            </a:extLst>
          </p:cNvPr>
          <p:cNvSpPr txBox="1"/>
          <p:nvPr/>
        </p:nvSpPr>
        <p:spPr>
          <a:xfrm>
            <a:off x="2184399" y="1456718"/>
            <a:ext cx="10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๒.</a:t>
            </a:r>
          </a:p>
        </p:txBody>
      </p:sp>
    </p:spTree>
    <p:extLst>
      <p:ext uri="{BB962C8B-B14F-4D97-AF65-F5344CB8AC3E}">
        <p14:creationId xmlns:p14="http://schemas.microsoft.com/office/powerpoint/2010/main" val="1551101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6D9A-F1B1-EE27-3741-3E8BE2B6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8A478BE-BFBB-C966-6E6C-0DC005713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9889D08-1BDC-9FE5-365E-9E608716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F7DCDE6B-6474-48E4-7D0C-6F916A0C33C3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E7576C7-AA1F-5F38-4ED6-A702FB53F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8ED5AA31-8D08-B0B4-AE03-BEA09CFD6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C5A68BB-B4FF-E2BC-FAC3-6B6E2AEF3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5C327ED5-C62E-1685-CA8A-7CEB063D0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F01DFC6-2585-64AD-A2AA-19C1A76AE9B2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C6A4F5EC-1480-2041-3177-4C1024DD79BA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6D172AF6-1BCA-EA36-9752-097968AEBC5E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9807607D-65A7-098E-E9F4-B10891E8DFD4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652A485E-C503-045F-52EB-7F881574D0FD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20230EA2-D04D-8097-0007-79D6865268BC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BF7FF216-309F-8D1F-0D82-13FD9557B744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2CD40734-5E7A-D5B6-108D-008B6D6057E0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A671106B-254D-77BE-6853-02AE82BF21AC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690BE7C8-5F13-E81D-FEB8-5AB4BD4E2C47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ทองคำ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865C5D7B-6981-60DA-7462-EC9B534B1022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2586AE58-41EC-D33F-1333-6099A1B6F599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229D3238-7BA7-FFD1-A36C-12FEE57065CC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9B2FA0FD-CCAD-FB19-5295-D4EF6B99B642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FDF588AD-9346-673F-2D15-B61E379C38C3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E43C458C-1BA8-85BC-9B97-849795E59D3E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เด็กดี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B45DE44A-CB04-C6E5-C09A-AABC36EB7A33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CEA41D7C-4B06-69AF-2E33-787502522C8C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9E92A396-C024-2F77-08E1-9470F9170321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D748C7D6-0ADA-AD30-F75C-150252921DD4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46D0BC1A-C1FB-B575-FFD8-CAE6CD88655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9F5CABC6-526B-9FD2-D776-C235B6DA6DFC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โง่เง่า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F5EFF67E-2D4B-E178-F9CB-A9783D046016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3BA4AC72-04A8-D48A-5866-1C20D62854B6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D9645049-F6AE-18A1-A9EF-BDBC17EBB7D8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9BB0CF80-A4A5-2D97-B8C9-AE4799E63CDD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38D68EC2-7AC1-D029-EBE2-0A0034EA7E3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F733C765-C430-EEE1-6431-ED453870DAB9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นักเรียน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44629933-E296-74FD-640A-C0A98E5B48C8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74119FC4-3B21-2855-9650-DC186C4D30A0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665BFB66-4DC8-EA67-2E4C-08EAA5B8818E}"/>
                </a:ext>
              </a:extLst>
            </p:cNvPr>
            <p:cNvSpPr txBox="1"/>
            <p:nvPr/>
          </p:nvSpPr>
          <p:spPr>
            <a:xfrm>
              <a:off x="3100792" y="1237443"/>
              <a:ext cx="6189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คำในข้อใดอยู่ในอักษรกลาง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954622E-5D20-C1E1-282C-4141889ECA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20787F7F-BE10-8FCE-01F6-A45F7030BEA1}"/>
              </a:ext>
            </a:extLst>
          </p:cNvPr>
          <p:cNvSpPr txBox="1"/>
          <p:nvPr/>
        </p:nvSpPr>
        <p:spPr>
          <a:xfrm>
            <a:off x="2136296" y="1456718"/>
            <a:ext cx="10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๓.</a:t>
            </a:r>
          </a:p>
        </p:txBody>
      </p:sp>
    </p:spTree>
    <p:extLst>
      <p:ext uri="{BB962C8B-B14F-4D97-AF65-F5344CB8AC3E}">
        <p14:creationId xmlns:p14="http://schemas.microsoft.com/office/powerpoint/2010/main" val="57175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CF5E0-3EE0-E913-F12A-CE29BEC97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EB16CAB-F9A7-C534-345A-08520823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3D4A47E-FB3E-D917-F9D3-AEFE75434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9813BF8A-84E1-6AAB-21C2-7D1A2326BD93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618D5CBF-9B92-70B0-18E5-299F3DA2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15DE28D7-0D41-4E1D-EA9B-761352B20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5F8461F7-2BFD-6E9F-DBD0-0A5DB401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3FCB6507-8FD0-DB3C-1AEC-E0894265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4F657FBF-3E64-94DE-BFAB-ACD0BCFB32C1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D9DF14E1-A1BE-AC20-69F8-5BCEB2A91E1F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42ADCF37-85CA-9190-571C-9E5CECFFC64A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BED278A5-E1A5-01EB-BC3C-54C40BD37DD3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791609FE-30EE-6ED3-D8DD-DF24DA2123E0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AD9BEBDE-7013-A47F-C30B-13E33853DC97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959AC6B8-E185-0A3F-B940-ADB48F7D49F8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E4ACE245-B137-6487-D04A-1F8A266B9CDC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E7760F0C-9471-252D-D61D-BC42C072DC2C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DBDC577F-958C-EDB9-91A9-47FF48DCBF16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ท้องฟ้า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BCD7317E-D4CD-652E-04D6-72BA89028084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61DF5656-C012-6596-C7C4-B9E177F208B0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17838FF6-38B6-2FB1-8EE2-81256C7FA92F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843EDC8D-FE85-F194-5C26-1B352968C47C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ABE4D75F-23DC-BAAE-2815-3CB5EFF1A645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B873E6F0-0684-BB59-3600-9DDED0903077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ปลาทอง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84C1F17F-0709-FC5E-18E5-72890E07756D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0CD107B0-C78B-5BE2-6222-97E6236C58F9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02CCDEFB-2844-6631-A63B-B7A7F5BC3D87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1C44DCDA-BA85-1A87-9B41-C1B6886C2432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6DF7AEF0-4D64-F06D-361B-0D71EDF07DD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00B5F1C1-F550-3694-5F26-DC5BDF0B51F1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งมงาย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4EB7A73F-B455-6D05-60B0-6757ECAA0A7F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D84C7ABA-3BF0-2CD4-3321-C0AAB7E83FDD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70C96CE6-2D5F-A38C-3702-FC79D884BADC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37AFE895-12F0-1A03-6D4E-53C973A33B7D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43129196-D75B-235F-C427-1AC8751003FC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52FB76C9-57B5-0AE7-91A1-14C19A4E9930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ผีเสื้อ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D74D1DF-572B-C589-F732-5FC9860A6FBF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0F26EB5F-0619-B874-DD4E-EFD6A981EC5D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AB756161-2AD0-B46C-EE87-195F4695EA7E}"/>
                </a:ext>
              </a:extLst>
            </p:cNvPr>
            <p:cNvSpPr txBox="1"/>
            <p:nvPr/>
          </p:nvSpPr>
          <p:spPr>
            <a:xfrm>
              <a:off x="3100792" y="1237443"/>
              <a:ext cx="6392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คำในข้อใดอยู่ในอักษรต่ำเดี่ยว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93F56C6-68A5-FA5B-05A4-1E1F5FC8C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83DAB1F9-7318-9CA1-FD58-3120C28E728A}"/>
              </a:ext>
            </a:extLst>
          </p:cNvPr>
          <p:cNvSpPr txBox="1"/>
          <p:nvPr/>
        </p:nvSpPr>
        <p:spPr>
          <a:xfrm>
            <a:off x="2006179" y="1456718"/>
            <a:ext cx="125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๔.</a:t>
            </a:r>
          </a:p>
        </p:txBody>
      </p:sp>
    </p:spTree>
    <p:extLst>
      <p:ext uri="{BB962C8B-B14F-4D97-AF65-F5344CB8AC3E}">
        <p14:creationId xmlns:p14="http://schemas.microsoft.com/office/powerpoint/2010/main" val="2165788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1FF04-148E-5E41-8DB0-8D9B753FC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C21CD1C-6871-2FA7-B66E-36CC9625101F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195C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A20F50C-0358-0720-BFC1-C13E7F2D4D80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0A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4DD2BDAA-2E7C-66A0-FBA5-F8FD50A58C2F}"/>
              </a:ext>
            </a:extLst>
          </p:cNvPr>
          <p:cNvSpPr/>
          <p:nvPr/>
        </p:nvSpPr>
        <p:spPr>
          <a:xfrm>
            <a:off x="903514" y="397327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D687B18-5A13-C570-3408-10EBD9274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19364"/>
          <a:stretch>
            <a:fillRect/>
          </a:stretch>
        </p:blipFill>
        <p:spPr>
          <a:xfrm rot="1635076">
            <a:off x="-555014" y="3892742"/>
            <a:ext cx="3340475" cy="3917168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9460501-6A03-FD2B-D8CA-E0FB23A6B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7" t="23651" r="30317" b="23809"/>
          <a:stretch>
            <a:fillRect/>
          </a:stretch>
        </p:blipFill>
        <p:spPr>
          <a:xfrm rot="19688206">
            <a:off x="9787469" y="3886125"/>
            <a:ext cx="2856433" cy="3939497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B92E7FA-B736-4439-F69B-BCE3C691D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ADA7E43-9DB9-20D0-0F3A-2EA12C0D8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pic>
        <p:nvPicPr>
          <p:cNvPr id="23" name="รูปภาพ 22" descr="รูปภาพประกอบด้วย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A56A963-0D50-105C-5542-336C9E819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4286" r="30318" b="14939"/>
          <a:stretch>
            <a:fillRect/>
          </a:stretch>
        </p:blipFill>
        <p:spPr>
          <a:xfrm>
            <a:off x="0" y="54597"/>
            <a:ext cx="2000197" cy="3616914"/>
          </a:xfrm>
          <a:prstGeom prst="rect">
            <a:avLst/>
          </a:prstGeom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AFB576A0-B60F-BE89-D232-8D761F37E67E}"/>
              </a:ext>
            </a:extLst>
          </p:cNvPr>
          <p:cNvSpPr txBox="1"/>
          <p:nvPr/>
        </p:nvSpPr>
        <p:spPr>
          <a:xfrm>
            <a:off x="2036657" y="790489"/>
            <a:ext cx="8335432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ไตรยางศ์ หรือ อักษร ๓ หมู่ </a:t>
            </a:r>
            <a:r>
              <a:rPr lang="th-TH" sz="3600" i="0" dirty="0">
                <a:solidFill>
                  <a:srgbClr val="0A0A0A"/>
                </a:solidFill>
                <a:effectLst/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คือ </a:t>
            </a:r>
            <a:r>
              <a:rPr lang="th-TH" sz="3600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การแบ่งพยัญชนะไทย ๔๔ ตัว ออกเป็น ๓ กลุ่ม  ตามระดับเสียงการผันวรรณยุกต์ ได้แก่</a:t>
            </a:r>
          </a:p>
        </p:txBody>
      </p: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8A91CB7E-34FA-EED1-3DFD-D2918D9ECF01}"/>
              </a:ext>
            </a:extLst>
          </p:cNvPr>
          <p:cNvGrpSpPr/>
          <p:nvPr/>
        </p:nvGrpSpPr>
        <p:grpSpPr>
          <a:xfrm>
            <a:off x="3747703" y="2988624"/>
            <a:ext cx="4655661" cy="990600"/>
            <a:chOff x="3768170" y="3315196"/>
            <a:chExt cx="4655661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C3C3B9C2-FE0D-AD5B-01A8-6824C3E61132}"/>
                </a:ext>
              </a:extLst>
            </p:cNvPr>
            <p:cNvSpPr/>
            <p:nvPr/>
          </p:nvSpPr>
          <p:spPr>
            <a:xfrm>
              <a:off x="3768170" y="3315196"/>
              <a:ext cx="4655661" cy="990600"/>
            </a:xfrm>
            <a:prstGeom prst="roundRect">
              <a:avLst>
                <a:gd name="adj" fmla="val 50000"/>
              </a:avLst>
            </a:prstGeom>
            <a:solidFill>
              <a:srgbClr val="0B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B266F7CB-3DB4-3E86-125C-A32DC0BF1D58}"/>
                </a:ext>
              </a:extLst>
            </p:cNvPr>
            <p:cNvSpPr txBox="1"/>
            <p:nvPr/>
          </p:nvSpPr>
          <p:spPr>
            <a:xfrm>
              <a:off x="4169229" y="3483429"/>
              <a:ext cx="389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อักษรสูง</a:t>
              </a:r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1693B6DF-50CA-D53A-116D-9D694A6F6DA4}"/>
              </a:ext>
            </a:extLst>
          </p:cNvPr>
          <p:cNvGrpSpPr/>
          <p:nvPr/>
        </p:nvGrpSpPr>
        <p:grpSpPr>
          <a:xfrm>
            <a:off x="3734521" y="4114474"/>
            <a:ext cx="4655661" cy="990600"/>
            <a:chOff x="3768170" y="3315196"/>
            <a:chExt cx="4655661" cy="990600"/>
          </a:xfrm>
        </p:grpSpPr>
        <p:sp>
          <p:nvSpPr>
            <p:cNvPr id="34" name="สี่เหลี่ยมผืนผ้า: มุมมน 33">
              <a:extLst>
                <a:ext uri="{FF2B5EF4-FFF2-40B4-BE49-F238E27FC236}">
                  <a16:creationId xmlns:a16="http://schemas.microsoft.com/office/drawing/2014/main" id="{E59EF7A5-C4D0-825D-661F-8BE6D32A01B8}"/>
                </a:ext>
              </a:extLst>
            </p:cNvPr>
            <p:cNvSpPr/>
            <p:nvPr/>
          </p:nvSpPr>
          <p:spPr>
            <a:xfrm>
              <a:off x="3768170" y="3315196"/>
              <a:ext cx="4655661" cy="990600"/>
            </a:xfrm>
            <a:prstGeom prst="roundRect">
              <a:avLst>
                <a:gd name="adj" fmla="val 50000"/>
              </a:avLst>
            </a:prstGeom>
            <a:solidFill>
              <a:srgbClr val="0B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20983AA0-8FBA-F4B0-5C87-86F279186D2B}"/>
                </a:ext>
              </a:extLst>
            </p:cNvPr>
            <p:cNvSpPr txBox="1"/>
            <p:nvPr/>
          </p:nvSpPr>
          <p:spPr>
            <a:xfrm>
              <a:off x="4169229" y="3483429"/>
              <a:ext cx="389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อักษรกลาง</a:t>
              </a:r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3FF58EF7-7592-FF6C-8613-6E5C22B1D517}"/>
              </a:ext>
            </a:extLst>
          </p:cNvPr>
          <p:cNvGrpSpPr/>
          <p:nvPr/>
        </p:nvGrpSpPr>
        <p:grpSpPr>
          <a:xfrm>
            <a:off x="3734520" y="5241472"/>
            <a:ext cx="4655661" cy="990600"/>
            <a:chOff x="3768170" y="3315196"/>
            <a:chExt cx="4655661" cy="990600"/>
          </a:xfrm>
        </p:grpSpPr>
        <p:sp>
          <p:nvSpPr>
            <p:cNvPr id="37" name="สี่เหลี่ยมผืนผ้า: มุมมน 36">
              <a:extLst>
                <a:ext uri="{FF2B5EF4-FFF2-40B4-BE49-F238E27FC236}">
                  <a16:creationId xmlns:a16="http://schemas.microsoft.com/office/drawing/2014/main" id="{E5CBD791-91B7-D2F4-D6EA-BEE74A23FB96}"/>
                </a:ext>
              </a:extLst>
            </p:cNvPr>
            <p:cNvSpPr/>
            <p:nvPr/>
          </p:nvSpPr>
          <p:spPr>
            <a:xfrm>
              <a:off x="3768170" y="3315196"/>
              <a:ext cx="4655661" cy="990600"/>
            </a:xfrm>
            <a:prstGeom prst="roundRect">
              <a:avLst>
                <a:gd name="adj" fmla="val 50000"/>
              </a:avLst>
            </a:prstGeom>
            <a:solidFill>
              <a:srgbClr val="0B2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กล่องข้อความ 37">
              <a:extLst>
                <a:ext uri="{FF2B5EF4-FFF2-40B4-BE49-F238E27FC236}">
                  <a16:creationId xmlns:a16="http://schemas.microsoft.com/office/drawing/2014/main" id="{E480730D-7550-EB9C-3406-E17F62DB6748}"/>
                </a:ext>
              </a:extLst>
            </p:cNvPr>
            <p:cNvSpPr txBox="1"/>
            <p:nvPr/>
          </p:nvSpPr>
          <p:spPr>
            <a:xfrm>
              <a:off x="4169229" y="3516087"/>
              <a:ext cx="3890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อักษรต่ำ</a:t>
              </a:r>
            </a:p>
          </p:txBody>
        </p:sp>
      </p:grpSp>
      <p:pic>
        <p:nvPicPr>
          <p:cNvPr id="41" name="รูปภาพ 40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DFF1C36-42EE-A933-1B92-B1D9381C3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 rot="20759040">
            <a:off x="2603869" y="2933699"/>
            <a:ext cx="1093033" cy="990600"/>
          </a:xfrm>
          <a:prstGeom prst="rect">
            <a:avLst/>
          </a:prstGeom>
        </p:spPr>
      </p:pic>
      <p:pic>
        <p:nvPicPr>
          <p:cNvPr id="42" name="รูปภาพ 41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AFEEDFA-482E-8929-516B-2A76ACC3A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 rot="717432">
            <a:off x="8495099" y="2933699"/>
            <a:ext cx="1093033" cy="990600"/>
          </a:xfrm>
          <a:prstGeom prst="rect">
            <a:avLst/>
          </a:prstGeom>
        </p:spPr>
      </p:pic>
      <p:pic>
        <p:nvPicPr>
          <p:cNvPr id="43" name="รูปภาพ 42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578764B-5811-0048-281D-4E7D003CE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 rot="20759040">
            <a:off x="2603869" y="4065076"/>
            <a:ext cx="1093033" cy="990600"/>
          </a:xfrm>
          <a:prstGeom prst="rect">
            <a:avLst/>
          </a:prstGeom>
        </p:spPr>
      </p:pic>
      <p:pic>
        <p:nvPicPr>
          <p:cNvPr id="44" name="รูปภาพ 43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9A19638-42E4-350E-2298-B2B5F2B53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 rot="717432">
            <a:off x="8495099" y="4065076"/>
            <a:ext cx="1093033" cy="990600"/>
          </a:xfrm>
          <a:prstGeom prst="rect">
            <a:avLst/>
          </a:prstGeom>
        </p:spPr>
      </p:pic>
      <p:pic>
        <p:nvPicPr>
          <p:cNvPr id="45" name="รูปภาพ 44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062B9A3-73C2-1ABD-0556-58C1431B3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 rot="20759040">
            <a:off x="2603868" y="5170958"/>
            <a:ext cx="1093033" cy="990600"/>
          </a:xfrm>
          <a:prstGeom prst="rect">
            <a:avLst/>
          </a:prstGeom>
        </p:spPr>
      </p:pic>
      <p:pic>
        <p:nvPicPr>
          <p:cNvPr id="46" name="รูปภาพ 45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5582B1A-F48E-8316-BA60-C915C0586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 rot="717432">
            <a:off x="8495098" y="5170958"/>
            <a:ext cx="1093033" cy="990600"/>
          </a:xfrm>
          <a:prstGeom prst="rect">
            <a:avLst/>
          </a:prstGeom>
        </p:spPr>
      </p:pic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85F1C27-089B-6D22-1D2A-6356C0B2B1A5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9C797A9E-6345-07DE-EE45-AD805D9A0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EB803FE2-0FC1-FF54-41C8-C427A1A81A1B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0761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1E2D-9446-91CB-A833-DB9844B48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CDBA414-2198-555F-4FBE-565D8267D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BBDB7ED-D571-DC7F-67CD-93EDFA1F9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0D10149E-C416-8D4C-D1FC-67402AD7CCB6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5A9EB23-7B40-9788-B40F-EBF516F95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3A79DF68-14E9-F7F5-E20F-030F3FCD3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0EA16942-0C69-9C2D-4865-02538CF38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DCF0DB6-3911-F690-313B-ABCE13040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F0BA2400-AADC-6B89-87D7-740198AE2526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35C1CD4F-C840-6BC3-ED84-03096B6E9220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ED9DA7C6-2CFC-0161-6953-BA04596103C1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6350DC2C-ADF2-42D8-021D-9AA144120C08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9017E5DC-F886-CEBC-4E97-3A9086361C82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E6730B98-0AA0-C4C2-F524-4AC001C1A625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F1D0F617-2F21-1E84-1EF6-5C15B6DDC77F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AF4AFDDC-A81B-FA33-8120-CE7E7F587744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2D47604A-80E2-3FAF-77DD-ED7B0A1D9871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5A62A7FF-A86F-D4B6-0414-38A4775B1BA2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ท้องฟ้า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2598E8E-E2E1-1006-9CFA-0317B42A4E76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E0F3895A-974B-7329-F4B3-0C89B8313E0D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7DF5AE14-D56F-DC4E-5C7F-1B041BFA117A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C52D4A07-0D5B-8A96-A9BE-BB9673FFBA2D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E5B503DB-D2B4-1C7E-4EC9-61E3099BCE41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3955B137-931A-14F2-8D6E-531DF6793A84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อาบน้ำ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3E173ACC-82E1-94B7-5C23-F5CBCF89D80B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025F2544-9FD9-02C9-8FB9-CA0968A1A43D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1A8391CD-1C49-ED28-2170-901A8A27797E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02D9425F-FE35-7DB6-9628-B132FA72B9ED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2600183C-6D9F-A534-14AE-F9BDBA5A0DF3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DEF82BEB-6C93-2E23-E864-098E3BE33C7F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งมงาย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2C22DFFB-259D-0F20-4D0D-E7DEB853ABC1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792DB17B-3DDF-AE6D-A052-76455798F8B6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3C099B87-C562-7CE8-F766-47C2652618AA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6AC44717-8442-4AEC-E71B-0C2B9C31DC35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3150B57F-1772-525F-10AF-EBED9C36790C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BFCE4937-A42C-F5FE-C41B-2EAAD969D068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ผีเสื้อ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EF594B7E-EF71-A4E9-6A49-961A2EFE100F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20EA0FAF-DD0A-81CF-679A-686019CE01DB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C5456ECF-7394-EAEA-FD38-B7C01313C47A}"/>
                </a:ext>
              </a:extLst>
            </p:cNvPr>
            <p:cNvSpPr txBox="1"/>
            <p:nvPr/>
          </p:nvSpPr>
          <p:spPr>
            <a:xfrm>
              <a:off x="3100792" y="1237443"/>
              <a:ext cx="6392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คำในข้อใดอยู่ในอักษรต่ำคู่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918A020-5407-3201-D694-39E613B751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AAB66D6-C824-381C-76FE-070808EFCF04}"/>
              </a:ext>
            </a:extLst>
          </p:cNvPr>
          <p:cNvSpPr txBox="1"/>
          <p:nvPr/>
        </p:nvSpPr>
        <p:spPr>
          <a:xfrm>
            <a:off x="2006179" y="1456718"/>
            <a:ext cx="125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๔.</a:t>
            </a:r>
          </a:p>
        </p:txBody>
      </p:sp>
    </p:spTree>
    <p:extLst>
      <p:ext uri="{BB962C8B-B14F-4D97-AF65-F5344CB8AC3E}">
        <p14:creationId xmlns:p14="http://schemas.microsoft.com/office/powerpoint/2010/main" val="4131418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EDF03-F143-4E0D-549B-04B38013D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3E8C24A-7FF3-E04F-82C6-BAE61F55F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BAF56DF-F149-6243-2904-E6FC750E0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73030FE1-5A20-ED08-AE6B-E4C011D69DAF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9C3B3D0-D710-C980-E37D-CBA419C04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5A85232-56E9-6FB3-A404-106038C49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7FE73ED-87D9-F8F8-45D2-D6DF5CA45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95888D1-14A3-EEF5-E206-B6250A160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73E9960-D136-05F8-C12A-7F9030F098B3}"/>
              </a:ext>
            </a:extLst>
          </p:cNvPr>
          <p:cNvGrpSpPr/>
          <p:nvPr/>
        </p:nvGrpSpPr>
        <p:grpSpPr>
          <a:xfrm>
            <a:off x="1142163" y="273452"/>
            <a:ext cx="9907675" cy="1798655"/>
            <a:chOff x="1142163" y="273452"/>
            <a:chExt cx="9907675" cy="1798655"/>
          </a:xfrm>
        </p:grpSpPr>
        <p:sp>
          <p:nvSpPr>
            <p:cNvPr id="2" name="สี่เหลี่ยมผืนผ้า: มุมมน 1">
              <a:extLst>
                <a:ext uri="{FF2B5EF4-FFF2-40B4-BE49-F238E27FC236}">
                  <a16:creationId xmlns:a16="http://schemas.microsoft.com/office/drawing/2014/main" id="{68885F63-9971-087F-97CA-9BD36840FE68}"/>
                </a:ext>
              </a:extLst>
            </p:cNvPr>
            <p:cNvSpPr/>
            <p:nvPr/>
          </p:nvSpPr>
          <p:spPr>
            <a:xfrm>
              <a:off x="1142163" y="273452"/>
              <a:ext cx="9907675" cy="179865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153B535C-CD4A-E238-0711-48C979E717F0}"/>
                </a:ext>
              </a:extLst>
            </p:cNvPr>
            <p:cNvSpPr txBox="1"/>
            <p:nvPr/>
          </p:nvSpPr>
          <p:spPr>
            <a:xfrm>
              <a:off x="1462346" y="572614"/>
              <a:ext cx="93248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7200" b="1" dirty="0">
                  <a:solidFill>
                    <a:srgbClr val="C00000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เฉลยแบบทดสอบท้ายบท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781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3461-5D9C-EA57-8AC3-FDB1B0ED8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2517345-D8C0-4B06-DCBD-395F91F06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954105F-26E3-5281-2F28-E09F35492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3B8162B4-1493-2222-11BD-23297D3212E2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7621E78A-19D1-D400-4F09-FC7C902C5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0D59FF6F-5464-390F-978B-E82FF8215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9974D25-9CF2-613D-EECD-F995A6A3A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74D27811-2AEA-8FE4-5CC4-D6BB4BFD8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B685C055-002C-C867-F56D-9B50A60B3D57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062D5C73-8752-67F4-2A5B-285DF411A376}"/>
              </a:ext>
            </a:extLst>
          </p:cNvPr>
          <p:cNvGrpSpPr/>
          <p:nvPr/>
        </p:nvGrpSpPr>
        <p:grpSpPr>
          <a:xfrm>
            <a:off x="3110881" y="127312"/>
            <a:ext cx="5970239" cy="961259"/>
            <a:chOff x="2695470" y="127312"/>
            <a:chExt cx="5970239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111A77B6-157E-24E9-6D6B-110736F5C241}"/>
                </a:ext>
              </a:extLst>
            </p:cNvPr>
            <p:cNvSpPr/>
            <p:nvPr/>
          </p:nvSpPr>
          <p:spPr>
            <a:xfrm>
              <a:off x="2695470" y="127312"/>
              <a:ext cx="5970239" cy="961259"/>
            </a:xfrm>
            <a:prstGeom prst="roundRect">
              <a:avLst>
                <a:gd name="adj" fmla="val 2339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160B9674-2D7A-990A-8BE1-9EE1A305E246}"/>
                </a:ext>
              </a:extLst>
            </p:cNvPr>
            <p:cNvSpPr txBox="1"/>
            <p:nvPr/>
          </p:nvSpPr>
          <p:spPr>
            <a:xfrm>
              <a:off x="2880866" y="268860"/>
              <a:ext cx="559944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เฉลยแบบทดสอบท้ายบท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230446F-4374-2094-F080-66D7B7285E1A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7416EBC4-9F4E-E465-53BB-92168627D1CE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FB44975B-367B-2D5F-244F-F27EE521FB61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4A637319-96E2-40B0-9EBA-D547F3F5FB98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CC39A828-0ACA-8648-3939-AC3D5F4F3976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B3096572-59B0-422A-ECF4-E46569760AD3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อักษรสูง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6B6DDEC9-F9EA-7BD3-026D-4B32FB8DB738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9ED27753-486B-17D8-F2FB-1FBB07DE2B48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56C2A69C-446E-494F-6E57-381754C91C8E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BD5DAEE4-4488-C425-A3FD-15D7E5EC2619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8078BAC5-C1B8-A6F2-1A28-BF060FCD58F3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479F37CB-A214-A458-A224-68AD228547C0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อักษรกลาง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88CE3596-344B-50F0-3DF1-7AD63C17C0CE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4320B6BB-8E82-F36F-A9B5-1EC4EE7AF896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A74F07E9-EE68-795D-46BF-C0CFA1A89F0B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DA0B235C-0644-0FC1-FEE2-12B9E20F8B79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0E83BA77-8781-A35E-CA9C-CE7FAF8F69C2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F3D0F562-6326-07BA-379F-7080E278BE5D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อักษรต่ำ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28B5796C-8D17-DC3B-8710-9479281E4EE2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9D6DA987-BA99-2918-F9B7-A5F35F214CDA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32A8A542-6B9C-2AEC-A1A5-DA24604D8897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CA2ED0FF-C99B-37C4-E396-FFF91AE8A3F0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0AD769A6-5660-ED1F-8515-5A4BF8C403A6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E8C24912-D3C3-4B07-6E3C-E247C1380E07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อักษรบน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02029EBC-7C0D-5508-FACF-3328ADE0D169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8024FE10-D929-73BE-4982-7E8F507CCF13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83ADD5A7-516D-6928-A65E-FB3A51965782}"/>
                </a:ext>
              </a:extLst>
            </p:cNvPr>
            <p:cNvSpPr txBox="1"/>
            <p:nvPr/>
          </p:nvSpPr>
          <p:spPr>
            <a:xfrm>
              <a:off x="3100792" y="1317829"/>
              <a:ext cx="6189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ข้อใด</a:t>
              </a:r>
              <a:r>
                <a:rPr lang="th-TH" sz="4000" b="1" u="sng" dirty="0">
                  <a:solidFill>
                    <a:srgbClr val="FFC900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ไม่</a:t>
              </a:r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อยู่ในอักษรสามหมู่</a:t>
              </a:r>
              <a:endParaRPr lang="th-TH" sz="5400" b="1" dirty="0">
                <a:solidFill>
                  <a:schemeClr val="bg1"/>
                </a:solidFill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80EB9BE-42C8-2533-44A1-2BF5C0305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32D62BCB-9FEA-6AC1-220F-96237BBAAC9F}"/>
              </a:ext>
            </a:extLst>
          </p:cNvPr>
          <p:cNvSpPr txBox="1"/>
          <p:nvPr/>
        </p:nvSpPr>
        <p:spPr>
          <a:xfrm>
            <a:off x="2184399" y="1456718"/>
            <a:ext cx="10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๑.</a:t>
            </a:r>
          </a:p>
        </p:txBody>
      </p:sp>
    </p:spTree>
    <p:extLst>
      <p:ext uri="{BB962C8B-B14F-4D97-AF65-F5344CB8AC3E}">
        <p14:creationId xmlns:p14="http://schemas.microsoft.com/office/powerpoint/2010/main" val="569214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8E1A8-C175-8C35-79DB-EAF1FB448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E40E738-E85B-6AB1-7CB5-870AF3E56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20EF074-17C1-8D73-A49A-D40003070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BF8036A3-2786-2B6C-DBAA-45BA4F7AACB8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EA9A0FCC-D50B-2506-48C7-64C8649C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308979D7-0B30-DD5B-D7DA-38B85B47B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2B7B3B0-6911-40F5-23A3-7E22E4813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D63379A6-FDAC-E5CE-43B8-6DB15757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D7FC56F0-E6C8-3089-70BB-C1D885E04A22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32F6AD29-515D-57D4-DE1A-E24EC2D4CA8C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8A70BCA4-6736-B847-7A24-37D730FE0FBB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5AB26BD8-8A1B-46F7-E662-5D29E501E56E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98FA1B5F-F45E-1037-84DB-F365ED97DFDB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5013829E-7BA4-C26E-4AB5-C1EDFBA3F4BD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8605F808-1947-C677-E06D-CD2DE1A861E7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1243EC7C-083B-D43B-4F97-51DC4CE1C288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635B85AF-A687-D9A9-B0E0-1537689E0CA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972E40D7-3712-190D-866C-8B498AFFB329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สาวสวย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8D2F5AD4-16F4-950A-956B-6C912172E6BE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E270A803-8A26-25FF-B702-478EA5613E07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023983F8-6451-BD22-31E5-FA095D90FAFC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A43B74E0-C168-6286-E2FE-E3BE8FD37DA6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E899EEA1-D1C2-BF82-5558-9E4D7E85D5E1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531105C4-1091-4B7B-4B2E-565BC4B0EFE6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พ่อค้า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AA8C02E4-919A-63C9-DDC0-CFB99BB4E47A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18AEE903-70EB-3F59-9145-94B38142494B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57D08E76-3F58-57DB-B149-F79C6584828C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5F4966DB-DD60-43A2-5D95-CB2B7A7CAF4A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2C50BF38-8391-E4C8-EE3F-1D37A2F8DB2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F72318C5-02C3-7CBE-79BC-67017424A7BA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ดวงดาว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F44953E2-C3D2-6147-A04A-E03B1A41140D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D332D38F-8F54-00A1-1B0E-2B5CD4DD2F07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D98A3B3C-E723-05B3-25F1-208AEDF049B9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78680E2D-C104-9D3A-B117-4A0B75EE0772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1D22D03F-3A29-1704-5820-E654D30D07F1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0BC12F55-4D2A-491F-DABB-A9E6AAD12F8C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ร่ำรวย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EC94765A-FDD3-29DF-C039-10913ACCE066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A99B143E-9F0F-B659-A846-B1454463F705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601531F8-5C7D-6AE2-014B-E3BB11CF07AD}"/>
                </a:ext>
              </a:extLst>
            </p:cNvPr>
            <p:cNvSpPr txBox="1"/>
            <p:nvPr/>
          </p:nvSpPr>
          <p:spPr>
            <a:xfrm>
              <a:off x="3100792" y="1237443"/>
              <a:ext cx="6189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คำในข้อใดอยู่ในอักษรสูง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221DFBC-1E62-9A7F-2BEF-7919D0806D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B9CD3B-B443-5312-F031-83C4770A3F7E}"/>
              </a:ext>
            </a:extLst>
          </p:cNvPr>
          <p:cNvSpPr txBox="1"/>
          <p:nvPr/>
        </p:nvSpPr>
        <p:spPr>
          <a:xfrm>
            <a:off x="2184399" y="1456718"/>
            <a:ext cx="10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๒.</a:t>
            </a:r>
          </a:p>
        </p:txBody>
      </p:sp>
    </p:spTree>
    <p:extLst>
      <p:ext uri="{BB962C8B-B14F-4D97-AF65-F5344CB8AC3E}">
        <p14:creationId xmlns:p14="http://schemas.microsoft.com/office/powerpoint/2010/main" val="2589115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8192A-1C26-4A69-6A02-C9BB2300C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4391068-C6BA-D0B3-C849-3A9DF0A7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068CA00-C116-5944-29CE-21A6D0991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DAFB14CB-628B-C7B2-9DB8-010CFCC6FAB0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DCF459E2-9597-0F3E-8739-10D0FE3D9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109B0A0C-5DCA-AC76-F2C8-979EF2D38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03852DD-2816-6D4D-9E9E-6C07CBB37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826D150-0DBE-6B92-8F02-35CB915CC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ADFF0C1A-AD9C-7F6C-9CC3-2879E7113752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A6DDAD36-9DF3-7900-AEB1-5A9C19B4A8D9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3B5D24F1-CBCC-681B-300A-B41F86D81AB9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06CC026D-D1C1-2819-F9AF-1198174C2E0D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178D9E79-E563-E3B6-C779-FAF7DDB6FF5B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C70B832B-A978-3CD1-813E-2BF5218E4935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A2D0F584-B5C8-688F-AF15-7C147C1B444E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651AA259-AFD9-0B2A-93DE-C5EC61DFE213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B96DCF26-4DDF-978C-E8A6-796DD2162853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A5DA5793-4773-23F9-3375-629E85AF6FC1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ทองคำ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16F3032E-992C-ED9B-F33D-9E30744A3A5B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8C7E9AC8-F178-6991-A583-80FFF8A80FBE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A537E89D-DAFA-7A07-0965-9F0E52915B74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2729711E-77F1-D01D-6A0B-05BCB08F892E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BF38C19C-B628-D4D8-805C-5AE1DF2E2954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E88A3CA0-803C-1228-7C9B-CD3E0E15D312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เด็กดี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46BEE32A-8689-E55A-D043-D9CC3703A45B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ADD9A7C0-A486-69C0-7091-9D6B9EF24719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D349AD66-79F7-95D7-5F73-4A3A222C0047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6B1B2604-C5F2-D915-39F6-ECDBC00E9EC2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D674E450-8A47-D882-E0A6-FDD37EFA857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63754C4A-BADF-117A-27B2-4B4C0FF6272D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โง่เง่า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AE608988-76D3-8BA3-0663-1E4BB98816D3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0ABD28F2-EE7B-5405-9557-D48F28FE7C71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200B2625-E08F-C18F-0554-95A66D16A787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ED9AE1BA-091D-5FF6-0621-319B6326B752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A602DCC1-0DC9-F646-0BAA-9714A7CA8B7E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5D12AC47-6FC0-CAF6-B3F4-31C333590188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นักเรียน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79FBFAF1-5822-949B-5789-D30F651B26DD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E0711406-FD62-557E-D6EE-7C99D54D7BE2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FC20F905-3ADD-CEA0-AA4E-BB579ACB7396}"/>
                </a:ext>
              </a:extLst>
            </p:cNvPr>
            <p:cNvSpPr txBox="1"/>
            <p:nvPr/>
          </p:nvSpPr>
          <p:spPr>
            <a:xfrm>
              <a:off x="3100792" y="1237443"/>
              <a:ext cx="61893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คำในข้อใดอยู่ในอักษรกลาง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DA29D4B-32B5-E5B9-A0EB-802BD97C3E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7DE9B000-724F-F77A-492A-186F2B0AB3D1}"/>
              </a:ext>
            </a:extLst>
          </p:cNvPr>
          <p:cNvSpPr txBox="1"/>
          <p:nvPr/>
        </p:nvSpPr>
        <p:spPr>
          <a:xfrm>
            <a:off x="2184399" y="1456718"/>
            <a:ext cx="108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๓.</a:t>
            </a:r>
          </a:p>
        </p:txBody>
      </p:sp>
    </p:spTree>
    <p:extLst>
      <p:ext uri="{BB962C8B-B14F-4D97-AF65-F5344CB8AC3E}">
        <p14:creationId xmlns:p14="http://schemas.microsoft.com/office/powerpoint/2010/main" val="135811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40F3D-C195-D6E0-F6F0-FD46EAEE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049EB91-7BED-BD4E-4A94-C0A5247BB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63BFC92-0277-4EFD-0B66-E5F27FB0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9D7DC1B9-6B40-4469-4BB6-B30B1C6C80DE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CC66E573-015F-71FB-F0D0-4AB975F3D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3D49E54B-BCAC-5FD1-8ED0-9D6508008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9BB5D256-287B-C59D-5E9A-32D12586A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7E492A73-0C9F-8385-9FD3-DDF74CCAD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5B5CBDD1-DB95-4C67-95E2-B1BB33F47B8E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C70FD2C6-3EEF-727A-C92A-9835EF739F1E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C4E43BFB-F58D-443C-79C7-E78A12F18221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FDB93E6C-1D4F-9A20-1744-3070AF1A6954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C9BE9C36-FD00-FCE4-1540-3C9CD34C4DCD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992992CD-ABBC-6AE4-C404-D4487D59B398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3D5D6257-D92D-12E7-5AD3-4A21614E3112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693A5B12-2E04-7EE1-2F8C-1D0523EB1675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CA85C068-F754-D091-F005-8F7957B4844D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F608A69F-DD20-0C9D-324A-2CEFAA288C94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ท้องฟ้า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BBC19AE8-6391-CED8-4208-FAA29F5C0559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E5E04287-C57F-07FA-2C2F-215B8DDEB927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FF0AA599-5FF5-E196-4090-33AAA40991E6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1D7C40BA-34DF-C669-B3CC-83601836E949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EBC11DA3-3FA6-EF59-5180-15AAE01E74E5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CD5DB902-0C4C-0899-52C0-2223FDFD7D5F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ปลาทอง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E7DA8D27-3CC5-9C81-2942-899DE904905B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0160D388-CD14-887C-8AB6-F5CC156A712E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C450EEFA-4EEB-40E4-77E9-D98491972C73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57327D55-C9D8-2467-576A-BB85729C6C6D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4C3EB0E8-BDB1-1478-2BE5-3DCE2716A805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51BE744B-0D1E-9E6D-C667-ACE4FAA82EF5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งมงาย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4039A9DA-9474-6DCE-CE0A-E82F4CB9A1BE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5400A393-4DB6-ACFD-CB3A-DF6501FDD84B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E2D18FFE-D1CB-0B75-4E87-E05035178F99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62B1CFBA-CF01-A623-9E83-11A27A0C28E5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BF434ED7-27EE-CFC9-BDE3-77EF022D84BF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DEE694EA-3DA2-1234-642C-4B82A032A59D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ผีเสื้อ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361AC2E4-61DC-D123-7195-E80DA80F0B6C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F0B4A7D6-9AAE-ABDA-D4B6-44384BC35AAA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59282EC6-3164-063D-84DB-EA6BD2829D99}"/>
                </a:ext>
              </a:extLst>
            </p:cNvPr>
            <p:cNvSpPr txBox="1"/>
            <p:nvPr/>
          </p:nvSpPr>
          <p:spPr>
            <a:xfrm>
              <a:off x="3100792" y="1237443"/>
              <a:ext cx="6392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คำในข้อใดอยู่ในอักษรต่ำเดี่ยว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D30669A-8204-D9F7-2487-F32E9065D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FFE00163-A456-1A77-6941-F50E190B30D5}"/>
              </a:ext>
            </a:extLst>
          </p:cNvPr>
          <p:cNvSpPr txBox="1"/>
          <p:nvPr/>
        </p:nvSpPr>
        <p:spPr>
          <a:xfrm>
            <a:off x="2006179" y="1456718"/>
            <a:ext cx="125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๔.</a:t>
            </a:r>
          </a:p>
        </p:txBody>
      </p:sp>
    </p:spTree>
    <p:extLst>
      <p:ext uri="{BB962C8B-B14F-4D97-AF65-F5344CB8AC3E}">
        <p14:creationId xmlns:p14="http://schemas.microsoft.com/office/powerpoint/2010/main" val="2535918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9DA4B-7E55-4A42-D509-70453C859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B1641FE-B2C7-27DB-DD03-E98A0C1D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E563BBE-738B-3895-9DF7-7D92E7B0B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8ED9EDC2-8980-BE84-2F7B-31B0604346D3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B5815176-C83C-4E41-1541-6BF89EF1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0CD8EE4-65C5-E718-9B23-BE17ADAD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6936A829-6D92-F218-27EE-866E12E4D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C15F24D3-1818-8817-795F-1E482A7D8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CCE4A6BB-D84F-E283-E662-E4E3C7DBF28E}"/>
              </a:ext>
            </a:extLst>
          </p:cNvPr>
          <p:cNvSpPr/>
          <p:nvPr/>
        </p:nvSpPr>
        <p:spPr>
          <a:xfrm>
            <a:off x="656807" y="429986"/>
            <a:ext cx="10878386" cy="5998028"/>
          </a:xfrm>
          <a:prstGeom prst="roundRect">
            <a:avLst>
              <a:gd name="adj" fmla="val 6919"/>
            </a:avLst>
          </a:prstGeom>
          <a:solidFill>
            <a:schemeClr val="bg1">
              <a:alpha val="94000"/>
            </a:schemeClr>
          </a:solidFill>
          <a:ln w="152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CkPastaRegularCV" panose="02000503000000000000" pitchFamily="2" charset="-34"/>
              <a:ea typeface="CkPastaRegularCV" panose="02000503000000000000" pitchFamily="2" charset="-34"/>
              <a:cs typeface="CkPastaRegularCV" panose="02000503000000000000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FB9A45B0-929B-434B-1A05-6A0A11B3D509}"/>
              </a:ext>
            </a:extLst>
          </p:cNvPr>
          <p:cNvGrpSpPr/>
          <p:nvPr/>
        </p:nvGrpSpPr>
        <p:grpSpPr>
          <a:xfrm>
            <a:off x="3526291" y="127312"/>
            <a:ext cx="5139418" cy="961259"/>
            <a:chOff x="3526291" y="127312"/>
            <a:chExt cx="5139418" cy="961259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1DAD5570-332D-62A2-D557-525315940A4D}"/>
                </a:ext>
              </a:extLst>
            </p:cNvPr>
            <p:cNvSpPr/>
            <p:nvPr/>
          </p:nvSpPr>
          <p:spPr>
            <a:xfrm>
              <a:off x="3526291" y="127312"/>
              <a:ext cx="5139418" cy="961259"/>
            </a:xfrm>
            <a:prstGeom prst="roundRect">
              <a:avLst>
                <a:gd name="adj" fmla="val 2339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0753AAC3-2907-0095-8956-53D9A93EEC5D}"/>
                </a:ext>
              </a:extLst>
            </p:cNvPr>
            <p:cNvSpPr txBox="1"/>
            <p:nvPr/>
          </p:nvSpPr>
          <p:spPr>
            <a:xfrm>
              <a:off x="3657601" y="321129"/>
              <a:ext cx="486591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แบบทดสอบท้ายบท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3CD15AE3-DF25-4C9E-7894-82027E882802}"/>
              </a:ext>
            </a:extLst>
          </p:cNvPr>
          <p:cNvGrpSpPr/>
          <p:nvPr/>
        </p:nvGrpSpPr>
        <p:grpSpPr>
          <a:xfrm>
            <a:off x="1261225" y="3087498"/>
            <a:ext cx="4797173" cy="1173161"/>
            <a:chOff x="1315654" y="2652067"/>
            <a:chExt cx="4797173" cy="1173161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4D98B4B7-CF3D-025A-1348-98BD6C652FEC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19" name="สี่เหลี่ยมผืนผ้า: มุมมน 18">
                <a:extLst>
                  <a:ext uri="{FF2B5EF4-FFF2-40B4-BE49-F238E27FC236}">
                    <a16:creationId xmlns:a16="http://schemas.microsoft.com/office/drawing/2014/main" id="{B17415F7-1D76-CA89-8ECD-7FB54AF27FCE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0" name="วงรี 19">
                <a:extLst>
                  <a:ext uri="{FF2B5EF4-FFF2-40B4-BE49-F238E27FC236}">
                    <a16:creationId xmlns:a16="http://schemas.microsoft.com/office/drawing/2014/main" id="{AA8BD1FB-A164-FF96-36B0-D967543D74E1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3659A708-4F21-30F7-0D1E-84BCA3D45128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3A77FA00-DF96-8CDF-8341-140CD36151E4}"/>
                </a:ext>
              </a:extLst>
            </p:cNvPr>
            <p:cNvSpPr txBox="1"/>
            <p:nvPr/>
          </p:nvSpPr>
          <p:spPr>
            <a:xfrm>
              <a:off x="2483931" y="2944528"/>
              <a:ext cx="31287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ท้องฟ้า</a:t>
              </a: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418DD959-6248-0D78-F19C-91D1A5C5F085}"/>
              </a:ext>
            </a:extLst>
          </p:cNvPr>
          <p:cNvGrpSpPr/>
          <p:nvPr/>
        </p:nvGrpSpPr>
        <p:grpSpPr>
          <a:xfrm>
            <a:off x="6270393" y="3084105"/>
            <a:ext cx="4841476" cy="1173161"/>
            <a:chOff x="1315654" y="2652067"/>
            <a:chExt cx="4841476" cy="1173161"/>
          </a:xfrm>
        </p:grpSpPr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524BCF32-9131-F198-6466-1F806825BBD5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25" name="สี่เหลี่ยมผืนผ้า: มุมมน 24">
                <a:extLst>
                  <a:ext uri="{FF2B5EF4-FFF2-40B4-BE49-F238E27FC236}">
                    <a16:creationId xmlns:a16="http://schemas.microsoft.com/office/drawing/2014/main" id="{E5ED66E8-E154-62E5-56D3-1795FD997C16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6" name="วงรี 25">
                <a:extLst>
                  <a:ext uri="{FF2B5EF4-FFF2-40B4-BE49-F238E27FC236}">
                    <a16:creationId xmlns:a16="http://schemas.microsoft.com/office/drawing/2014/main" id="{7EB0A250-9957-1543-E845-2B09E065FD2F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FADB1B61-FE69-1AD6-3EBB-0408ECA93B9F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</a:t>
                </a:r>
              </a:p>
            </p:txBody>
          </p:sp>
        </p:grp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id="{3CBE8F99-30A5-9EB6-5518-297B1A76D1C6}"/>
                </a:ext>
              </a:extLst>
            </p:cNvPr>
            <p:cNvSpPr txBox="1"/>
            <p:nvPr/>
          </p:nvSpPr>
          <p:spPr>
            <a:xfrm>
              <a:off x="2337234" y="2953940"/>
              <a:ext cx="33300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อาบน้ำ</a:t>
              </a:r>
            </a:p>
          </p:txBody>
        </p:sp>
      </p:grp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03165FC2-982F-1480-0466-7B40158F886E}"/>
              </a:ext>
            </a:extLst>
          </p:cNvPr>
          <p:cNvGrpSpPr/>
          <p:nvPr/>
        </p:nvGrpSpPr>
        <p:grpSpPr>
          <a:xfrm>
            <a:off x="1261225" y="4693455"/>
            <a:ext cx="4797173" cy="1173161"/>
            <a:chOff x="1315654" y="2652067"/>
            <a:chExt cx="4797173" cy="1173161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E4B28A5E-6C99-14A6-2B04-FD9A6B157F8B}"/>
                </a:ext>
              </a:extLst>
            </p:cNvPr>
            <p:cNvGrpSpPr/>
            <p:nvPr/>
          </p:nvGrpSpPr>
          <p:grpSpPr>
            <a:xfrm>
              <a:off x="1315654" y="2652067"/>
              <a:ext cx="4797173" cy="1173161"/>
              <a:chOff x="929859" y="2922012"/>
              <a:chExt cx="4797173" cy="1173161"/>
            </a:xfrm>
          </p:grpSpPr>
          <p:sp>
            <p:nvSpPr>
              <p:cNvPr id="31" name="สี่เหลี่ยมผืนผ้า: มุมมน 30">
                <a:extLst>
                  <a:ext uri="{FF2B5EF4-FFF2-40B4-BE49-F238E27FC236}">
                    <a16:creationId xmlns:a16="http://schemas.microsoft.com/office/drawing/2014/main" id="{B987393E-1A4A-9873-CBB5-29E62FC9DF65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797173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2C6C6D2B-A21C-55D9-E90C-FF3172CF2C8A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94B6EBF3-BCB3-D55B-5DD9-DD89B82904F0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ค</a:t>
                </a:r>
              </a:p>
            </p:txBody>
          </p:sp>
        </p:grp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id="{130CD635-CE0E-75A8-EFB4-8FDE2DAA7140}"/>
                </a:ext>
              </a:extLst>
            </p:cNvPr>
            <p:cNvSpPr txBox="1"/>
            <p:nvPr/>
          </p:nvSpPr>
          <p:spPr>
            <a:xfrm>
              <a:off x="2438621" y="2991418"/>
              <a:ext cx="31525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งมงาย</a:t>
              </a:r>
            </a:p>
          </p:txBody>
        </p:sp>
      </p:grpSp>
      <p:grpSp>
        <p:nvGrpSpPr>
          <p:cNvPr id="34" name="กลุ่ม 33">
            <a:extLst>
              <a:ext uri="{FF2B5EF4-FFF2-40B4-BE49-F238E27FC236}">
                <a16:creationId xmlns:a16="http://schemas.microsoft.com/office/drawing/2014/main" id="{ED419114-BC75-FA27-3332-783BC6930060}"/>
              </a:ext>
            </a:extLst>
          </p:cNvPr>
          <p:cNvGrpSpPr/>
          <p:nvPr/>
        </p:nvGrpSpPr>
        <p:grpSpPr>
          <a:xfrm>
            <a:off x="6270393" y="4690062"/>
            <a:ext cx="4841476" cy="1173161"/>
            <a:chOff x="1315654" y="2652067"/>
            <a:chExt cx="4841476" cy="1173161"/>
          </a:xfrm>
        </p:grpSpPr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A5D4E132-E6BC-1749-6940-1B70F16C24BB}"/>
                </a:ext>
              </a:extLst>
            </p:cNvPr>
            <p:cNvGrpSpPr/>
            <p:nvPr/>
          </p:nvGrpSpPr>
          <p:grpSpPr>
            <a:xfrm>
              <a:off x="1315654" y="2652067"/>
              <a:ext cx="4841476" cy="1173161"/>
              <a:chOff x="929859" y="2922012"/>
              <a:chExt cx="4841476" cy="1173161"/>
            </a:xfrm>
          </p:grpSpPr>
          <p:sp>
            <p:nvSpPr>
              <p:cNvPr id="37" name="สี่เหลี่ยมผืนผ้า: มุมมน 36">
                <a:extLst>
                  <a:ext uri="{FF2B5EF4-FFF2-40B4-BE49-F238E27FC236}">
                    <a16:creationId xmlns:a16="http://schemas.microsoft.com/office/drawing/2014/main" id="{4D36C4C1-7BA6-2C71-6896-88CBD766108F}"/>
                  </a:ext>
                </a:extLst>
              </p:cNvPr>
              <p:cNvSpPr/>
              <p:nvPr/>
            </p:nvSpPr>
            <p:spPr>
              <a:xfrm>
                <a:off x="929859" y="2922012"/>
                <a:ext cx="4841476" cy="1173161"/>
              </a:xfrm>
              <a:prstGeom prst="roundRect">
                <a:avLst>
                  <a:gd name="adj" fmla="val 50000"/>
                </a:avLst>
              </a:prstGeom>
              <a:solidFill>
                <a:srgbClr val="FFC9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8" name="วงรี 37">
                <a:extLst>
                  <a:ext uri="{FF2B5EF4-FFF2-40B4-BE49-F238E27FC236}">
                    <a16:creationId xmlns:a16="http://schemas.microsoft.com/office/drawing/2014/main" id="{0F03929E-8C88-7373-A6E3-96F316D51E18}"/>
                  </a:ext>
                </a:extLst>
              </p:cNvPr>
              <p:cNvSpPr/>
              <p:nvPr/>
            </p:nvSpPr>
            <p:spPr>
              <a:xfrm>
                <a:off x="1026066" y="3007266"/>
                <a:ext cx="995868" cy="99586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646C33E7-625A-8512-6269-B1A758B05633}"/>
                  </a:ext>
                </a:extLst>
              </p:cNvPr>
              <p:cNvSpPr txBox="1"/>
              <p:nvPr/>
            </p:nvSpPr>
            <p:spPr>
              <a:xfrm>
                <a:off x="1238622" y="3048000"/>
                <a:ext cx="6056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6000" b="1" dirty="0">
                    <a:ln>
                      <a:solidFill>
                        <a:sysClr val="windowText" lastClr="000000"/>
                      </a:solidFill>
                    </a:ln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</a:t>
                </a:r>
              </a:p>
            </p:txBody>
          </p:sp>
        </p:grpSp>
        <p:sp>
          <p:nvSpPr>
            <p:cNvPr id="36" name="กล่องข้อความ 35">
              <a:extLst>
                <a:ext uri="{FF2B5EF4-FFF2-40B4-BE49-F238E27FC236}">
                  <a16:creationId xmlns:a16="http://schemas.microsoft.com/office/drawing/2014/main" id="{AB260062-2A0F-6CF7-1632-FBC4E2DA2167}"/>
                </a:ext>
              </a:extLst>
            </p:cNvPr>
            <p:cNvSpPr txBox="1"/>
            <p:nvPr/>
          </p:nvSpPr>
          <p:spPr>
            <a:xfrm>
              <a:off x="2503936" y="3029099"/>
              <a:ext cx="31004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ผีเสื้อ</a:t>
              </a:r>
            </a:p>
          </p:txBody>
        </p: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D1C6AD80-9462-55DB-5100-E7529139FD64}"/>
              </a:ext>
            </a:extLst>
          </p:cNvPr>
          <p:cNvGrpSpPr/>
          <p:nvPr/>
        </p:nvGrpSpPr>
        <p:grpSpPr>
          <a:xfrm>
            <a:off x="2695470" y="1440546"/>
            <a:ext cx="7636710" cy="1325175"/>
            <a:chOff x="2138661" y="918028"/>
            <a:chExt cx="7636710" cy="1325175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776B7731-CC91-689F-093F-74BE843C4FF1}"/>
                </a:ext>
              </a:extLst>
            </p:cNvPr>
            <p:cNvSpPr/>
            <p:nvPr/>
          </p:nvSpPr>
          <p:spPr>
            <a:xfrm>
              <a:off x="2138661" y="918028"/>
              <a:ext cx="7636710" cy="1325175"/>
            </a:xfrm>
            <a:prstGeom prst="roundRect">
              <a:avLst>
                <a:gd name="adj" fmla="val 29157"/>
              </a:avLst>
            </a:prstGeom>
            <a:solidFill>
              <a:srgbClr val="05304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sd="3028044365">
                    <a:custGeom>
                      <a:avLst/>
                      <a:gdLst>
                        <a:gd name="connsiteX0" fmla="*/ 0 w 7467600"/>
                        <a:gd name="connsiteY0" fmla="*/ 159785 h 958689"/>
                        <a:gd name="connsiteX1" fmla="*/ 159785 w 7467600"/>
                        <a:gd name="connsiteY1" fmla="*/ 0 h 958689"/>
                        <a:gd name="connsiteX2" fmla="*/ 826934 w 7467600"/>
                        <a:gd name="connsiteY2" fmla="*/ 0 h 958689"/>
                        <a:gd name="connsiteX3" fmla="*/ 1279643 w 7467600"/>
                        <a:gd name="connsiteY3" fmla="*/ 0 h 958689"/>
                        <a:gd name="connsiteX4" fmla="*/ 1875312 w 7467600"/>
                        <a:gd name="connsiteY4" fmla="*/ 0 h 958689"/>
                        <a:gd name="connsiteX5" fmla="*/ 2470981 w 7467600"/>
                        <a:gd name="connsiteY5" fmla="*/ 0 h 958689"/>
                        <a:gd name="connsiteX6" fmla="*/ 2923690 w 7467600"/>
                        <a:gd name="connsiteY6" fmla="*/ 0 h 958689"/>
                        <a:gd name="connsiteX7" fmla="*/ 3590839 w 7467600"/>
                        <a:gd name="connsiteY7" fmla="*/ 0 h 958689"/>
                        <a:gd name="connsiteX8" fmla="*/ 3972068 w 7467600"/>
                        <a:gd name="connsiteY8" fmla="*/ 0 h 958689"/>
                        <a:gd name="connsiteX9" fmla="*/ 4639217 w 7467600"/>
                        <a:gd name="connsiteY9" fmla="*/ 0 h 958689"/>
                        <a:gd name="connsiteX10" fmla="*/ 5306367 w 7467600"/>
                        <a:gd name="connsiteY10" fmla="*/ 0 h 958689"/>
                        <a:gd name="connsiteX11" fmla="*/ 6044996 w 7467600"/>
                        <a:gd name="connsiteY11" fmla="*/ 0 h 958689"/>
                        <a:gd name="connsiteX12" fmla="*/ 6497705 w 7467600"/>
                        <a:gd name="connsiteY12" fmla="*/ 0 h 958689"/>
                        <a:gd name="connsiteX13" fmla="*/ 7307815 w 7467600"/>
                        <a:gd name="connsiteY13" fmla="*/ 0 h 958689"/>
                        <a:gd name="connsiteX14" fmla="*/ 7467600 w 7467600"/>
                        <a:gd name="connsiteY14" fmla="*/ 159785 h 958689"/>
                        <a:gd name="connsiteX15" fmla="*/ 7467600 w 7467600"/>
                        <a:gd name="connsiteY15" fmla="*/ 492127 h 958689"/>
                        <a:gd name="connsiteX16" fmla="*/ 7467600 w 7467600"/>
                        <a:gd name="connsiteY16" fmla="*/ 798904 h 958689"/>
                        <a:gd name="connsiteX17" fmla="*/ 7307815 w 7467600"/>
                        <a:gd name="connsiteY17" fmla="*/ 958689 h 958689"/>
                        <a:gd name="connsiteX18" fmla="*/ 6640666 w 7467600"/>
                        <a:gd name="connsiteY18" fmla="*/ 958689 h 958689"/>
                        <a:gd name="connsiteX19" fmla="*/ 5902036 w 7467600"/>
                        <a:gd name="connsiteY19" fmla="*/ 958689 h 958689"/>
                        <a:gd name="connsiteX20" fmla="*/ 5306367 w 7467600"/>
                        <a:gd name="connsiteY20" fmla="*/ 958689 h 958689"/>
                        <a:gd name="connsiteX21" fmla="*/ 4853658 w 7467600"/>
                        <a:gd name="connsiteY21" fmla="*/ 958689 h 958689"/>
                        <a:gd name="connsiteX22" fmla="*/ 4186509 w 7467600"/>
                        <a:gd name="connsiteY22" fmla="*/ 958689 h 958689"/>
                        <a:gd name="connsiteX23" fmla="*/ 3447879 w 7467600"/>
                        <a:gd name="connsiteY23" fmla="*/ 958689 h 958689"/>
                        <a:gd name="connsiteX24" fmla="*/ 3066651 w 7467600"/>
                        <a:gd name="connsiteY24" fmla="*/ 958689 h 958689"/>
                        <a:gd name="connsiteX25" fmla="*/ 2685422 w 7467600"/>
                        <a:gd name="connsiteY25" fmla="*/ 958689 h 958689"/>
                        <a:gd name="connsiteX26" fmla="*/ 2161233 w 7467600"/>
                        <a:gd name="connsiteY26" fmla="*/ 958689 h 958689"/>
                        <a:gd name="connsiteX27" fmla="*/ 1780005 w 7467600"/>
                        <a:gd name="connsiteY27" fmla="*/ 958689 h 958689"/>
                        <a:gd name="connsiteX28" fmla="*/ 1041375 w 7467600"/>
                        <a:gd name="connsiteY28" fmla="*/ 958689 h 958689"/>
                        <a:gd name="connsiteX29" fmla="*/ 159785 w 7467600"/>
                        <a:gd name="connsiteY29" fmla="*/ 958689 h 958689"/>
                        <a:gd name="connsiteX30" fmla="*/ 0 w 7467600"/>
                        <a:gd name="connsiteY30" fmla="*/ 798904 h 958689"/>
                        <a:gd name="connsiteX31" fmla="*/ 0 w 7467600"/>
                        <a:gd name="connsiteY31" fmla="*/ 466562 h 958689"/>
                        <a:gd name="connsiteX32" fmla="*/ 0 w 7467600"/>
                        <a:gd name="connsiteY32" fmla="*/ 159785 h 9586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7467600" h="958689" fill="none" extrusionOk="0">
                          <a:moveTo>
                            <a:pt x="0" y="159785"/>
                          </a:moveTo>
                          <a:cubicBezTo>
                            <a:pt x="-4512" y="63291"/>
                            <a:pt x="82231" y="-12111"/>
                            <a:pt x="159785" y="0"/>
                          </a:cubicBezTo>
                          <a:cubicBezTo>
                            <a:pt x="398451" y="-35540"/>
                            <a:pt x="523717" y="314"/>
                            <a:pt x="826934" y="0"/>
                          </a:cubicBezTo>
                          <a:cubicBezTo>
                            <a:pt x="1130151" y="-314"/>
                            <a:pt x="1119137" y="7939"/>
                            <a:pt x="1279643" y="0"/>
                          </a:cubicBezTo>
                          <a:cubicBezTo>
                            <a:pt x="1440149" y="-7939"/>
                            <a:pt x="1666909" y="11138"/>
                            <a:pt x="1875312" y="0"/>
                          </a:cubicBezTo>
                          <a:cubicBezTo>
                            <a:pt x="2083715" y="-11138"/>
                            <a:pt x="2328250" y="50441"/>
                            <a:pt x="2470981" y="0"/>
                          </a:cubicBezTo>
                          <a:cubicBezTo>
                            <a:pt x="2613712" y="-50441"/>
                            <a:pt x="2764641" y="7667"/>
                            <a:pt x="2923690" y="0"/>
                          </a:cubicBezTo>
                          <a:cubicBezTo>
                            <a:pt x="3082739" y="-7667"/>
                            <a:pt x="3456802" y="62424"/>
                            <a:pt x="3590839" y="0"/>
                          </a:cubicBezTo>
                          <a:cubicBezTo>
                            <a:pt x="3724876" y="-62424"/>
                            <a:pt x="3881446" y="11609"/>
                            <a:pt x="3972068" y="0"/>
                          </a:cubicBezTo>
                          <a:cubicBezTo>
                            <a:pt x="4062690" y="-11609"/>
                            <a:pt x="4399900" y="59511"/>
                            <a:pt x="4639217" y="0"/>
                          </a:cubicBezTo>
                          <a:cubicBezTo>
                            <a:pt x="4878534" y="-59511"/>
                            <a:pt x="5122207" y="60986"/>
                            <a:pt x="5306367" y="0"/>
                          </a:cubicBezTo>
                          <a:cubicBezTo>
                            <a:pt x="5490527" y="-60986"/>
                            <a:pt x="5736771" y="32729"/>
                            <a:pt x="6044996" y="0"/>
                          </a:cubicBezTo>
                          <a:cubicBezTo>
                            <a:pt x="6353221" y="-32729"/>
                            <a:pt x="6380212" y="20148"/>
                            <a:pt x="6497705" y="0"/>
                          </a:cubicBezTo>
                          <a:cubicBezTo>
                            <a:pt x="6615198" y="-20148"/>
                            <a:pt x="7061475" y="13726"/>
                            <a:pt x="7307815" y="0"/>
                          </a:cubicBezTo>
                          <a:cubicBezTo>
                            <a:pt x="7395636" y="21417"/>
                            <a:pt x="7454918" y="93420"/>
                            <a:pt x="7467600" y="159785"/>
                          </a:cubicBezTo>
                          <a:cubicBezTo>
                            <a:pt x="7503860" y="270480"/>
                            <a:pt x="7439791" y="394545"/>
                            <a:pt x="7467600" y="492127"/>
                          </a:cubicBezTo>
                          <a:cubicBezTo>
                            <a:pt x="7495409" y="589709"/>
                            <a:pt x="7455885" y="693750"/>
                            <a:pt x="7467600" y="798904"/>
                          </a:cubicBezTo>
                          <a:cubicBezTo>
                            <a:pt x="7476362" y="889536"/>
                            <a:pt x="7391789" y="955815"/>
                            <a:pt x="7307815" y="958689"/>
                          </a:cubicBezTo>
                          <a:cubicBezTo>
                            <a:pt x="6984871" y="981747"/>
                            <a:pt x="6789115" y="908948"/>
                            <a:pt x="6640666" y="958689"/>
                          </a:cubicBezTo>
                          <a:cubicBezTo>
                            <a:pt x="6492217" y="1008430"/>
                            <a:pt x="6088047" y="904214"/>
                            <a:pt x="5902036" y="958689"/>
                          </a:cubicBezTo>
                          <a:cubicBezTo>
                            <a:pt x="5716025" y="1013164"/>
                            <a:pt x="5531848" y="917184"/>
                            <a:pt x="5306367" y="958689"/>
                          </a:cubicBezTo>
                          <a:cubicBezTo>
                            <a:pt x="5080886" y="1000194"/>
                            <a:pt x="5074198" y="932601"/>
                            <a:pt x="4853658" y="958689"/>
                          </a:cubicBezTo>
                          <a:cubicBezTo>
                            <a:pt x="4633118" y="984777"/>
                            <a:pt x="4333916" y="945739"/>
                            <a:pt x="4186509" y="958689"/>
                          </a:cubicBezTo>
                          <a:cubicBezTo>
                            <a:pt x="4039102" y="971639"/>
                            <a:pt x="3728703" y="894729"/>
                            <a:pt x="3447879" y="958689"/>
                          </a:cubicBezTo>
                          <a:cubicBezTo>
                            <a:pt x="3167055" y="1022649"/>
                            <a:pt x="3222234" y="939901"/>
                            <a:pt x="3066651" y="958689"/>
                          </a:cubicBezTo>
                          <a:cubicBezTo>
                            <a:pt x="2911068" y="977477"/>
                            <a:pt x="2821203" y="917574"/>
                            <a:pt x="2685422" y="958689"/>
                          </a:cubicBezTo>
                          <a:cubicBezTo>
                            <a:pt x="2549641" y="999804"/>
                            <a:pt x="2366862" y="942526"/>
                            <a:pt x="2161233" y="958689"/>
                          </a:cubicBezTo>
                          <a:cubicBezTo>
                            <a:pt x="1955604" y="974852"/>
                            <a:pt x="1882249" y="934528"/>
                            <a:pt x="1780005" y="958689"/>
                          </a:cubicBezTo>
                          <a:cubicBezTo>
                            <a:pt x="1677761" y="982850"/>
                            <a:pt x="1231267" y="944920"/>
                            <a:pt x="1041375" y="958689"/>
                          </a:cubicBezTo>
                          <a:cubicBezTo>
                            <a:pt x="851483" y="972458"/>
                            <a:pt x="450736" y="922186"/>
                            <a:pt x="159785" y="958689"/>
                          </a:cubicBezTo>
                          <a:cubicBezTo>
                            <a:pt x="56567" y="973934"/>
                            <a:pt x="2541" y="888804"/>
                            <a:pt x="0" y="798904"/>
                          </a:cubicBezTo>
                          <a:cubicBezTo>
                            <a:pt x="-6392" y="711969"/>
                            <a:pt x="24895" y="583948"/>
                            <a:pt x="0" y="466562"/>
                          </a:cubicBezTo>
                          <a:cubicBezTo>
                            <a:pt x="-24895" y="349176"/>
                            <a:pt x="14567" y="307858"/>
                            <a:pt x="0" y="159785"/>
                          </a:cubicBezTo>
                          <a:close/>
                        </a:path>
                        <a:path w="7467600" h="958689" stroke="0" extrusionOk="0">
                          <a:moveTo>
                            <a:pt x="0" y="159785"/>
                          </a:moveTo>
                          <a:cubicBezTo>
                            <a:pt x="-18563" y="85274"/>
                            <a:pt x="81105" y="-2099"/>
                            <a:pt x="159785" y="0"/>
                          </a:cubicBezTo>
                          <a:cubicBezTo>
                            <a:pt x="507457" y="-302"/>
                            <a:pt x="722862" y="36995"/>
                            <a:pt x="898415" y="0"/>
                          </a:cubicBezTo>
                          <a:cubicBezTo>
                            <a:pt x="1073968" y="-36995"/>
                            <a:pt x="1448714" y="86013"/>
                            <a:pt x="1637045" y="0"/>
                          </a:cubicBezTo>
                          <a:cubicBezTo>
                            <a:pt x="1825376" y="-86013"/>
                            <a:pt x="2007145" y="22043"/>
                            <a:pt x="2232714" y="0"/>
                          </a:cubicBezTo>
                          <a:cubicBezTo>
                            <a:pt x="2458283" y="-22043"/>
                            <a:pt x="2575767" y="40554"/>
                            <a:pt x="2685422" y="0"/>
                          </a:cubicBezTo>
                          <a:cubicBezTo>
                            <a:pt x="2795077" y="-40554"/>
                            <a:pt x="3018670" y="8929"/>
                            <a:pt x="3281091" y="0"/>
                          </a:cubicBezTo>
                          <a:cubicBezTo>
                            <a:pt x="3543512" y="-8929"/>
                            <a:pt x="3644455" y="20693"/>
                            <a:pt x="3805280" y="0"/>
                          </a:cubicBezTo>
                          <a:cubicBezTo>
                            <a:pt x="3966105" y="-20693"/>
                            <a:pt x="4242083" y="49725"/>
                            <a:pt x="4543910" y="0"/>
                          </a:cubicBezTo>
                          <a:cubicBezTo>
                            <a:pt x="4845737" y="-49725"/>
                            <a:pt x="4786092" y="47742"/>
                            <a:pt x="4996619" y="0"/>
                          </a:cubicBezTo>
                          <a:cubicBezTo>
                            <a:pt x="5207146" y="-47742"/>
                            <a:pt x="5388818" y="14259"/>
                            <a:pt x="5520808" y="0"/>
                          </a:cubicBezTo>
                          <a:cubicBezTo>
                            <a:pt x="5652798" y="-14259"/>
                            <a:pt x="5926157" y="28682"/>
                            <a:pt x="6044996" y="0"/>
                          </a:cubicBezTo>
                          <a:cubicBezTo>
                            <a:pt x="6163835" y="-28682"/>
                            <a:pt x="6357459" y="33796"/>
                            <a:pt x="6497705" y="0"/>
                          </a:cubicBezTo>
                          <a:cubicBezTo>
                            <a:pt x="6637951" y="-33796"/>
                            <a:pt x="7001999" y="87774"/>
                            <a:pt x="7307815" y="0"/>
                          </a:cubicBezTo>
                          <a:cubicBezTo>
                            <a:pt x="7401751" y="4626"/>
                            <a:pt x="7461369" y="80170"/>
                            <a:pt x="7467600" y="159785"/>
                          </a:cubicBezTo>
                          <a:cubicBezTo>
                            <a:pt x="7478917" y="260770"/>
                            <a:pt x="7448468" y="348860"/>
                            <a:pt x="7467600" y="492127"/>
                          </a:cubicBezTo>
                          <a:cubicBezTo>
                            <a:pt x="7486732" y="635394"/>
                            <a:pt x="7463665" y="652558"/>
                            <a:pt x="7467600" y="798904"/>
                          </a:cubicBezTo>
                          <a:cubicBezTo>
                            <a:pt x="7481524" y="907874"/>
                            <a:pt x="7399373" y="979893"/>
                            <a:pt x="7307815" y="958689"/>
                          </a:cubicBezTo>
                          <a:cubicBezTo>
                            <a:pt x="7156362" y="982853"/>
                            <a:pt x="6920771" y="923259"/>
                            <a:pt x="6712146" y="958689"/>
                          </a:cubicBezTo>
                          <a:cubicBezTo>
                            <a:pt x="6503521" y="994119"/>
                            <a:pt x="6261245" y="875432"/>
                            <a:pt x="5973516" y="958689"/>
                          </a:cubicBezTo>
                          <a:cubicBezTo>
                            <a:pt x="5685787" y="1041946"/>
                            <a:pt x="5684289" y="920339"/>
                            <a:pt x="5520808" y="958689"/>
                          </a:cubicBezTo>
                          <a:cubicBezTo>
                            <a:pt x="5357327" y="997039"/>
                            <a:pt x="5186619" y="928904"/>
                            <a:pt x="5068099" y="958689"/>
                          </a:cubicBezTo>
                          <a:cubicBezTo>
                            <a:pt x="4949579" y="988474"/>
                            <a:pt x="4559809" y="905824"/>
                            <a:pt x="4400949" y="958689"/>
                          </a:cubicBezTo>
                          <a:cubicBezTo>
                            <a:pt x="4242089" y="1011554"/>
                            <a:pt x="4018773" y="902765"/>
                            <a:pt x="3733800" y="958689"/>
                          </a:cubicBezTo>
                          <a:cubicBezTo>
                            <a:pt x="3448827" y="1014613"/>
                            <a:pt x="3394515" y="939925"/>
                            <a:pt x="3281091" y="958689"/>
                          </a:cubicBezTo>
                          <a:cubicBezTo>
                            <a:pt x="3167667" y="977453"/>
                            <a:pt x="2823880" y="929681"/>
                            <a:pt x="2685422" y="958689"/>
                          </a:cubicBezTo>
                          <a:cubicBezTo>
                            <a:pt x="2546964" y="987697"/>
                            <a:pt x="2427536" y="912784"/>
                            <a:pt x="2232714" y="958689"/>
                          </a:cubicBezTo>
                          <a:cubicBezTo>
                            <a:pt x="2037892" y="1004594"/>
                            <a:pt x="1845365" y="930298"/>
                            <a:pt x="1494084" y="958689"/>
                          </a:cubicBezTo>
                          <a:cubicBezTo>
                            <a:pt x="1142803" y="987080"/>
                            <a:pt x="1113634" y="925181"/>
                            <a:pt x="969895" y="958689"/>
                          </a:cubicBezTo>
                          <a:cubicBezTo>
                            <a:pt x="826156" y="992197"/>
                            <a:pt x="329889" y="867951"/>
                            <a:pt x="159785" y="958689"/>
                          </a:cubicBezTo>
                          <a:cubicBezTo>
                            <a:pt x="76045" y="983986"/>
                            <a:pt x="1897" y="894120"/>
                            <a:pt x="0" y="798904"/>
                          </a:cubicBezTo>
                          <a:cubicBezTo>
                            <a:pt x="-7861" y="732511"/>
                            <a:pt x="13334" y="595616"/>
                            <a:pt x="0" y="498518"/>
                          </a:cubicBezTo>
                          <a:cubicBezTo>
                            <a:pt x="-13334" y="401420"/>
                            <a:pt x="15867" y="316295"/>
                            <a:pt x="0" y="15978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DDAEFDC7-A748-323F-022E-D25A85D2DD98}"/>
                </a:ext>
              </a:extLst>
            </p:cNvPr>
            <p:cNvSpPr txBox="1"/>
            <p:nvPr/>
          </p:nvSpPr>
          <p:spPr>
            <a:xfrm>
              <a:off x="3100792" y="1237443"/>
              <a:ext cx="6392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คำในข้อใดอยู่ในอักษรต่ำคู่</a:t>
              </a:r>
            </a:p>
          </p:txBody>
        </p:sp>
      </p:grpSp>
      <p:pic>
        <p:nvPicPr>
          <p:cNvPr id="47" name="รูปภาพ 46" descr="รูปภาพประกอบด้วย สีเหลือ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B0E5CFA-E092-5F2A-E134-593212736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32063" r="29875" b="32063"/>
          <a:stretch>
            <a:fillRect/>
          </a:stretch>
        </p:blipFill>
        <p:spPr>
          <a:xfrm>
            <a:off x="1776976" y="1237004"/>
            <a:ext cx="1749315" cy="1585378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2E294055-53F8-95C8-F020-739E2D323667}"/>
              </a:ext>
            </a:extLst>
          </p:cNvPr>
          <p:cNvSpPr txBox="1"/>
          <p:nvPr/>
        </p:nvSpPr>
        <p:spPr>
          <a:xfrm>
            <a:off x="2006179" y="1456718"/>
            <a:ext cx="125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๔.</a:t>
            </a:r>
          </a:p>
        </p:txBody>
      </p:sp>
    </p:spTree>
    <p:extLst>
      <p:ext uri="{BB962C8B-B14F-4D97-AF65-F5344CB8AC3E}">
        <p14:creationId xmlns:p14="http://schemas.microsoft.com/office/powerpoint/2010/main" val="4208418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CC331-D773-7879-CAE7-084F16677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หลุมฝังศพ, การ์ตูน, ศิลปะ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91FD113-1E28-8766-B5A2-BEB6155B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r="7232"/>
          <a:stretch>
            <a:fillRect/>
          </a:stretch>
        </p:blipFill>
        <p:spPr>
          <a:xfrm>
            <a:off x="0" y="-25145"/>
            <a:ext cx="12192000" cy="6901132"/>
          </a:xfrm>
          <a:prstGeom prst="rect">
            <a:avLst/>
          </a:prstGeom>
        </p:spPr>
      </p:pic>
      <p:pic>
        <p:nvPicPr>
          <p:cNvPr id="16" name="รูปภาพ 15" descr="รูปภาพประกอบด้วย ศิลปะ, ภาพตัดปะ, กราฟิก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4948D40-E722-F8E3-F8DF-EE7B91336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5" t="15852" r="21811" b="42041"/>
          <a:stretch>
            <a:fillRect/>
          </a:stretch>
        </p:blipFill>
        <p:spPr>
          <a:xfrm>
            <a:off x="-1" y="0"/>
            <a:ext cx="4333009" cy="6858000"/>
          </a:xfrm>
          <a:prstGeom prst="rect">
            <a:avLst/>
          </a:prstGeom>
        </p:spPr>
      </p:pic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40EE4CEF-A2D1-A1E5-DE0C-54EB7E546CA0}"/>
              </a:ext>
            </a:extLst>
          </p:cNvPr>
          <p:cNvGrpSpPr/>
          <p:nvPr/>
        </p:nvGrpSpPr>
        <p:grpSpPr>
          <a:xfrm>
            <a:off x="201387" y="2233929"/>
            <a:ext cx="11789227" cy="4712842"/>
            <a:chOff x="1219201" y="2233929"/>
            <a:chExt cx="11789227" cy="4712842"/>
          </a:xfrm>
        </p:grpSpPr>
        <p:pic>
          <p:nvPicPr>
            <p:cNvPr id="5" name="รูปภาพ 4" descr="รูปภาพประกอบด้วย การวาดภาพ, ภาพตัดปะ, การ์ตูนแอนิเมชัน, ภาพประกอบ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5D3E6282-EC9F-BE7A-8C87-5381EAD10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2" t="26032" r="14921" b="20159"/>
            <a:stretch>
              <a:fillRect/>
            </a:stretch>
          </p:blipFill>
          <p:spPr>
            <a:xfrm>
              <a:off x="3159579" y="2363884"/>
              <a:ext cx="5872843" cy="4494116"/>
            </a:xfrm>
            <a:prstGeom prst="rect">
              <a:avLst/>
            </a:prstGeom>
          </p:spPr>
        </p:pic>
        <p:pic>
          <p:nvPicPr>
            <p:cNvPr id="9" name="รูปภาพ 8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FF2D84D-1C55-5F48-D83F-B73719B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3" t="23492" r="25207" b="19364"/>
            <a:stretch>
              <a:fillRect/>
            </a:stretch>
          </p:blipFill>
          <p:spPr>
            <a:xfrm>
              <a:off x="1219201" y="2301447"/>
              <a:ext cx="3961430" cy="4645324"/>
            </a:xfrm>
            <a:prstGeom prst="rect">
              <a:avLst/>
            </a:prstGeom>
          </p:spPr>
        </p:pic>
        <p:pic>
          <p:nvPicPr>
            <p:cNvPr id="13" name="รูปภาพ 12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7A0EA7D3-DFD6-536F-1B56-923E8512F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7" t="23651" r="30317" b="23809"/>
            <a:stretch>
              <a:fillRect/>
            </a:stretch>
          </p:blipFill>
          <p:spPr>
            <a:xfrm>
              <a:off x="9655627" y="2233929"/>
              <a:ext cx="3352801" cy="4624071"/>
            </a:xfrm>
            <a:prstGeom prst="rect">
              <a:avLst/>
            </a:prstGeom>
          </p:spPr>
        </p:pic>
        <p:pic>
          <p:nvPicPr>
            <p:cNvPr id="7" name="รูปภาพ 6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D2C34CF5-F7C9-DBA1-82B0-56BD527EB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8" t="22699" r="27619" b="22064"/>
            <a:stretch>
              <a:fillRect/>
            </a:stretch>
          </p:blipFill>
          <p:spPr>
            <a:xfrm>
              <a:off x="7142595" y="2275114"/>
              <a:ext cx="3700546" cy="4582886"/>
            </a:xfrm>
            <a:prstGeom prst="rect">
              <a:avLst/>
            </a:prstGeom>
          </p:spPr>
        </p:pic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5A632B7-134D-343A-9E38-59682E50742C}"/>
              </a:ext>
            </a:extLst>
          </p:cNvPr>
          <p:cNvGrpSpPr/>
          <p:nvPr/>
        </p:nvGrpSpPr>
        <p:grpSpPr>
          <a:xfrm>
            <a:off x="4062334" y="311730"/>
            <a:ext cx="7845875" cy="1862048"/>
            <a:chOff x="4162817" y="542840"/>
            <a:chExt cx="7845875" cy="1862048"/>
          </a:xfrm>
        </p:grpSpPr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45CCF353-D840-EA1C-F208-9EA05C5315BB}"/>
                </a:ext>
              </a:extLst>
            </p:cNvPr>
            <p:cNvSpPr txBox="1"/>
            <p:nvPr/>
          </p:nvSpPr>
          <p:spPr>
            <a:xfrm>
              <a:off x="4162817" y="542840"/>
              <a:ext cx="784587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1500" b="1" dirty="0">
                  <a:ln w="190500">
                    <a:solidFill>
                      <a:sysClr val="windowText" lastClr="000000"/>
                    </a:solidFill>
                  </a:ln>
                  <a:latin typeface="Mali" panose="00000500000000000000" pitchFamily="2" charset="-34"/>
                  <a:cs typeface="Mali" panose="00000500000000000000" pitchFamily="2" charset="-34"/>
                </a:rPr>
                <a:t>ขอบคุณ</a:t>
              </a:r>
            </a:p>
          </p:txBody>
        </p: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id="{FDEA7218-978C-5A26-E45F-EB68129144F5}"/>
                </a:ext>
              </a:extLst>
            </p:cNvPr>
            <p:cNvSpPr txBox="1"/>
            <p:nvPr/>
          </p:nvSpPr>
          <p:spPr>
            <a:xfrm>
              <a:off x="4162817" y="554997"/>
              <a:ext cx="78458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8000" b="1" dirty="0">
                  <a:ln w="127000">
                    <a:noFill/>
                  </a:ln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ขอบคุณที่ใจตั้งเรียนค่ะ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67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96368-9472-6D2F-1DE0-9AE64452B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3732AB68-130D-6A2A-991B-CC6D79858C65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195C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2D25323B-D8CA-C5BC-2CDD-F78FEDEFA179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0A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0171794A-7713-A362-DBB6-0E71B3741F04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674CD6E-A4D7-D9A3-537F-8C29B63FC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C1BEF7B-C44F-BFFE-CFB7-42E7A539B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9CE1A52-D265-A80A-D47D-AC80E8E8CBAA}"/>
              </a:ext>
            </a:extLst>
          </p:cNvPr>
          <p:cNvGrpSpPr/>
          <p:nvPr/>
        </p:nvGrpSpPr>
        <p:grpSpPr>
          <a:xfrm>
            <a:off x="2603869" y="489859"/>
            <a:ext cx="6984263" cy="1045525"/>
            <a:chOff x="2603869" y="2933699"/>
            <a:chExt cx="6984263" cy="1045525"/>
          </a:xfrm>
        </p:grpSpPr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825A6CC8-1605-E94A-EF74-EE73140E0C03}"/>
                </a:ext>
              </a:extLst>
            </p:cNvPr>
            <p:cNvGrpSpPr/>
            <p:nvPr/>
          </p:nvGrpSpPr>
          <p:grpSpPr>
            <a:xfrm>
              <a:off x="3747703" y="2988624"/>
              <a:ext cx="4655661" cy="990600"/>
              <a:chOff x="3768170" y="3315196"/>
              <a:chExt cx="4655661" cy="990600"/>
            </a:xfrm>
          </p:grpSpPr>
          <p:sp>
            <p:nvSpPr>
              <p:cNvPr id="30" name="สี่เหลี่ยมผืนผ้า: มุมมน 29">
                <a:extLst>
                  <a:ext uri="{FF2B5EF4-FFF2-40B4-BE49-F238E27FC236}">
                    <a16:creationId xmlns:a16="http://schemas.microsoft.com/office/drawing/2014/main" id="{AE380448-A031-006B-FC53-EBA96D62F92B}"/>
                  </a:ext>
                </a:extLst>
              </p:cNvPr>
              <p:cNvSpPr/>
              <p:nvPr/>
            </p:nvSpPr>
            <p:spPr>
              <a:xfrm>
                <a:off x="3768170" y="3315196"/>
                <a:ext cx="4655661" cy="990600"/>
              </a:xfrm>
              <a:prstGeom prst="roundRect">
                <a:avLst>
                  <a:gd name="adj" fmla="val 50000"/>
                </a:avLst>
              </a:prstGeom>
              <a:solidFill>
                <a:srgbClr val="0B2A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กล่องข้อความ 30">
                <a:extLst>
                  <a:ext uri="{FF2B5EF4-FFF2-40B4-BE49-F238E27FC236}">
                    <a16:creationId xmlns:a16="http://schemas.microsoft.com/office/drawing/2014/main" id="{EBC21638-2B66-E09C-FBAE-D856EF3C68D8}"/>
                  </a:ext>
                </a:extLst>
              </p:cNvPr>
              <p:cNvSpPr txBox="1"/>
              <p:nvPr/>
            </p:nvSpPr>
            <p:spPr>
              <a:xfrm>
                <a:off x="4169229" y="3483429"/>
                <a:ext cx="389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อักษรสูง</a:t>
                </a:r>
              </a:p>
            </p:txBody>
          </p:sp>
        </p:grpSp>
        <p:pic>
          <p:nvPicPr>
            <p:cNvPr id="41" name="รูปภาพ 40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5BB7811-121D-7745-B07F-CF27A2837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20759040">
              <a:off x="2603869" y="2933699"/>
              <a:ext cx="1093033" cy="990600"/>
            </a:xfrm>
            <a:prstGeom prst="rect">
              <a:avLst/>
            </a:prstGeom>
          </p:spPr>
        </p:pic>
        <p:pic>
          <p:nvPicPr>
            <p:cNvPr id="42" name="รูปภาพ 41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829BA22-CEE3-04C7-F54F-1C7BF17D8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717432">
              <a:off x="8495099" y="2933699"/>
              <a:ext cx="1093033" cy="990600"/>
            </a:xfrm>
            <a:prstGeom prst="rect">
              <a:avLst/>
            </a:prstGeom>
          </p:spPr>
        </p:pic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CD8CA88C-130A-FE2F-8A07-1FCFFBAD5085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71B740A6-86D7-FEE2-E30A-2F869ED9C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2897680A-8101-A61A-5804-8F2FF6B660F7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๒</a:t>
              </a:r>
            </a:p>
          </p:txBody>
        </p:sp>
      </p:grpSp>
      <p:pic>
        <p:nvPicPr>
          <p:cNvPr id="6" name="รูปภาพ 5" descr="รูปภาพประกอบด้วย การวาดภาพ,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3E777CA-26B9-CFC9-7D9A-9DDB7F556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4762" r="35238" b="26939"/>
          <a:stretch>
            <a:fillRect/>
          </a:stretch>
        </p:blipFill>
        <p:spPr>
          <a:xfrm>
            <a:off x="0" y="3197543"/>
            <a:ext cx="1857853" cy="3660457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325BFAE-05A2-1D79-985B-B4845BCDF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4286" r="30318" b="14939"/>
          <a:stretch>
            <a:fillRect/>
          </a:stretch>
        </p:blipFill>
        <p:spPr>
          <a:xfrm>
            <a:off x="10191803" y="3241086"/>
            <a:ext cx="2000197" cy="3616914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F0B93D7-4FD5-7039-1901-973F03BFF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22572" r="27777" b="10397"/>
          <a:stretch>
            <a:fillRect/>
          </a:stretch>
        </p:blipFill>
        <p:spPr>
          <a:xfrm rot="7762046">
            <a:off x="-489424" y="-939035"/>
            <a:ext cx="2048757" cy="3048551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828EE18-1F4C-1FE6-7A9A-478B054A0872}"/>
              </a:ext>
            </a:extLst>
          </p:cNvPr>
          <p:cNvSpPr txBox="1"/>
          <p:nvPr/>
        </p:nvSpPr>
        <p:spPr>
          <a:xfrm>
            <a:off x="1749879" y="1587055"/>
            <a:ext cx="86922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i="0" dirty="0">
                <a:effectLst/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อักษรสูง มี ๑๑ ตัว ได้แก่ ข ฃ ฉ ฐ ถ ผ ฝ ศ ษ ส ห</a:t>
            </a:r>
            <a:endParaRPr lang="th-TH" sz="3200" b="1" dirty="0">
              <a:latin typeface="TH Niramit AS" panose="02000506000000020004" pitchFamily="2" charset="-34"/>
              <a:ea typeface="CkPastaRegularCV" panose="02000503000000000000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52" name="กลุ่ม 151">
            <a:extLst>
              <a:ext uri="{FF2B5EF4-FFF2-40B4-BE49-F238E27FC236}">
                <a16:creationId xmlns:a16="http://schemas.microsoft.com/office/drawing/2014/main" id="{48B95766-F667-F193-21D3-D934E614FE41}"/>
              </a:ext>
            </a:extLst>
          </p:cNvPr>
          <p:cNvGrpSpPr/>
          <p:nvPr/>
        </p:nvGrpSpPr>
        <p:grpSpPr>
          <a:xfrm>
            <a:off x="2634429" y="2408412"/>
            <a:ext cx="6923142" cy="3931615"/>
            <a:chOff x="2634429" y="2462842"/>
            <a:chExt cx="6923142" cy="3931615"/>
          </a:xfrm>
        </p:grpSpPr>
        <p:grpSp>
          <p:nvGrpSpPr>
            <p:cNvPr id="107" name="กลุ่ม 106">
              <a:extLst>
                <a:ext uri="{FF2B5EF4-FFF2-40B4-BE49-F238E27FC236}">
                  <a16:creationId xmlns:a16="http://schemas.microsoft.com/office/drawing/2014/main" id="{0C3DB735-F62D-9B2F-BA3F-4E76BB4CBC27}"/>
                </a:ext>
              </a:extLst>
            </p:cNvPr>
            <p:cNvGrpSpPr/>
            <p:nvPr/>
          </p:nvGrpSpPr>
          <p:grpSpPr>
            <a:xfrm>
              <a:off x="3470519" y="3134154"/>
              <a:ext cx="5065973" cy="1167628"/>
              <a:chOff x="2456637" y="2992640"/>
              <a:chExt cx="5065973" cy="1167628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E55F00FE-0B96-7830-7A05-6C045E304BC8}"/>
                  </a:ext>
                </a:extLst>
              </p:cNvPr>
              <p:cNvGrpSpPr/>
              <p:nvPr/>
            </p:nvGrpSpPr>
            <p:grpSpPr>
              <a:xfrm>
                <a:off x="2456637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94" name="กลุ่ม 93">
                  <a:extLst>
                    <a:ext uri="{FF2B5EF4-FFF2-40B4-BE49-F238E27FC236}">
                      <a16:creationId xmlns:a16="http://schemas.microsoft.com/office/drawing/2014/main" id="{3289B155-290D-1F38-79CD-FB336210D5FF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92" name="สี่เหลี่ยมผืนผ้า: มุมมน 91">
                    <a:extLst>
                      <a:ext uri="{FF2B5EF4-FFF2-40B4-BE49-F238E27FC236}">
                        <a16:creationId xmlns:a16="http://schemas.microsoft.com/office/drawing/2014/main" id="{56B620CE-43F9-7698-22C5-6610FDCC2077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93" name="สี่เหลี่ยมผืนผ้า: มุมมน 92">
                    <a:extLst>
                      <a:ext uri="{FF2B5EF4-FFF2-40B4-BE49-F238E27FC236}">
                        <a16:creationId xmlns:a16="http://schemas.microsoft.com/office/drawing/2014/main" id="{3986AB9B-870E-37F3-E6F8-23B822EE361B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95" name="กล่องข้อความ 94">
                  <a:extLst>
                    <a:ext uri="{FF2B5EF4-FFF2-40B4-BE49-F238E27FC236}">
                      <a16:creationId xmlns:a16="http://schemas.microsoft.com/office/drawing/2014/main" id="{E674313A-F0DC-376C-046E-F8A34C5F4379}"/>
                    </a:ext>
                  </a:extLst>
                </p:cNvPr>
                <p:cNvSpPr txBox="1"/>
                <p:nvPr/>
              </p:nvSpPr>
              <p:spPr>
                <a:xfrm>
                  <a:off x="2614829" y="3301818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ผี</a:t>
                  </a: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9FD81EFF-5651-C6B8-DE7C-7FEE3FC904BE}"/>
                  </a:ext>
                </a:extLst>
              </p:cNvPr>
              <p:cNvGrpSpPr/>
              <p:nvPr/>
            </p:nvGrpSpPr>
            <p:grpSpPr>
              <a:xfrm>
                <a:off x="4298783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98" name="กลุ่ม 97">
                  <a:extLst>
                    <a:ext uri="{FF2B5EF4-FFF2-40B4-BE49-F238E27FC236}">
                      <a16:creationId xmlns:a16="http://schemas.microsoft.com/office/drawing/2014/main" id="{423B126F-6B38-63A5-74BE-A2ABAEB32C67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100" name="สี่เหลี่ยมผืนผ้า: มุมมน 99">
                    <a:extLst>
                      <a:ext uri="{FF2B5EF4-FFF2-40B4-BE49-F238E27FC236}">
                        <a16:creationId xmlns:a16="http://schemas.microsoft.com/office/drawing/2014/main" id="{D1769739-9391-87E0-9AE6-2F03A6B9A898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101" name="สี่เหลี่ยมผืนผ้า: มุมมน 100">
                    <a:extLst>
                      <a:ext uri="{FF2B5EF4-FFF2-40B4-BE49-F238E27FC236}">
                        <a16:creationId xmlns:a16="http://schemas.microsoft.com/office/drawing/2014/main" id="{4E2EE9E3-AB8C-F1E7-C246-4BC0A8AFE0F9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99" name="กล่องข้อความ 98">
                  <a:extLst>
                    <a:ext uri="{FF2B5EF4-FFF2-40B4-BE49-F238E27FC236}">
                      <a16:creationId xmlns:a16="http://schemas.microsoft.com/office/drawing/2014/main" id="{9C09781C-8E53-B2B4-784D-36858F66744D}"/>
                    </a:ext>
                  </a:extLst>
                </p:cNvPr>
                <p:cNvSpPr txBox="1"/>
                <p:nvPr/>
              </p:nvSpPr>
              <p:spPr>
                <a:xfrm>
                  <a:off x="2614829" y="3301818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ฝาก</a:t>
                  </a:r>
                </a:p>
              </p:txBody>
            </p:sp>
          </p:grpSp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00821394-AC18-3EB0-D494-D641CDDFA0D2}"/>
                  </a:ext>
                </a:extLst>
              </p:cNvPr>
              <p:cNvGrpSpPr/>
              <p:nvPr/>
            </p:nvGrpSpPr>
            <p:grpSpPr>
              <a:xfrm>
                <a:off x="6138025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103" name="กลุ่ม 102">
                  <a:extLst>
                    <a:ext uri="{FF2B5EF4-FFF2-40B4-BE49-F238E27FC236}">
                      <a16:creationId xmlns:a16="http://schemas.microsoft.com/office/drawing/2014/main" id="{00DF152B-91C3-3E92-417A-6526BE9CDC1A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105" name="สี่เหลี่ยมผืนผ้า: มุมมน 104">
                    <a:extLst>
                      <a:ext uri="{FF2B5EF4-FFF2-40B4-BE49-F238E27FC236}">
                        <a16:creationId xmlns:a16="http://schemas.microsoft.com/office/drawing/2014/main" id="{75E5D166-F7DF-89C2-26AE-CD6526562B77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106" name="สี่เหลี่ยมผืนผ้า: มุมมน 105">
                    <a:extLst>
                      <a:ext uri="{FF2B5EF4-FFF2-40B4-BE49-F238E27FC236}">
                        <a16:creationId xmlns:a16="http://schemas.microsoft.com/office/drawing/2014/main" id="{67B63863-54B4-2A8C-ECCA-82CDE2CEB655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104" name="กล่องข้อความ 103">
                  <a:extLst>
                    <a:ext uri="{FF2B5EF4-FFF2-40B4-BE49-F238E27FC236}">
                      <a16:creationId xmlns:a16="http://schemas.microsoft.com/office/drawing/2014/main" id="{8D0FF231-5C3D-FD87-021A-F9F0CCA64645}"/>
                    </a:ext>
                  </a:extLst>
                </p:cNvPr>
                <p:cNvSpPr txBox="1"/>
                <p:nvPr/>
              </p:nvSpPr>
              <p:spPr>
                <a:xfrm>
                  <a:off x="2614829" y="3280046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ถุง</a:t>
                  </a:r>
                </a:p>
              </p:txBody>
            </p:sp>
          </p:grpSp>
        </p:grpSp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1BFD2756-73C8-D4DE-8BEF-42E3574CD8F5}"/>
                </a:ext>
              </a:extLst>
            </p:cNvPr>
            <p:cNvGrpSpPr/>
            <p:nvPr/>
          </p:nvGrpSpPr>
          <p:grpSpPr>
            <a:xfrm>
              <a:off x="2634429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20" name="กลุ่ม 119">
                <a:extLst>
                  <a:ext uri="{FF2B5EF4-FFF2-40B4-BE49-F238E27FC236}">
                    <a16:creationId xmlns:a16="http://schemas.microsoft.com/office/drawing/2014/main" id="{DE1DEB0A-898E-6EFF-3785-DB1D9F209B09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22" name="สี่เหลี่ยมผืนผ้า: มุมมน 121">
                  <a:extLst>
                    <a:ext uri="{FF2B5EF4-FFF2-40B4-BE49-F238E27FC236}">
                      <a16:creationId xmlns:a16="http://schemas.microsoft.com/office/drawing/2014/main" id="{9B33BB68-1B0E-838F-DBD1-534DB97E733D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23" name="สี่เหลี่ยมผืนผ้า: มุมมน 122">
                  <a:extLst>
                    <a:ext uri="{FF2B5EF4-FFF2-40B4-BE49-F238E27FC236}">
                      <a16:creationId xmlns:a16="http://schemas.microsoft.com/office/drawing/2014/main" id="{1680D55C-36C1-0508-3FCC-FC635B307E70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21" name="กล่องข้อความ 120">
                <a:extLst>
                  <a:ext uri="{FF2B5EF4-FFF2-40B4-BE49-F238E27FC236}">
                    <a16:creationId xmlns:a16="http://schemas.microsoft.com/office/drawing/2014/main" id="{98F643C6-7D64-CA03-D4B6-52EAE594041B}"/>
                  </a:ext>
                </a:extLst>
              </p:cNvPr>
              <p:cNvSpPr txBox="1"/>
              <p:nvPr/>
            </p:nvSpPr>
            <p:spPr>
              <a:xfrm>
                <a:off x="2614829" y="3301818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ข้าว</a:t>
                </a:r>
              </a:p>
            </p:txBody>
          </p:sp>
        </p:grpSp>
        <p:grpSp>
          <p:nvGrpSpPr>
            <p:cNvPr id="110" name="กลุ่ม 109">
              <a:extLst>
                <a:ext uri="{FF2B5EF4-FFF2-40B4-BE49-F238E27FC236}">
                  <a16:creationId xmlns:a16="http://schemas.microsoft.com/office/drawing/2014/main" id="{2D918EA2-319F-8ECB-414F-647D384F615A}"/>
                </a:ext>
              </a:extLst>
            </p:cNvPr>
            <p:cNvGrpSpPr/>
            <p:nvPr/>
          </p:nvGrpSpPr>
          <p:grpSpPr>
            <a:xfrm>
              <a:off x="4476575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16" name="กลุ่ม 115">
                <a:extLst>
                  <a:ext uri="{FF2B5EF4-FFF2-40B4-BE49-F238E27FC236}">
                    <a16:creationId xmlns:a16="http://schemas.microsoft.com/office/drawing/2014/main" id="{CFB272D4-9084-200D-CB2E-47D129FC3524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18" name="สี่เหลี่ยมผืนผ้า: มุมมน 117">
                  <a:extLst>
                    <a:ext uri="{FF2B5EF4-FFF2-40B4-BE49-F238E27FC236}">
                      <a16:creationId xmlns:a16="http://schemas.microsoft.com/office/drawing/2014/main" id="{372F62A8-1952-7C9E-059B-23E6993AAB99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19" name="สี่เหลี่ยมผืนผ้า: มุมมน 118">
                  <a:extLst>
                    <a:ext uri="{FF2B5EF4-FFF2-40B4-BE49-F238E27FC236}">
                      <a16:creationId xmlns:a16="http://schemas.microsoft.com/office/drawing/2014/main" id="{C2B2D558-468A-4013-C7D9-FCB0A2CAB266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17" name="กล่องข้อความ 116">
                <a:extLst>
                  <a:ext uri="{FF2B5EF4-FFF2-40B4-BE49-F238E27FC236}">
                    <a16:creationId xmlns:a16="http://schemas.microsoft.com/office/drawing/2014/main" id="{0D73E812-3A33-4E5C-19D9-F1FAE4E00F3B}"/>
                  </a:ext>
                </a:extLst>
              </p:cNvPr>
              <p:cNvSpPr txBox="1"/>
              <p:nvPr/>
            </p:nvSpPr>
            <p:spPr>
              <a:xfrm>
                <a:off x="2614829" y="3301818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สาร</a:t>
                </a:r>
              </a:p>
            </p:txBody>
          </p:sp>
        </p:grpSp>
        <p:grpSp>
          <p:nvGrpSpPr>
            <p:cNvPr id="111" name="กลุ่ม 110">
              <a:extLst>
                <a:ext uri="{FF2B5EF4-FFF2-40B4-BE49-F238E27FC236}">
                  <a16:creationId xmlns:a16="http://schemas.microsoft.com/office/drawing/2014/main" id="{981AC885-57DA-CD41-FAD4-AC8EB0391D96}"/>
                </a:ext>
              </a:extLst>
            </p:cNvPr>
            <p:cNvGrpSpPr/>
            <p:nvPr/>
          </p:nvGrpSpPr>
          <p:grpSpPr>
            <a:xfrm>
              <a:off x="6315817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12" name="กลุ่ม 111">
                <a:extLst>
                  <a:ext uri="{FF2B5EF4-FFF2-40B4-BE49-F238E27FC236}">
                    <a16:creationId xmlns:a16="http://schemas.microsoft.com/office/drawing/2014/main" id="{40819F19-ACCF-943E-DBD1-062EA6E526B7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14" name="สี่เหลี่ยมผืนผ้า: มุมมน 113">
                  <a:extLst>
                    <a:ext uri="{FF2B5EF4-FFF2-40B4-BE49-F238E27FC236}">
                      <a16:creationId xmlns:a16="http://schemas.microsoft.com/office/drawing/2014/main" id="{F2F2B1F2-C822-D7F7-9EAF-3258EB01EA4A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15" name="สี่เหลี่ยมผืนผ้า: มุมมน 114">
                  <a:extLst>
                    <a:ext uri="{FF2B5EF4-FFF2-40B4-BE49-F238E27FC236}">
                      <a16:creationId xmlns:a16="http://schemas.microsoft.com/office/drawing/2014/main" id="{F2B6D514-3C74-0E1D-D432-9A9B2ABA4D80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13" name="กล่องข้อความ 112">
                <a:extLst>
                  <a:ext uri="{FF2B5EF4-FFF2-40B4-BE49-F238E27FC236}">
                    <a16:creationId xmlns:a16="http://schemas.microsoft.com/office/drawing/2014/main" id="{37A0E0D1-1D27-5319-E8F1-9951E9E9317E}"/>
                  </a:ext>
                </a:extLst>
              </p:cNvPr>
              <p:cNvSpPr txBox="1"/>
              <p:nvPr/>
            </p:nvSpPr>
            <p:spPr>
              <a:xfrm>
                <a:off x="2614829" y="3280046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ให้</a:t>
                </a:r>
              </a:p>
            </p:txBody>
          </p:sp>
        </p:grpSp>
        <p:grpSp>
          <p:nvGrpSpPr>
            <p:cNvPr id="124" name="กลุ่ม 123">
              <a:extLst>
                <a:ext uri="{FF2B5EF4-FFF2-40B4-BE49-F238E27FC236}">
                  <a16:creationId xmlns:a16="http://schemas.microsoft.com/office/drawing/2014/main" id="{C733C289-1D7D-5606-3EE2-F6A307817B21}"/>
                </a:ext>
              </a:extLst>
            </p:cNvPr>
            <p:cNvGrpSpPr/>
            <p:nvPr/>
          </p:nvGrpSpPr>
          <p:grpSpPr>
            <a:xfrm>
              <a:off x="8172986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25" name="กลุ่ม 124">
                <a:extLst>
                  <a:ext uri="{FF2B5EF4-FFF2-40B4-BE49-F238E27FC236}">
                    <a16:creationId xmlns:a16="http://schemas.microsoft.com/office/drawing/2014/main" id="{720448E6-C0F5-D9D9-E0F0-0D68D99980A8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27" name="สี่เหลี่ยมผืนผ้า: มุมมน 126">
                  <a:extLst>
                    <a:ext uri="{FF2B5EF4-FFF2-40B4-BE49-F238E27FC236}">
                      <a16:creationId xmlns:a16="http://schemas.microsoft.com/office/drawing/2014/main" id="{C1144D6C-14BB-2448-D99B-B09DC91E7D55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28" name="สี่เหลี่ยมผืนผ้า: มุมมน 127">
                  <a:extLst>
                    <a:ext uri="{FF2B5EF4-FFF2-40B4-BE49-F238E27FC236}">
                      <a16:creationId xmlns:a16="http://schemas.microsoft.com/office/drawing/2014/main" id="{007D2643-EDB0-FA69-6AAE-C664ED22E43B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26" name="กล่องข้อความ 125">
                <a:extLst>
                  <a:ext uri="{FF2B5EF4-FFF2-40B4-BE49-F238E27FC236}">
                    <a16:creationId xmlns:a16="http://schemas.microsoft.com/office/drawing/2014/main" id="{D01430C5-3E53-8AF6-3CA7-200572181434}"/>
                  </a:ext>
                </a:extLst>
              </p:cNvPr>
              <p:cNvSpPr txBox="1"/>
              <p:nvPr/>
            </p:nvSpPr>
            <p:spPr>
              <a:xfrm>
                <a:off x="2614829" y="3280046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ฉัน</a:t>
                </a:r>
              </a:p>
            </p:txBody>
          </p:sp>
        </p:grp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188281A3-0FF6-7AB8-B0F8-0D9D1A4CE3D3}"/>
                </a:ext>
              </a:extLst>
            </p:cNvPr>
            <p:cNvGrpSpPr/>
            <p:nvPr/>
          </p:nvGrpSpPr>
          <p:grpSpPr>
            <a:xfrm>
              <a:off x="3779313" y="2473728"/>
              <a:ext cx="849087" cy="526197"/>
              <a:chOff x="2563579" y="2057400"/>
              <a:chExt cx="849087" cy="526197"/>
            </a:xfrm>
          </p:grpSpPr>
          <p:sp>
            <p:nvSpPr>
              <p:cNvPr id="132" name="คำบรรยายภาพ: สี่เหลี่ยมมุมมน 131">
                <a:extLst>
                  <a:ext uri="{FF2B5EF4-FFF2-40B4-BE49-F238E27FC236}">
                    <a16:creationId xmlns:a16="http://schemas.microsoft.com/office/drawing/2014/main" id="{15E04978-BC66-BE31-9E25-F9A993A4243B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35998"/>
                  <a:gd name="adj2" fmla="val 66638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3" name="กล่องข้อความ 132">
                <a:extLst>
                  <a:ext uri="{FF2B5EF4-FFF2-40B4-BE49-F238E27FC236}">
                    <a16:creationId xmlns:a16="http://schemas.microsoft.com/office/drawing/2014/main" id="{A15710AD-9A1A-CB2F-E3E1-C63AFC4FF425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ผ</a:t>
                </a:r>
              </a:p>
            </p:txBody>
          </p:sp>
        </p:grpSp>
        <p:grpSp>
          <p:nvGrpSpPr>
            <p:cNvPr id="134" name="กลุ่ม 133">
              <a:extLst>
                <a:ext uri="{FF2B5EF4-FFF2-40B4-BE49-F238E27FC236}">
                  <a16:creationId xmlns:a16="http://schemas.microsoft.com/office/drawing/2014/main" id="{2EF937A0-36FE-39C1-B297-C1FCB7294417}"/>
                </a:ext>
              </a:extLst>
            </p:cNvPr>
            <p:cNvGrpSpPr/>
            <p:nvPr/>
          </p:nvGrpSpPr>
          <p:grpSpPr>
            <a:xfrm>
              <a:off x="5697010" y="2462842"/>
              <a:ext cx="849087" cy="526197"/>
              <a:chOff x="2563579" y="2057400"/>
              <a:chExt cx="849087" cy="526197"/>
            </a:xfrm>
          </p:grpSpPr>
          <p:sp>
            <p:nvSpPr>
              <p:cNvPr id="135" name="คำบรรยายภาพ: สี่เหลี่ยมมุมมน 134">
                <a:extLst>
                  <a:ext uri="{FF2B5EF4-FFF2-40B4-BE49-F238E27FC236}">
                    <a16:creationId xmlns:a16="http://schemas.microsoft.com/office/drawing/2014/main" id="{DD68C1E6-D11A-72F4-8D0F-77322C511D03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11639"/>
                  <a:gd name="adj2" fmla="val 74913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6" name="กล่องข้อความ 135">
                <a:extLst>
                  <a:ext uri="{FF2B5EF4-FFF2-40B4-BE49-F238E27FC236}">
                    <a16:creationId xmlns:a16="http://schemas.microsoft.com/office/drawing/2014/main" id="{E312AC59-374B-EB5E-5062-341FDCD5FD30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ฝ</a:t>
                </a: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22E6293A-F94D-C009-B304-54EEE436CD0B}"/>
                </a:ext>
              </a:extLst>
            </p:cNvPr>
            <p:cNvGrpSpPr/>
            <p:nvPr/>
          </p:nvGrpSpPr>
          <p:grpSpPr>
            <a:xfrm>
              <a:off x="7552712" y="2463056"/>
              <a:ext cx="919838" cy="526197"/>
              <a:chOff x="2492829" y="2057400"/>
              <a:chExt cx="919838" cy="526197"/>
            </a:xfrm>
          </p:grpSpPr>
          <p:sp>
            <p:nvSpPr>
              <p:cNvPr id="138" name="คำบรรยายภาพ: สี่เหลี่ยมมุมมน 137">
                <a:extLst>
                  <a:ext uri="{FF2B5EF4-FFF2-40B4-BE49-F238E27FC236}">
                    <a16:creationId xmlns:a16="http://schemas.microsoft.com/office/drawing/2014/main" id="{74DF7016-1FED-528C-2D4C-55B08AA18D69}"/>
                  </a:ext>
                </a:extLst>
              </p:cNvPr>
              <p:cNvSpPr/>
              <p:nvPr/>
            </p:nvSpPr>
            <p:spPr>
              <a:xfrm>
                <a:off x="2492829" y="2057400"/>
                <a:ext cx="919838" cy="526197"/>
              </a:xfrm>
              <a:prstGeom prst="wedgeRoundRectCallout">
                <a:avLst>
                  <a:gd name="adj1" fmla="val 11639"/>
                  <a:gd name="adj2" fmla="val 74913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9" name="กล่องข้อความ 138">
                <a:extLst>
                  <a:ext uri="{FF2B5EF4-FFF2-40B4-BE49-F238E27FC236}">
                    <a16:creationId xmlns:a16="http://schemas.microsoft.com/office/drawing/2014/main" id="{64252553-DD9A-B64E-007D-70459DA08C09}"/>
                  </a:ext>
                </a:extLst>
              </p:cNvPr>
              <p:cNvSpPr txBox="1"/>
              <p:nvPr/>
            </p:nvSpPr>
            <p:spPr>
              <a:xfrm>
                <a:off x="2579916" y="2068284"/>
                <a:ext cx="740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ถ ฐ</a:t>
                </a:r>
              </a:p>
            </p:txBody>
          </p:sp>
        </p:grpSp>
        <p:grpSp>
          <p:nvGrpSpPr>
            <p:cNvPr id="140" name="กลุ่ม 139">
              <a:extLst>
                <a:ext uri="{FF2B5EF4-FFF2-40B4-BE49-F238E27FC236}">
                  <a16:creationId xmlns:a16="http://schemas.microsoft.com/office/drawing/2014/main" id="{EE455538-A2E8-0041-D3A7-817E74F13654}"/>
                </a:ext>
              </a:extLst>
            </p:cNvPr>
            <p:cNvGrpSpPr/>
            <p:nvPr/>
          </p:nvGrpSpPr>
          <p:grpSpPr>
            <a:xfrm>
              <a:off x="4613257" y="5853148"/>
              <a:ext cx="1398815" cy="526980"/>
              <a:chOff x="2261506" y="2144486"/>
              <a:chExt cx="1398815" cy="526980"/>
            </a:xfrm>
            <a:solidFill>
              <a:srgbClr val="451C07"/>
            </a:solidFill>
          </p:grpSpPr>
          <p:sp>
            <p:nvSpPr>
              <p:cNvPr id="141" name="คำบรรยายภาพ: สี่เหลี่ยมมุมมน 140">
                <a:extLst>
                  <a:ext uri="{FF2B5EF4-FFF2-40B4-BE49-F238E27FC236}">
                    <a16:creationId xmlns:a16="http://schemas.microsoft.com/office/drawing/2014/main" id="{C99EF8E6-1F3B-94A3-A0C6-30B0ED22C54E}"/>
                  </a:ext>
                </a:extLst>
              </p:cNvPr>
              <p:cNvSpPr/>
              <p:nvPr/>
            </p:nvSpPr>
            <p:spPr>
              <a:xfrm>
                <a:off x="2261506" y="2144486"/>
                <a:ext cx="1398815" cy="526197"/>
              </a:xfrm>
              <a:prstGeom prst="wedgeRoundRectCallout">
                <a:avLst>
                  <a:gd name="adj1" fmla="val 23473"/>
                  <a:gd name="adj2" fmla="val -76106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2" name="กล่องข้อความ 141">
                <a:extLst>
                  <a:ext uri="{FF2B5EF4-FFF2-40B4-BE49-F238E27FC236}">
                    <a16:creationId xmlns:a16="http://schemas.microsoft.com/office/drawing/2014/main" id="{5866592C-5D11-51B8-CFAE-02F396E065D6}"/>
                  </a:ext>
                </a:extLst>
              </p:cNvPr>
              <p:cNvSpPr txBox="1"/>
              <p:nvPr/>
            </p:nvSpPr>
            <p:spPr>
              <a:xfrm>
                <a:off x="2315932" y="2209801"/>
                <a:ext cx="1300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ส ศ ษ</a:t>
                </a:r>
              </a:p>
            </p:txBody>
          </p:sp>
        </p:grpSp>
        <p:grpSp>
          <p:nvGrpSpPr>
            <p:cNvPr id="143" name="กลุ่ม 142">
              <a:extLst>
                <a:ext uri="{FF2B5EF4-FFF2-40B4-BE49-F238E27FC236}">
                  <a16:creationId xmlns:a16="http://schemas.microsoft.com/office/drawing/2014/main" id="{92BA3CC2-305F-A930-DAA8-23E010DD9D2C}"/>
                </a:ext>
              </a:extLst>
            </p:cNvPr>
            <p:cNvGrpSpPr/>
            <p:nvPr/>
          </p:nvGrpSpPr>
          <p:grpSpPr>
            <a:xfrm>
              <a:off x="6970013" y="5853148"/>
              <a:ext cx="849087" cy="526197"/>
              <a:chOff x="2563579" y="2057400"/>
              <a:chExt cx="849087" cy="526197"/>
            </a:xfrm>
            <a:solidFill>
              <a:srgbClr val="451C07"/>
            </a:solidFill>
          </p:grpSpPr>
          <p:sp>
            <p:nvSpPr>
              <p:cNvPr id="144" name="คำบรรยายภาพ: สี่เหลี่ยมมุมมน 143">
                <a:extLst>
                  <a:ext uri="{FF2B5EF4-FFF2-40B4-BE49-F238E27FC236}">
                    <a16:creationId xmlns:a16="http://schemas.microsoft.com/office/drawing/2014/main" id="{F8C9BA48-95B1-068D-A920-BDD9475A7215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5" name="กล่องข้อความ 144">
                <a:extLst>
                  <a:ext uri="{FF2B5EF4-FFF2-40B4-BE49-F238E27FC236}">
                    <a16:creationId xmlns:a16="http://schemas.microsoft.com/office/drawing/2014/main" id="{3979D6F4-A0EF-4F28-BC8F-B0323019B8C0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ห</a:t>
                </a:r>
              </a:p>
            </p:txBody>
          </p:sp>
        </p:grp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EB85ECF8-5C73-9A68-4722-DE5CB96B7FC1}"/>
                </a:ext>
              </a:extLst>
            </p:cNvPr>
            <p:cNvGrpSpPr/>
            <p:nvPr/>
          </p:nvGrpSpPr>
          <p:grpSpPr>
            <a:xfrm>
              <a:off x="8660462" y="5845712"/>
              <a:ext cx="849087" cy="526197"/>
              <a:chOff x="2563579" y="2057400"/>
              <a:chExt cx="849087" cy="526197"/>
            </a:xfrm>
          </p:grpSpPr>
          <p:sp>
            <p:nvSpPr>
              <p:cNvPr id="147" name="คำบรรยายภาพ: สี่เหลี่ยมมุมมน 146">
                <a:extLst>
                  <a:ext uri="{FF2B5EF4-FFF2-40B4-BE49-F238E27FC236}">
                    <a16:creationId xmlns:a16="http://schemas.microsoft.com/office/drawing/2014/main" id="{B9A3CCC2-E362-1360-18D3-58228246E580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8" name="กล่องข้อความ 147">
                <a:extLst>
                  <a:ext uri="{FF2B5EF4-FFF2-40B4-BE49-F238E27FC236}">
                    <a16:creationId xmlns:a16="http://schemas.microsoft.com/office/drawing/2014/main" id="{95D8D09B-19E0-7101-54D2-2EEE10D49776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ฉ</a:t>
                </a:r>
              </a:p>
            </p:txBody>
          </p:sp>
        </p:grpSp>
        <p:grpSp>
          <p:nvGrpSpPr>
            <p:cNvPr id="149" name="กลุ่ม 148">
              <a:extLst>
                <a:ext uri="{FF2B5EF4-FFF2-40B4-BE49-F238E27FC236}">
                  <a16:creationId xmlns:a16="http://schemas.microsoft.com/office/drawing/2014/main" id="{D1D741AC-A7DE-F9CB-921B-AA86716EC29F}"/>
                </a:ext>
              </a:extLst>
            </p:cNvPr>
            <p:cNvGrpSpPr/>
            <p:nvPr/>
          </p:nvGrpSpPr>
          <p:grpSpPr>
            <a:xfrm>
              <a:off x="3088620" y="5868260"/>
              <a:ext cx="849087" cy="526197"/>
              <a:chOff x="2563579" y="2057400"/>
              <a:chExt cx="849087" cy="526197"/>
            </a:xfrm>
          </p:grpSpPr>
          <p:sp>
            <p:nvSpPr>
              <p:cNvPr id="150" name="คำบรรยายภาพ: สี่เหลี่ยมมุมมน 149">
                <a:extLst>
                  <a:ext uri="{FF2B5EF4-FFF2-40B4-BE49-F238E27FC236}">
                    <a16:creationId xmlns:a16="http://schemas.microsoft.com/office/drawing/2014/main" id="{74EE089F-0BAC-8759-51FE-6957FB041C03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51" name="กล่องข้อความ 150">
                <a:extLst>
                  <a:ext uri="{FF2B5EF4-FFF2-40B4-BE49-F238E27FC236}">
                    <a16:creationId xmlns:a16="http://schemas.microsoft.com/office/drawing/2014/main" id="{8A8AF2FF-73D0-EC74-D46C-551F5B280760}"/>
                  </a:ext>
                </a:extLst>
              </p:cNvPr>
              <p:cNvSpPr txBox="1"/>
              <p:nvPr/>
            </p:nvSpPr>
            <p:spPr>
              <a:xfrm>
                <a:off x="2585351" y="2100942"/>
                <a:ext cx="793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ข ฃ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4067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63030-67E3-FB12-ADA3-56508ED65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E97E714-ABB0-552E-048C-D27697D75882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89DC652E-173D-1AF3-2F23-4252FE284920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C400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28BDEC1C-031A-BCD2-006A-549DEE8A2591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B742DCE-9D80-42E7-82C4-9DFCBDA09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B6D985D-AEDA-B32B-FC10-89FEED760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7639145B-0912-7DFB-DAE3-48CF6DE843C5}"/>
              </a:ext>
            </a:extLst>
          </p:cNvPr>
          <p:cNvGrpSpPr/>
          <p:nvPr/>
        </p:nvGrpSpPr>
        <p:grpSpPr>
          <a:xfrm>
            <a:off x="3322359" y="621176"/>
            <a:ext cx="5547282" cy="990600"/>
            <a:chOff x="2876550" y="3315196"/>
            <a:chExt cx="5547282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6136D6A1-1F98-8A67-F5FA-4B75CE645436}"/>
                </a:ext>
              </a:extLst>
            </p:cNvPr>
            <p:cNvSpPr/>
            <p:nvPr/>
          </p:nvSpPr>
          <p:spPr>
            <a:xfrm>
              <a:off x="2876550" y="3315196"/>
              <a:ext cx="5547282" cy="990600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20E26CCB-E901-CC83-9845-66C403A36F0D}"/>
                </a:ext>
              </a:extLst>
            </p:cNvPr>
            <p:cNvSpPr txBox="1"/>
            <p:nvPr/>
          </p:nvSpPr>
          <p:spPr>
            <a:xfrm>
              <a:off x="3216093" y="3483429"/>
              <a:ext cx="4843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ตัวอย่างคำในอักษรสูง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479F1496-C3DE-EB38-DAD0-C024D492B404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987D4C91-D646-0569-57F7-33AEC806A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0C4ED4E9-14B0-0D55-C1C8-721E68170826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๓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E5226DC-B54D-03F6-D224-89A220EEA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C49E39B-B872-FBFF-BD9F-19B93A471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AF7A389F-D5A9-5AB9-1258-4E5CE3A6C7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E18A8768-90C8-4415-5501-AF8CF56FE92C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F9587B28-8AF6-A953-99FF-79EEF4A9E629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7D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4B27F5D3-9797-2E3B-BF93-B76720A6E5CF}"/>
                </a:ext>
              </a:extLst>
            </p:cNvPr>
            <p:cNvSpPr txBox="1"/>
            <p:nvPr/>
          </p:nvSpPr>
          <p:spPr>
            <a:xfrm>
              <a:off x="3094411" y="5616095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ไข่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9B6D5339-0497-E94A-350A-3854B530036D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0C952A66-E550-0816-D1E5-7575C500B85E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7D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6C28E05A-9CCA-133E-9908-9F5BDA68383E}"/>
                </a:ext>
              </a:extLst>
            </p:cNvPr>
            <p:cNvSpPr txBox="1"/>
            <p:nvPr/>
          </p:nvSpPr>
          <p:spPr>
            <a:xfrm>
              <a:off x="3124558" y="5616095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ผึ้ง</a:t>
              </a:r>
            </a:p>
          </p:txBody>
        </p:sp>
      </p:grpSp>
      <p:pic>
        <p:nvPicPr>
          <p:cNvPr id="29" name="รูปภาพ 28" descr="รูปภาพประกอบด้วย ภาพตัดปะ, ยิ้ม, อีโมติคอน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95007D8-98FE-5E87-C0B9-BCB2A1C0B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1" t="33109" r="30388" b="32531"/>
          <a:stretch>
            <a:fillRect/>
          </a:stretch>
        </p:blipFill>
        <p:spPr>
          <a:xfrm>
            <a:off x="6608100" y="1936858"/>
            <a:ext cx="3464837" cy="3123705"/>
          </a:xfrm>
          <a:prstGeom prst="rect">
            <a:avLst/>
          </a:prstGeom>
        </p:spPr>
      </p:pic>
      <p:pic>
        <p:nvPicPr>
          <p:cNvPr id="34" name="รูปภาพ 33" descr="รูปภาพประกอบด้วย การ์ตูน, ยิ้ม, อีโมติคอ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9BC254A3-883B-DB65-5167-EE3A08AFF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8" t="33553" r="32324" b="31722"/>
          <a:stretch>
            <a:fillRect/>
          </a:stretch>
        </p:blipFill>
        <p:spPr>
          <a:xfrm>
            <a:off x="2353074" y="2012910"/>
            <a:ext cx="3132247" cy="30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2EA67-2C91-1597-C68A-1001C946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994AB02-F168-166B-D6FE-8E4A61B7202A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FF3F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E1DA029-1074-0170-6D18-4BFF09512624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C400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A39C642B-B19A-FC17-BCC3-BDD6EAF89BE4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0D9798E-725D-11AD-FD28-2B28C9B2E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F4296D6-AE6F-9FBC-E628-F533E44EB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CC8F8F0B-554B-CEA3-4D87-269914FF2031}"/>
              </a:ext>
            </a:extLst>
          </p:cNvPr>
          <p:cNvGrpSpPr/>
          <p:nvPr/>
        </p:nvGrpSpPr>
        <p:grpSpPr>
          <a:xfrm>
            <a:off x="3322359" y="621176"/>
            <a:ext cx="5547282" cy="990600"/>
            <a:chOff x="2876550" y="3315196"/>
            <a:chExt cx="5547282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6979C7E2-0144-56A8-4DBC-7C4F2B21B0AF}"/>
                </a:ext>
              </a:extLst>
            </p:cNvPr>
            <p:cNvSpPr/>
            <p:nvPr/>
          </p:nvSpPr>
          <p:spPr>
            <a:xfrm>
              <a:off x="2876550" y="3315196"/>
              <a:ext cx="5547282" cy="990600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F59B8A01-BEF5-5F9D-BD34-9C936623BE76}"/>
                </a:ext>
              </a:extLst>
            </p:cNvPr>
            <p:cNvSpPr txBox="1"/>
            <p:nvPr/>
          </p:nvSpPr>
          <p:spPr>
            <a:xfrm>
              <a:off x="3216093" y="3483429"/>
              <a:ext cx="4843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ตัวอย่างคำในอักษรสูง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50917F99-2A78-3273-8F3A-2B10DB1DD90E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CA87FA0-7FA5-A5B6-8C09-C0FEBD5E4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1D369F3A-F5C8-F2D8-364E-A9CA0D54DA31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latin typeface="TH Niramit AS" panose="02000506000000020004" pitchFamily="2" charset="-34"/>
                  <a:ea typeface="CkPastaBoldCV" panose="02000503000000000000" pitchFamily="2" charset="-34"/>
                  <a:cs typeface="TH Niramit AS" panose="02000506000000020004" pitchFamily="2" charset="-34"/>
                </a:rPr>
                <a:t>๔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C03316D-04A7-F757-333F-3113403D3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DF221CE6-E717-27C9-8DBD-C2BFD17A7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EBEA785-795D-98DB-4C02-3BA3FE9BC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6C66CB5B-CA30-E8BF-1CEB-3E49427FB9D2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2D26ACCC-73FA-EBE8-262E-B4F440A24BA4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7D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CA262CCD-15BE-A410-304A-49CBCDFB19E8}"/>
                </a:ext>
              </a:extLst>
            </p:cNvPr>
            <p:cNvSpPr txBox="1"/>
            <p:nvPr/>
          </p:nvSpPr>
          <p:spPr>
            <a:xfrm>
              <a:off x="3094411" y="5616095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ผัก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3D4F81DD-E554-0F92-852F-43EC0D3D3017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1F0D389F-0ECA-B145-3D15-DB540966FFF5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7DB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287AB772-FD4A-DB34-D9DF-A9D1D03EE30A}"/>
                </a:ext>
              </a:extLst>
            </p:cNvPr>
            <p:cNvSpPr txBox="1"/>
            <p:nvPr/>
          </p:nvSpPr>
          <p:spPr>
            <a:xfrm>
              <a:off x="3124558" y="5616095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ส้ม</a:t>
              </a:r>
            </a:p>
          </p:txBody>
        </p:sp>
      </p:grpSp>
      <p:pic>
        <p:nvPicPr>
          <p:cNvPr id="6" name="รูปภาพ 5" descr="รูปภาพประกอบด้วย ยิ้ม, อีโมติคอน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84F6E74-BD6C-E651-59F1-A696CD028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t="21832" r="20350" b="20746"/>
          <a:stretch>
            <a:fillRect/>
          </a:stretch>
        </p:blipFill>
        <p:spPr>
          <a:xfrm>
            <a:off x="6626128" y="1830226"/>
            <a:ext cx="3428782" cy="3345848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การวาดภาพ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32EB3785-7E50-3D35-F515-E3624EBDF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3" t="44396" r="45262" b="31282"/>
          <a:stretch>
            <a:fillRect/>
          </a:stretch>
        </p:blipFill>
        <p:spPr>
          <a:xfrm>
            <a:off x="1942602" y="1955650"/>
            <a:ext cx="4101857" cy="309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46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1F21-7521-C47B-4881-A27924FE7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F098AC6-4437-DF8A-5A25-F6AF803EABD2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195C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52F0778A-977B-C5FF-5C0D-3B8A014B00CB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0A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01A4B5B3-9A43-2785-83F2-E9DA966B4EF8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EBA4DB2-4F7A-4659-C4B8-B12121EA1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3933DBA-6439-215D-8076-084952FB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8CAB8AE-28BE-B158-BEB2-046BAD88F858}"/>
              </a:ext>
            </a:extLst>
          </p:cNvPr>
          <p:cNvGrpSpPr/>
          <p:nvPr/>
        </p:nvGrpSpPr>
        <p:grpSpPr>
          <a:xfrm>
            <a:off x="2603869" y="489859"/>
            <a:ext cx="6984263" cy="1045525"/>
            <a:chOff x="2603869" y="2933699"/>
            <a:chExt cx="6984263" cy="1045525"/>
          </a:xfrm>
        </p:grpSpPr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78ABFE6D-9BC1-F08F-8CCC-4ED222C7B830}"/>
                </a:ext>
              </a:extLst>
            </p:cNvPr>
            <p:cNvGrpSpPr/>
            <p:nvPr/>
          </p:nvGrpSpPr>
          <p:grpSpPr>
            <a:xfrm>
              <a:off x="3747703" y="2988624"/>
              <a:ext cx="4655661" cy="990600"/>
              <a:chOff x="3768170" y="3315196"/>
              <a:chExt cx="4655661" cy="990600"/>
            </a:xfrm>
          </p:grpSpPr>
          <p:sp>
            <p:nvSpPr>
              <p:cNvPr id="30" name="สี่เหลี่ยมผืนผ้า: มุมมน 29">
                <a:extLst>
                  <a:ext uri="{FF2B5EF4-FFF2-40B4-BE49-F238E27FC236}">
                    <a16:creationId xmlns:a16="http://schemas.microsoft.com/office/drawing/2014/main" id="{0CDB9F97-6843-CBF7-96BD-4FCB00A684E3}"/>
                  </a:ext>
                </a:extLst>
              </p:cNvPr>
              <p:cNvSpPr/>
              <p:nvPr/>
            </p:nvSpPr>
            <p:spPr>
              <a:xfrm>
                <a:off x="3768170" y="3315196"/>
                <a:ext cx="4655661" cy="990600"/>
              </a:xfrm>
              <a:prstGeom prst="roundRect">
                <a:avLst>
                  <a:gd name="adj" fmla="val 50000"/>
                </a:avLst>
              </a:prstGeom>
              <a:solidFill>
                <a:srgbClr val="0B2A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กล่องข้อความ 30">
                <a:extLst>
                  <a:ext uri="{FF2B5EF4-FFF2-40B4-BE49-F238E27FC236}">
                    <a16:creationId xmlns:a16="http://schemas.microsoft.com/office/drawing/2014/main" id="{32618EC2-EDCD-6E75-EF4A-576F30B26E07}"/>
                  </a:ext>
                </a:extLst>
              </p:cNvPr>
              <p:cNvSpPr txBox="1"/>
              <p:nvPr/>
            </p:nvSpPr>
            <p:spPr>
              <a:xfrm>
                <a:off x="4169229" y="3483429"/>
                <a:ext cx="389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อักษรกลาง</a:t>
                </a:r>
              </a:p>
            </p:txBody>
          </p:sp>
        </p:grpSp>
        <p:pic>
          <p:nvPicPr>
            <p:cNvPr id="41" name="รูปภาพ 40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A817EF1-1B9E-1641-7E1A-8187FEFB7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20759040">
              <a:off x="2603869" y="2933699"/>
              <a:ext cx="1093033" cy="990600"/>
            </a:xfrm>
            <a:prstGeom prst="rect">
              <a:avLst/>
            </a:prstGeom>
          </p:spPr>
        </p:pic>
        <p:pic>
          <p:nvPicPr>
            <p:cNvPr id="42" name="รูปภาพ 41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4C909708-B34E-3BD3-8B90-E228AF81E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717432">
              <a:off x="8495099" y="2933699"/>
              <a:ext cx="1093033" cy="990600"/>
            </a:xfrm>
            <a:prstGeom prst="rect">
              <a:avLst/>
            </a:prstGeom>
          </p:spPr>
        </p:pic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AB3BC220-6F5D-A6FA-F454-E445C217201C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2B71DB6E-5FE1-44B9-2E2A-8397AB8CA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4BBA3F26-D4AE-3250-5EC9-92C6A8ED7BF2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๕</a:t>
              </a:r>
            </a:p>
          </p:txBody>
        </p:sp>
      </p:grpSp>
      <p:pic>
        <p:nvPicPr>
          <p:cNvPr id="6" name="รูปภาพ 5" descr="รูปภาพประกอบด้วย การวาดภาพ,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ADA9C8D-321E-4F26-265C-86B56D697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4762" r="35238" b="26939"/>
          <a:stretch>
            <a:fillRect/>
          </a:stretch>
        </p:blipFill>
        <p:spPr>
          <a:xfrm>
            <a:off x="0" y="3197543"/>
            <a:ext cx="1857853" cy="3660457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12EBB70-22C0-4288-D1F6-490C71B295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4286" r="30318" b="14939"/>
          <a:stretch>
            <a:fillRect/>
          </a:stretch>
        </p:blipFill>
        <p:spPr>
          <a:xfrm>
            <a:off x="10191803" y="3241086"/>
            <a:ext cx="2000197" cy="3616914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A5F0DAA-7AE8-D19D-2E19-D5D17E1AC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22572" r="27777" b="10397"/>
          <a:stretch>
            <a:fillRect/>
          </a:stretch>
        </p:blipFill>
        <p:spPr>
          <a:xfrm rot="7762046">
            <a:off x="-489424" y="-939035"/>
            <a:ext cx="2048757" cy="3048551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1191951-9EC7-924D-75BB-D67D2C5841F4}"/>
              </a:ext>
            </a:extLst>
          </p:cNvPr>
          <p:cNvSpPr txBox="1"/>
          <p:nvPr/>
        </p:nvSpPr>
        <p:spPr>
          <a:xfrm>
            <a:off x="1749879" y="1587055"/>
            <a:ext cx="86922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i="0" dirty="0">
                <a:effectLst/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อักษรกลาง มี ๙ ตัว ได้แก่ ก จ ฎ ฏ ด ต บ ป อ</a:t>
            </a:r>
            <a:endParaRPr lang="th-TH" sz="3200" b="1" dirty="0">
              <a:latin typeface="TH Niramit AS" panose="02000506000000020004" pitchFamily="2" charset="-34"/>
              <a:ea typeface="CkPastaRegularCV" panose="02000503000000000000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52" name="กลุ่ม 151">
            <a:extLst>
              <a:ext uri="{FF2B5EF4-FFF2-40B4-BE49-F238E27FC236}">
                <a16:creationId xmlns:a16="http://schemas.microsoft.com/office/drawing/2014/main" id="{F3C1ACAF-715F-EC78-5DA0-A93D062B4AE8}"/>
              </a:ext>
            </a:extLst>
          </p:cNvPr>
          <p:cNvGrpSpPr/>
          <p:nvPr/>
        </p:nvGrpSpPr>
        <p:grpSpPr>
          <a:xfrm>
            <a:off x="2634429" y="2408412"/>
            <a:ext cx="6923142" cy="3931615"/>
            <a:chOff x="2634429" y="2462842"/>
            <a:chExt cx="6923142" cy="3931615"/>
          </a:xfrm>
        </p:grpSpPr>
        <p:grpSp>
          <p:nvGrpSpPr>
            <p:cNvPr id="107" name="กลุ่ม 106">
              <a:extLst>
                <a:ext uri="{FF2B5EF4-FFF2-40B4-BE49-F238E27FC236}">
                  <a16:creationId xmlns:a16="http://schemas.microsoft.com/office/drawing/2014/main" id="{5742C270-A84A-918A-1674-E9EBFAC46307}"/>
                </a:ext>
              </a:extLst>
            </p:cNvPr>
            <p:cNvGrpSpPr/>
            <p:nvPr/>
          </p:nvGrpSpPr>
          <p:grpSpPr>
            <a:xfrm>
              <a:off x="3470519" y="3134154"/>
              <a:ext cx="5065973" cy="1167628"/>
              <a:chOff x="2456637" y="2992640"/>
              <a:chExt cx="5065973" cy="1167628"/>
            </a:xfrm>
          </p:grpSpPr>
          <p:grpSp>
            <p:nvGrpSpPr>
              <p:cNvPr id="96" name="กลุ่ม 95">
                <a:extLst>
                  <a:ext uri="{FF2B5EF4-FFF2-40B4-BE49-F238E27FC236}">
                    <a16:creationId xmlns:a16="http://schemas.microsoft.com/office/drawing/2014/main" id="{801D8C72-5106-9BC9-0D4C-CE3F15C4629E}"/>
                  </a:ext>
                </a:extLst>
              </p:cNvPr>
              <p:cNvGrpSpPr/>
              <p:nvPr/>
            </p:nvGrpSpPr>
            <p:grpSpPr>
              <a:xfrm>
                <a:off x="2456637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94" name="กลุ่ม 93">
                  <a:extLst>
                    <a:ext uri="{FF2B5EF4-FFF2-40B4-BE49-F238E27FC236}">
                      <a16:creationId xmlns:a16="http://schemas.microsoft.com/office/drawing/2014/main" id="{87894E19-6011-131F-6CC9-40F01C50DEAB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92" name="สี่เหลี่ยมผืนผ้า: มุมมน 91">
                    <a:extLst>
                      <a:ext uri="{FF2B5EF4-FFF2-40B4-BE49-F238E27FC236}">
                        <a16:creationId xmlns:a16="http://schemas.microsoft.com/office/drawing/2014/main" id="{A6B02394-993D-8CCC-AB80-751B94F33A1A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93" name="สี่เหลี่ยมผืนผ้า: มุมมน 92">
                    <a:extLst>
                      <a:ext uri="{FF2B5EF4-FFF2-40B4-BE49-F238E27FC236}">
                        <a16:creationId xmlns:a16="http://schemas.microsoft.com/office/drawing/2014/main" id="{FA418BCF-835F-9D69-B999-BA7109CE1FC9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95" name="กล่องข้อความ 94">
                  <a:extLst>
                    <a:ext uri="{FF2B5EF4-FFF2-40B4-BE49-F238E27FC236}">
                      <a16:creationId xmlns:a16="http://schemas.microsoft.com/office/drawing/2014/main" id="{7AD2DCCE-CB21-22F1-42BA-44053EE397FC}"/>
                    </a:ext>
                  </a:extLst>
                </p:cNvPr>
                <p:cNvSpPr txBox="1"/>
                <p:nvPr/>
              </p:nvSpPr>
              <p:spPr>
                <a:xfrm>
                  <a:off x="2614829" y="3301818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ไก่</a:t>
                  </a:r>
                </a:p>
              </p:txBody>
            </p:sp>
          </p:grpSp>
          <p:grpSp>
            <p:nvGrpSpPr>
              <p:cNvPr id="97" name="กลุ่ม 96">
                <a:extLst>
                  <a:ext uri="{FF2B5EF4-FFF2-40B4-BE49-F238E27FC236}">
                    <a16:creationId xmlns:a16="http://schemas.microsoft.com/office/drawing/2014/main" id="{237E1C42-9CD3-CBE2-4952-9DB1872DC8C7}"/>
                  </a:ext>
                </a:extLst>
              </p:cNvPr>
              <p:cNvGrpSpPr/>
              <p:nvPr/>
            </p:nvGrpSpPr>
            <p:grpSpPr>
              <a:xfrm>
                <a:off x="4298783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98" name="กลุ่ม 97">
                  <a:extLst>
                    <a:ext uri="{FF2B5EF4-FFF2-40B4-BE49-F238E27FC236}">
                      <a16:creationId xmlns:a16="http://schemas.microsoft.com/office/drawing/2014/main" id="{C147496E-EAD7-52BB-9FCC-ED0AEF97F04F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100" name="สี่เหลี่ยมผืนผ้า: มุมมน 99">
                    <a:extLst>
                      <a:ext uri="{FF2B5EF4-FFF2-40B4-BE49-F238E27FC236}">
                        <a16:creationId xmlns:a16="http://schemas.microsoft.com/office/drawing/2014/main" id="{5D45BE22-E296-58A9-2A73-65A5250463E7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101" name="สี่เหลี่ยมผืนผ้า: มุมมน 100">
                    <a:extLst>
                      <a:ext uri="{FF2B5EF4-FFF2-40B4-BE49-F238E27FC236}">
                        <a16:creationId xmlns:a16="http://schemas.microsoft.com/office/drawing/2014/main" id="{09D5B5E6-2779-8E3B-9359-6BFFE85CE868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99" name="กล่องข้อความ 98">
                  <a:extLst>
                    <a:ext uri="{FF2B5EF4-FFF2-40B4-BE49-F238E27FC236}">
                      <a16:creationId xmlns:a16="http://schemas.microsoft.com/office/drawing/2014/main" id="{9AF8402C-C969-812B-3862-1A6956A8EFB0}"/>
                    </a:ext>
                  </a:extLst>
                </p:cNvPr>
                <p:cNvSpPr txBox="1"/>
                <p:nvPr/>
              </p:nvSpPr>
              <p:spPr>
                <a:xfrm>
                  <a:off x="2614829" y="3301818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จิก</a:t>
                  </a:r>
                </a:p>
              </p:txBody>
            </p:sp>
          </p:grpSp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id="{68D0D372-9FDE-C4E2-C05F-3BA79108921A}"/>
                  </a:ext>
                </a:extLst>
              </p:cNvPr>
              <p:cNvGrpSpPr/>
              <p:nvPr/>
            </p:nvGrpSpPr>
            <p:grpSpPr>
              <a:xfrm>
                <a:off x="6138025" y="2992640"/>
                <a:ext cx="1384585" cy="1167628"/>
                <a:chOff x="2500181" y="2992640"/>
                <a:chExt cx="1384585" cy="1167628"/>
              </a:xfrm>
            </p:grpSpPr>
            <p:grpSp>
              <p:nvGrpSpPr>
                <p:cNvPr id="103" name="กลุ่ม 102">
                  <a:extLst>
                    <a:ext uri="{FF2B5EF4-FFF2-40B4-BE49-F238E27FC236}">
                      <a16:creationId xmlns:a16="http://schemas.microsoft.com/office/drawing/2014/main" id="{30329C6C-B71C-3D60-83FB-CB4D64DFB7B7}"/>
                    </a:ext>
                  </a:extLst>
                </p:cNvPr>
                <p:cNvGrpSpPr/>
                <p:nvPr/>
              </p:nvGrpSpPr>
              <p:grpSpPr>
                <a:xfrm>
                  <a:off x="2500181" y="2992640"/>
                  <a:ext cx="1384585" cy="1167628"/>
                  <a:chOff x="2500181" y="2992640"/>
                  <a:chExt cx="1384585" cy="1167628"/>
                </a:xfrm>
              </p:grpSpPr>
              <p:sp>
                <p:nvSpPr>
                  <p:cNvPr id="105" name="สี่เหลี่ยมผืนผ้า: มุมมน 104">
                    <a:extLst>
                      <a:ext uri="{FF2B5EF4-FFF2-40B4-BE49-F238E27FC236}">
                        <a16:creationId xmlns:a16="http://schemas.microsoft.com/office/drawing/2014/main" id="{F90AA3E1-25EC-7479-7631-6A9EB9BA58E2}"/>
                      </a:ext>
                    </a:extLst>
                  </p:cNvPr>
                  <p:cNvSpPr/>
                  <p:nvPr/>
                </p:nvSpPr>
                <p:spPr>
                  <a:xfrm>
                    <a:off x="2500181" y="2992640"/>
                    <a:ext cx="1384585" cy="1167628"/>
                  </a:xfrm>
                  <a:prstGeom prst="round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106" name="สี่เหลี่ยมผืนผ้า: มุมมน 105">
                    <a:extLst>
                      <a:ext uri="{FF2B5EF4-FFF2-40B4-BE49-F238E27FC236}">
                        <a16:creationId xmlns:a16="http://schemas.microsoft.com/office/drawing/2014/main" id="{28DE86F7-C607-5A7A-7206-D6ECC005D303}"/>
                      </a:ext>
                    </a:extLst>
                  </p:cNvPr>
                  <p:cNvSpPr/>
                  <p:nvPr/>
                </p:nvSpPr>
                <p:spPr>
                  <a:xfrm>
                    <a:off x="2574950" y="3057954"/>
                    <a:ext cx="1225640" cy="1015228"/>
                  </a:xfrm>
                  <a:prstGeom prst="roundRect">
                    <a:avLst>
                      <a:gd name="adj" fmla="val 14523"/>
                    </a:avLst>
                  </a:prstGeom>
                  <a:noFill/>
                  <a:ln w="28575"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b="1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</p:grpSp>
            <p:sp>
              <p:nvSpPr>
                <p:cNvPr id="104" name="กล่องข้อความ 103">
                  <a:extLst>
                    <a:ext uri="{FF2B5EF4-FFF2-40B4-BE49-F238E27FC236}">
                      <a16:creationId xmlns:a16="http://schemas.microsoft.com/office/drawing/2014/main" id="{97FA8204-67D3-43A8-5656-58C64BC539F7}"/>
                    </a:ext>
                  </a:extLst>
                </p:cNvPr>
                <p:cNvSpPr txBox="1"/>
                <p:nvPr/>
              </p:nvSpPr>
              <p:spPr>
                <a:xfrm>
                  <a:off x="2614829" y="3280046"/>
                  <a:ext cx="113287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6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ea typeface="CkPastaRegularCV" panose="02000503000000000000" pitchFamily="2" charset="-34"/>
                      <a:cs typeface="TH Niramit AS" panose="02000506000000020004" pitchFamily="2" charset="-34"/>
                    </a:rPr>
                    <a:t>เด็ก</a:t>
                  </a:r>
                </a:p>
              </p:txBody>
            </p:sp>
          </p:grpSp>
        </p:grpSp>
        <p:grpSp>
          <p:nvGrpSpPr>
            <p:cNvPr id="109" name="กลุ่ม 108">
              <a:extLst>
                <a:ext uri="{FF2B5EF4-FFF2-40B4-BE49-F238E27FC236}">
                  <a16:creationId xmlns:a16="http://schemas.microsoft.com/office/drawing/2014/main" id="{8C43D285-6AF2-3C97-DFD9-FA84EDF149E2}"/>
                </a:ext>
              </a:extLst>
            </p:cNvPr>
            <p:cNvGrpSpPr/>
            <p:nvPr/>
          </p:nvGrpSpPr>
          <p:grpSpPr>
            <a:xfrm>
              <a:off x="2634429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20" name="กลุ่ม 119">
                <a:extLst>
                  <a:ext uri="{FF2B5EF4-FFF2-40B4-BE49-F238E27FC236}">
                    <a16:creationId xmlns:a16="http://schemas.microsoft.com/office/drawing/2014/main" id="{8C5A664E-4C29-B377-5633-7C54469F909B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22" name="สี่เหลี่ยมผืนผ้า: มุมมน 121">
                  <a:extLst>
                    <a:ext uri="{FF2B5EF4-FFF2-40B4-BE49-F238E27FC236}">
                      <a16:creationId xmlns:a16="http://schemas.microsoft.com/office/drawing/2014/main" id="{48A803B3-8F3C-76AD-C2AD-3728EC1B796B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23" name="สี่เหลี่ยมผืนผ้า: มุมมน 122">
                  <a:extLst>
                    <a:ext uri="{FF2B5EF4-FFF2-40B4-BE49-F238E27FC236}">
                      <a16:creationId xmlns:a16="http://schemas.microsoft.com/office/drawing/2014/main" id="{2BD0B16E-A867-0C07-F00E-D9F9F0F46DE9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21" name="กล่องข้อความ 120">
                <a:extLst>
                  <a:ext uri="{FF2B5EF4-FFF2-40B4-BE49-F238E27FC236}">
                    <a16:creationId xmlns:a16="http://schemas.microsoft.com/office/drawing/2014/main" id="{BB31AD68-AE45-3DF5-AD33-7274113F2803}"/>
                  </a:ext>
                </a:extLst>
              </p:cNvPr>
              <p:cNvSpPr txBox="1"/>
              <p:nvPr/>
            </p:nvSpPr>
            <p:spPr>
              <a:xfrm>
                <a:off x="2614829" y="3301818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ตาย</a:t>
                </a:r>
              </a:p>
            </p:txBody>
          </p:sp>
        </p:grpSp>
        <p:grpSp>
          <p:nvGrpSpPr>
            <p:cNvPr id="110" name="กลุ่ม 109">
              <a:extLst>
                <a:ext uri="{FF2B5EF4-FFF2-40B4-BE49-F238E27FC236}">
                  <a16:creationId xmlns:a16="http://schemas.microsoft.com/office/drawing/2014/main" id="{CDED3FEC-9435-F32E-646F-154494EDCE58}"/>
                </a:ext>
              </a:extLst>
            </p:cNvPr>
            <p:cNvGrpSpPr/>
            <p:nvPr/>
          </p:nvGrpSpPr>
          <p:grpSpPr>
            <a:xfrm>
              <a:off x="4476575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16" name="กลุ่ม 115">
                <a:extLst>
                  <a:ext uri="{FF2B5EF4-FFF2-40B4-BE49-F238E27FC236}">
                    <a16:creationId xmlns:a16="http://schemas.microsoft.com/office/drawing/2014/main" id="{83216A9C-783E-1EC6-9BF7-B853FFA7FAA7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18" name="สี่เหลี่ยมผืนผ้า: มุมมน 117">
                  <a:extLst>
                    <a:ext uri="{FF2B5EF4-FFF2-40B4-BE49-F238E27FC236}">
                      <a16:creationId xmlns:a16="http://schemas.microsoft.com/office/drawing/2014/main" id="{AAA4450C-6245-7386-DCF5-84FE9F4D37CC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19" name="สี่เหลี่ยมผืนผ้า: มุมมน 118">
                  <a:extLst>
                    <a:ext uri="{FF2B5EF4-FFF2-40B4-BE49-F238E27FC236}">
                      <a16:creationId xmlns:a16="http://schemas.microsoft.com/office/drawing/2014/main" id="{46B08987-9E32-1355-623F-32EFBF9FCC05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17" name="กล่องข้อความ 116">
                <a:extLst>
                  <a:ext uri="{FF2B5EF4-FFF2-40B4-BE49-F238E27FC236}">
                    <a16:creationId xmlns:a16="http://schemas.microsoft.com/office/drawing/2014/main" id="{6632CF49-BCCE-7979-5740-FF576269F461}"/>
                  </a:ext>
                </a:extLst>
              </p:cNvPr>
              <p:cNvSpPr txBox="1"/>
              <p:nvPr/>
            </p:nvSpPr>
            <p:spPr>
              <a:xfrm>
                <a:off x="2614829" y="3301818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บน</a:t>
                </a:r>
              </a:p>
            </p:txBody>
          </p:sp>
        </p:grpSp>
        <p:grpSp>
          <p:nvGrpSpPr>
            <p:cNvPr id="111" name="กลุ่ม 110">
              <a:extLst>
                <a:ext uri="{FF2B5EF4-FFF2-40B4-BE49-F238E27FC236}">
                  <a16:creationId xmlns:a16="http://schemas.microsoft.com/office/drawing/2014/main" id="{FD186437-901E-74BB-2ABE-8923E63DA375}"/>
                </a:ext>
              </a:extLst>
            </p:cNvPr>
            <p:cNvGrpSpPr/>
            <p:nvPr/>
          </p:nvGrpSpPr>
          <p:grpSpPr>
            <a:xfrm>
              <a:off x="6315817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12" name="กลุ่ม 111">
                <a:extLst>
                  <a:ext uri="{FF2B5EF4-FFF2-40B4-BE49-F238E27FC236}">
                    <a16:creationId xmlns:a16="http://schemas.microsoft.com/office/drawing/2014/main" id="{F545DB40-B2F7-D506-E301-737D6A180157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14" name="สี่เหลี่ยมผืนผ้า: มุมมน 113">
                  <a:extLst>
                    <a:ext uri="{FF2B5EF4-FFF2-40B4-BE49-F238E27FC236}">
                      <a16:creationId xmlns:a16="http://schemas.microsoft.com/office/drawing/2014/main" id="{34ACEA8D-0F94-0364-4705-E8E7BCD48D0E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15" name="สี่เหลี่ยมผืนผ้า: มุมมน 114">
                  <a:extLst>
                    <a:ext uri="{FF2B5EF4-FFF2-40B4-BE49-F238E27FC236}">
                      <a16:creationId xmlns:a16="http://schemas.microsoft.com/office/drawing/2014/main" id="{823CE566-9204-0C79-C556-F4C6054EBE9D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13" name="กล่องข้อความ 112">
                <a:extLst>
                  <a:ext uri="{FF2B5EF4-FFF2-40B4-BE49-F238E27FC236}">
                    <a16:creationId xmlns:a16="http://schemas.microsoft.com/office/drawing/2014/main" id="{DA402D11-595C-936C-9C7E-A35164EB6E65}"/>
                  </a:ext>
                </a:extLst>
              </p:cNvPr>
              <p:cNvSpPr txBox="1"/>
              <p:nvPr/>
            </p:nvSpPr>
            <p:spPr>
              <a:xfrm>
                <a:off x="2614829" y="3280046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ปาก</a:t>
                </a:r>
              </a:p>
            </p:txBody>
          </p:sp>
        </p:grpSp>
        <p:grpSp>
          <p:nvGrpSpPr>
            <p:cNvPr id="124" name="กลุ่ม 123">
              <a:extLst>
                <a:ext uri="{FF2B5EF4-FFF2-40B4-BE49-F238E27FC236}">
                  <a16:creationId xmlns:a16="http://schemas.microsoft.com/office/drawing/2014/main" id="{01193FCD-06BD-29A5-9A70-997DDE752264}"/>
                </a:ext>
              </a:extLst>
            </p:cNvPr>
            <p:cNvGrpSpPr/>
            <p:nvPr/>
          </p:nvGrpSpPr>
          <p:grpSpPr>
            <a:xfrm>
              <a:off x="8172986" y="4543854"/>
              <a:ext cx="1384585" cy="1167628"/>
              <a:chOff x="2500181" y="2992640"/>
              <a:chExt cx="1384585" cy="1167628"/>
            </a:xfrm>
          </p:grpSpPr>
          <p:grpSp>
            <p:nvGrpSpPr>
              <p:cNvPr id="125" name="กลุ่ม 124">
                <a:extLst>
                  <a:ext uri="{FF2B5EF4-FFF2-40B4-BE49-F238E27FC236}">
                    <a16:creationId xmlns:a16="http://schemas.microsoft.com/office/drawing/2014/main" id="{7C6DFE1F-83F9-63DA-119E-33161044D26D}"/>
                  </a:ext>
                </a:extLst>
              </p:cNvPr>
              <p:cNvGrpSpPr/>
              <p:nvPr/>
            </p:nvGrpSpPr>
            <p:grpSpPr>
              <a:xfrm>
                <a:off x="2500181" y="2992640"/>
                <a:ext cx="1384585" cy="1167628"/>
                <a:chOff x="2500181" y="2992640"/>
                <a:chExt cx="1384585" cy="1167628"/>
              </a:xfrm>
            </p:grpSpPr>
            <p:sp>
              <p:nvSpPr>
                <p:cNvPr id="127" name="สี่เหลี่ยมผืนผ้า: มุมมน 126">
                  <a:extLst>
                    <a:ext uri="{FF2B5EF4-FFF2-40B4-BE49-F238E27FC236}">
                      <a16:creationId xmlns:a16="http://schemas.microsoft.com/office/drawing/2014/main" id="{7AE3A6DE-00FA-8138-153B-7E8252B693D6}"/>
                    </a:ext>
                  </a:extLst>
                </p:cNvPr>
                <p:cNvSpPr/>
                <p:nvPr/>
              </p:nvSpPr>
              <p:spPr>
                <a:xfrm>
                  <a:off x="2500181" y="2992640"/>
                  <a:ext cx="1384585" cy="1167628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28" name="สี่เหลี่ยมผืนผ้า: มุมมน 127">
                  <a:extLst>
                    <a:ext uri="{FF2B5EF4-FFF2-40B4-BE49-F238E27FC236}">
                      <a16:creationId xmlns:a16="http://schemas.microsoft.com/office/drawing/2014/main" id="{C33D2305-C600-7239-BB72-CE66CBB70E39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225640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126" name="กล่องข้อความ 125">
                <a:extLst>
                  <a:ext uri="{FF2B5EF4-FFF2-40B4-BE49-F238E27FC236}">
                    <a16:creationId xmlns:a16="http://schemas.microsoft.com/office/drawing/2014/main" id="{ADEF6DC1-D7EE-9E1F-A28A-85FC6E0D0893}"/>
                  </a:ext>
                </a:extLst>
              </p:cNvPr>
              <p:cNvSpPr txBox="1"/>
              <p:nvPr/>
            </p:nvSpPr>
            <p:spPr>
              <a:xfrm>
                <a:off x="2614829" y="3280046"/>
                <a:ext cx="11328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โอ่ง</a:t>
                </a:r>
              </a:p>
            </p:txBody>
          </p:sp>
        </p:grp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id="{58F97C48-C9D0-B85D-8136-04D7ADAC6A60}"/>
                </a:ext>
              </a:extLst>
            </p:cNvPr>
            <p:cNvGrpSpPr/>
            <p:nvPr/>
          </p:nvGrpSpPr>
          <p:grpSpPr>
            <a:xfrm>
              <a:off x="3779313" y="2473728"/>
              <a:ext cx="849087" cy="526197"/>
              <a:chOff x="2563579" y="2057400"/>
              <a:chExt cx="849087" cy="526197"/>
            </a:xfrm>
          </p:grpSpPr>
          <p:sp>
            <p:nvSpPr>
              <p:cNvPr id="132" name="คำบรรยายภาพ: สี่เหลี่ยมมุมมน 131">
                <a:extLst>
                  <a:ext uri="{FF2B5EF4-FFF2-40B4-BE49-F238E27FC236}">
                    <a16:creationId xmlns:a16="http://schemas.microsoft.com/office/drawing/2014/main" id="{3A0D816B-F844-3160-0A1D-78346BFA6A5F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35998"/>
                  <a:gd name="adj2" fmla="val 66638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3" name="กล่องข้อความ 132">
                <a:extLst>
                  <a:ext uri="{FF2B5EF4-FFF2-40B4-BE49-F238E27FC236}">
                    <a16:creationId xmlns:a16="http://schemas.microsoft.com/office/drawing/2014/main" id="{8F6D62B7-F096-BC21-423E-28CF47C5A972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ก</a:t>
                </a:r>
              </a:p>
            </p:txBody>
          </p:sp>
        </p:grpSp>
        <p:grpSp>
          <p:nvGrpSpPr>
            <p:cNvPr id="134" name="กลุ่ม 133">
              <a:extLst>
                <a:ext uri="{FF2B5EF4-FFF2-40B4-BE49-F238E27FC236}">
                  <a16:creationId xmlns:a16="http://schemas.microsoft.com/office/drawing/2014/main" id="{94ADB75F-85C9-72B3-CA08-549DA51C1DBF}"/>
                </a:ext>
              </a:extLst>
            </p:cNvPr>
            <p:cNvGrpSpPr/>
            <p:nvPr/>
          </p:nvGrpSpPr>
          <p:grpSpPr>
            <a:xfrm>
              <a:off x="5697010" y="2462842"/>
              <a:ext cx="849087" cy="526197"/>
              <a:chOff x="2563579" y="2057400"/>
              <a:chExt cx="849087" cy="526197"/>
            </a:xfrm>
          </p:grpSpPr>
          <p:sp>
            <p:nvSpPr>
              <p:cNvPr id="135" name="คำบรรยายภาพ: สี่เหลี่ยมมุมมน 134">
                <a:extLst>
                  <a:ext uri="{FF2B5EF4-FFF2-40B4-BE49-F238E27FC236}">
                    <a16:creationId xmlns:a16="http://schemas.microsoft.com/office/drawing/2014/main" id="{606B9E37-BCCF-240A-F84D-F3AF941AA92E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11639"/>
                  <a:gd name="adj2" fmla="val 74913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6" name="กล่องข้อความ 135">
                <a:extLst>
                  <a:ext uri="{FF2B5EF4-FFF2-40B4-BE49-F238E27FC236}">
                    <a16:creationId xmlns:a16="http://schemas.microsoft.com/office/drawing/2014/main" id="{DA54CC3F-6407-2BBF-ECA3-8CEA43B9CAEE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จ</a:t>
                </a: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id="{D2EEC365-840F-A504-1297-D2CFD39F6A15}"/>
                </a:ext>
              </a:extLst>
            </p:cNvPr>
            <p:cNvGrpSpPr/>
            <p:nvPr/>
          </p:nvGrpSpPr>
          <p:grpSpPr>
            <a:xfrm>
              <a:off x="7552712" y="2463056"/>
              <a:ext cx="919838" cy="526197"/>
              <a:chOff x="2492829" y="2057400"/>
              <a:chExt cx="919838" cy="526197"/>
            </a:xfrm>
          </p:grpSpPr>
          <p:sp>
            <p:nvSpPr>
              <p:cNvPr id="138" name="คำบรรยายภาพ: สี่เหลี่ยมมุมมน 137">
                <a:extLst>
                  <a:ext uri="{FF2B5EF4-FFF2-40B4-BE49-F238E27FC236}">
                    <a16:creationId xmlns:a16="http://schemas.microsoft.com/office/drawing/2014/main" id="{7F34E332-0A1E-137F-EF4A-8CAD90EE6987}"/>
                  </a:ext>
                </a:extLst>
              </p:cNvPr>
              <p:cNvSpPr/>
              <p:nvPr/>
            </p:nvSpPr>
            <p:spPr>
              <a:xfrm>
                <a:off x="2492829" y="2057400"/>
                <a:ext cx="919838" cy="526197"/>
              </a:xfrm>
              <a:prstGeom prst="wedgeRoundRectCallout">
                <a:avLst>
                  <a:gd name="adj1" fmla="val 11639"/>
                  <a:gd name="adj2" fmla="val 74913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39" name="กล่องข้อความ 138">
                <a:extLst>
                  <a:ext uri="{FF2B5EF4-FFF2-40B4-BE49-F238E27FC236}">
                    <a16:creationId xmlns:a16="http://schemas.microsoft.com/office/drawing/2014/main" id="{CC4E7C0A-6747-486A-472F-AD41D9AAAC56}"/>
                  </a:ext>
                </a:extLst>
              </p:cNvPr>
              <p:cNvSpPr txBox="1"/>
              <p:nvPr/>
            </p:nvSpPr>
            <p:spPr>
              <a:xfrm>
                <a:off x="2579916" y="2068284"/>
                <a:ext cx="740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ด ฎ</a:t>
                </a:r>
              </a:p>
            </p:txBody>
          </p:sp>
        </p:grpSp>
        <p:grpSp>
          <p:nvGrpSpPr>
            <p:cNvPr id="140" name="กลุ่ม 139">
              <a:extLst>
                <a:ext uri="{FF2B5EF4-FFF2-40B4-BE49-F238E27FC236}">
                  <a16:creationId xmlns:a16="http://schemas.microsoft.com/office/drawing/2014/main" id="{37FBDA0D-210E-85C5-E12B-C2BD696B07B6}"/>
                </a:ext>
              </a:extLst>
            </p:cNvPr>
            <p:cNvGrpSpPr/>
            <p:nvPr/>
          </p:nvGrpSpPr>
          <p:grpSpPr>
            <a:xfrm>
              <a:off x="4994256" y="5853148"/>
              <a:ext cx="774177" cy="526980"/>
              <a:chOff x="2642505" y="2144486"/>
              <a:chExt cx="774177" cy="526980"/>
            </a:xfrm>
            <a:solidFill>
              <a:srgbClr val="451C07"/>
            </a:solidFill>
          </p:grpSpPr>
          <p:sp>
            <p:nvSpPr>
              <p:cNvPr id="141" name="คำบรรยายภาพ: สี่เหลี่ยมมุมมน 140">
                <a:extLst>
                  <a:ext uri="{FF2B5EF4-FFF2-40B4-BE49-F238E27FC236}">
                    <a16:creationId xmlns:a16="http://schemas.microsoft.com/office/drawing/2014/main" id="{5520F94A-1F8B-3BAB-1941-F7AC9E087589}"/>
                  </a:ext>
                </a:extLst>
              </p:cNvPr>
              <p:cNvSpPr/>
              <p:nvPr/>
            </p:nvSpPr>
            <p:spPr>
              <a:xfrm>
                <a:off x="2642505" y="2144486"/>
                <a:ext cx="774177" cy="526197"/>
              </a:xfrm>
              <a:prstGeom prst="wedgeRoundRectCallout">
                <a:avLst>
                  <a:gd name="adj1" fmla="val 23473"/>
                  <a:gd name="adj2" fmla="val -76106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2" name="กล่องข้อความ 141">
                <a:extLst>
                  <a:ext uri="{FF2B5EF4-FFF2-40B4-BE49-F238E27FC236}">
                    <a16:creationId xmlns:a16="http://schemas.microsoft.com/office/drawing/2014/main" id="{60D83AF9-67B3-1C36-C618-A22BDE65FC31}"/>
                  </a:ext>
                </a:extLst>
              </p:cNvPr>
              <p:cNvSpPr txBox="1"/>
              <p:nvPr/>
            </p:nvSpPr>
            <p:spPr>
              <a:xfrm>
                <a:off x="2696931" y="2209801"/>
                <a:ext cx="7197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บ</a:t>
                </a:r>
              </a:p>
            </p:txBody>
          </p:sp>
        </p:grpSp>
        <p:grpSp>
          <p:nvGrpSpPr>
            <p:cNvPr id="143" name="กลุ่ม 142">
              <a:extLst>
                <a:ext uri="{FF2B5EF4-FFF2-40B4-BE49-F238E27FC236}">
                  <a16:creationId xmlns:a16="http://schemas.microsoft.com/office/drawing/2014/main" id="{1259F9E4-430B-FA49-9432-9B9EE75BC8CF}"/>
                </a:ext>
              </a:extLst>
            </p:cNvPr>
            <p:cNvGrpSpPr/>
            <p:nvPr/>
          </p:nvGrpSpPr>
          <p:grpSpPr>
            <a:xfrm>
              <a:off x="6970013" y="5853148"/>
              <a:ext cx="849087" cy="526197"/>
              <a:chOff x="2563579" y="2057400"/>
              <a:chExt cx="849087" cy="526197"/>
            </a:xfrm>
            <a:solidFill>
              <a:srgbClr val="451C07"/>
            </a:solidFill>
          </p:grpSpPr>
          <p:sp>
            <p:nvSpPr>
              <p:cNvPr id="144" name="คำบรรยายภาพ: สี่เหลี่ยมมุมมน 143">
                <a:extLst>
                  <a:ext uri="{FF2B5EF4-FFF2-40B4-BE49-F238E27FC236}">
                    <a16:creationId xmlns:a16="http://schemas.microsoft.com/office/drawing/2014/main" id="{53CF23EC-2486-6237-CF42-FC673EB7FF39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5" name="กล่องข้อความ 144">
                <a:extLst>
                  <a:ext uri="{FF2B5EF4-FFF2-40B4-BE49-F238E27FC236}">
                    <a16:creationId xmlns:a16="http://schemas.microsoft.com/office/drawing/2014/main" id="{9CC96BCE-5EC6-2712-A9C6-59E27050FF26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ป</a:t>
                </a:r>
              </a:p>
            </p:txBody>
          </p:sp>
        </p:grp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id="{FC1E41D4-C6DC-8C1E-0611-ED8672292473}"/>
                </a:ext>
              </a:extLst>
            </p:cNvPr>
            <p:cNvGrpSpPr/>
            <p:nvPr/>
          </p:nvGrpSpPr>
          <p:grpSpPr>
            <a:xfrm>
              <a:off x="8660462" y="5845712"/>
              <a:ext cx="849087" cy="526197"/>
              <a:chOff x="2563579" y="2057400"/>
              <a:chExt cx="849087" cy="526197"/>
            </a:xfrm>
          </p:grpSpPr>
          <p:sp>
            <p:nvSpPr>
              <p:cNvPr id="147" name="คำบรรยายภาพ: สี่เหลี่ยมมุมมน 146">
                <a:extLst>
                  <a:ext uri="{FF2B5EF4-FFF2-40B4-BE49-F238E27FC236}">
                    <a16:creationId xmlns:a16="http://schemas.microsoft.com/office/drawing/2014/main" id="{EEB4D62E-0058-0CBE-72EB-5960A8A115C1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48" name="กล่องข้อความ 147">
                <a:extLst>
                  <a:ext uri="{FF2B5EF4-FFF2-40B4-BE49-F238E27FC236}">
                    <a16:creationId xmlns:a16="http://schemas.microsoft.com/office/drawing/2014/main" id="{4BF554E9-235C-17DB-8241-B49B549F14CE}"/>
                  </a:ext>
                </a:extLst>
              </p:cNvPr>
              <p:cNvSpPr txBox="1"/>
              <p:nvPr/>
            </p:nvSpPr>
            <p:spPr>
              <a:xfrm>
                <a:off x="2726868" y="2100942"/>
                <a:ext cx="506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อ</a:t>
                </a:r>
              </a:p>
            </p:txBody>
          </p:sp>
        </p:grpSp>
        <p:grpSp>
          <p:nvGrpSpPr>
            <p:cNvPr id="149" name="กลุ่ม 148">
              <a:extLst>
                <a:ext uri="{FF2B5EF4-FFF2-40B4-BE49-F238E27FC236}">
                  <a16:creationId xmlns:a16="http://schemas.microsoft.com/office/drawing/2014/main" id="{1368861F-14D3-1E98-0ABB-3B12ADC599BB}"/>
                </a:ext>
              </a:extLst>
            </p:cNvPr>
            <p:cNvGrpSpPr/>
            <p:nvPr/>
          </p:nvGrpSpPr>
          <p:grpSpPr>
            <a:xfrm>
              <a:off x="3088620" y="5868260"/>
              <a:ext cx="849087" cy="526197"/>
              <a:chOff x="2563579" y="2057400"/>
              <a:chExt cx="849087" cy="526197"/>
            </a:xfrm>
          </p:grpSpPr>
          <p:sp>
            <p:nvSpPr>
              <p:cNvPr id="150" name="คำบรรยายภาพ: สี่เหลี่ยมมุมมน 149">
                <a:extLst>
                  <a:ext uri="{FF2B5EF4-FFF2-40B4-BE49-F238E27FC236}">
                    <a16:creationId xmlns:a16="http://schemas.microsoft.com/office/drawing/2014/main" id="{8FF7BF1E-58E0-28F4-A339-7982A21761D5}"/>
                  </a:ext>
                </a:extLst>
              </p:cNvPr>
              <p:cNvSpPr/>
              <p:nvPr/>
            </p:nvSpPr>
            <p:spPr>
              <a:xfrm>
                <a:off x="2563579" y="2057400"/>
                <a:ext cx="849087" cy="526197"/>
              </a:xfrm>
              <a:prstGeom prst="wedgeRoundRectCallout">
                <a:avLst>
                  <a:gd name="adj1" fmla="val 21895"/>
                  <a:gd name="adj2" fmla="val -74037"/>
                  <a:gd name="adj3" fmla="val 16667"/>
                </a:avLst>
              </a:prstGeom>
              <a:solidFill>
                <a:srgbClr val="451C0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51" name="กล่องข้อความ 150">
                <a:extLst>
                  <a:ext uri="{FF2B5EF4-FFF2-40B4-BE49-F238E27FC236}">
                    <a16:creationId xmlns:a16="http://schemas.microsoft.com/office/drawing/2014/main" id="{FC7D7021-C08C-C2DE-349C-DAA23F5BB552}"/>
                  </a:ext>
                </a:extLst>
              </p:cNvPr>
              <p:cNvSpPr txBox="1"/>
              <p:nvPr/>
            </p:nvSpPr>
            <p:spPr>
              <a:xfrm>
                <a:off x="2585351" y="2100942"/>
                <a:ext cx="7933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ต ฏ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500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3CF9-024D-6DF3-7533-EC1A906C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507E77A6-008B-A14B-DD90-5BA3D1AB63EC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0237964-AFB8-EE38-BCA9-6B43717D3F9C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6A2B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E60338BC-2B71-A5E9-3C2F-CFF058E3F819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8358709-BE73-9C61-A111-834A87E6B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1FEEB71-3A65-823C-38CE-7633F097E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FF8BE635-E1A7-AE44-123E-89AB36AC2DD8}"/>
              </a:ext>
            </a:extLst>
          </p:cNvPr>
          <p:cNvGrpSpPr/>
          <p:nvPr/>
        </p:nvGrpSpPr>
        <p:grpSpPr>
          <a:xfrm>
            <a:off x="3048808" y="621176"/>
            <a:ext cx="6094385" cy="990600"/>
            <a:chOff x="2876549" y="3315196"/>
            <a:chExt cx="6094385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39FBACED-6632-5D3A-2E31-E6EAD85E557C}"/>
                </a:ext>
              </a:extLst>
            </p:cNvPr>
            <p:cNvSpPr/>
            <p:nvPr/>
          </p:nvSpPr>
          <p:spPr>
            <a:xfrm>
              <a:off x="2876549" y="3315196"/>
              <a:ext cx="6094385" cy="990600"/>
            </a:xfrm>
            <a:prstGeom prst="roundRect">
              <a:avLst>
                <a:gd name="adj" fmla="val 50000"/>
              </a:avLst>
            </a:prstGeom>
            <a:solidFill>
              <a:srgbClr val="5E260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E89221E8-4AD9-D022-2667-15BE27A0EEEE}"/>
                </a:ext>
              </a:extLst>
            </p:cNvPr>
            <p:cNvSpPr txBox="1"/>
            <p:nvPr/>
          </p:nvSpPr>
          <p:spPr>
            <a:xfrm>
              <a:off x="3216093" y="3483429"/>
              <a:ext cx="5532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ตัวอย่างคำในอักษรกลาง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A337EA94-A7DD-834B-C4E1-6646BE57CDF3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68DBA101-408E-C0A1-32F4-A243867D1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278ACE02-61C0-C39C-266F-100D02642ECF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๖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AD75092-4122-CC53-EB6D-1E6C35608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74F45CA-BCDD-A55B-9CFE-3FFC02D0B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BA5AD4C-62EB-E1EF-1F8D-35B62A8F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AFBF14D5-3126-AA6A-7845-164EF6A5FE62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491BCD27-F987-B96C-87A5-1209A644D79B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D4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DA7C4CFB-89F9-324E-B433-25BD05B8FD06}"/>
                </a:ext>
              </a:extLst>
            </p:cNvPr>
            <p:cNvSpPr txBox="1"/>
            <p:nvPr/>
          </p:nvSpPr>
          <p:spPr>
            <a:xfrm>
              <a:off x="3094411" y="5616095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กุ้ง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54D26C37-5CFC-9CE3-767E-B1B08DE7C1E4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38400595-061F-FCB7-9A47-881990B1F13C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D4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39CE7DF7-ECE7-2BA1-7341-249595C9650E}"/>
                </a:ext>
              </a:extLst>
            </p:cNvPr>
            <p:cNvSpPr txBox="1"/>
            <p:nvPr/>
          </p:nvSpPr>
          <p:spPr>
            <a:xfrm>
              <a:off x="3124558" y="5585951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จาน</a:t>
              </a:r>
            </a:p>
          </p:txBody>
        </p:sp>
      </p:grpSp>
      <p:pic>
        <p:nvPicPr>
          <p:cNvPr id="6" name="รูปภาพ 5" descr="รูปภาพประกอบด้วย การ์ตูน, ฮาโลวีน, ฟักทอง, ส้ม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8048F24-3716-D1AE-C2D2-51CD4227FD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t="30476" r="32868" b="32014"/>
          <a:stretch>
            <a:fillRect/>
          </a:stretch>
        </p:blipFill>
        <p:spPr>
          <a:xfrm>
            <a:off x="1845949" y="1644784"/>
            <a:ext cx="3660301" cy="3506076"/>
          </a:xfrm>
          <a:prstGeom prst="rect">
            <a:avLst/>
          </a:prstGeom>
        </p:spPr>
      </p:pic>
      <p:pic>
        <p:nvPicPr>
          <p:cNvPr id="9" name="รูปภาพ 8" descr="รูปภาพประกอบด้วย การวาดภาพ, ภาพตัดปะ, การ์ตูน, ภาพประกอบ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4AE6E5C-4A25-7F7F-C4C8-68837CEEA7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t="37509" r="29858" b="22897"/>
          <a:stretch>
            <a:fillRect/>
          </a:stretch>
        </p:blipFill>
        <p:spPr>
          <a:xfrm>
            <a:off x="6615002" y="2009105"/>
            <a:ext cx="3410573" cy="31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DB09C-6C76-69F6-94AF-AAE20FC6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3630130-70D7-2879-759D-34E64B9C75F2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FA10853-778D-6BD0-14D6-863DC1055309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6A2B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30085D57-85B7-848F-BA09-CF0DC9632C40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25206BE-55B5-4B00-1AC8-251E5F0F9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D2C6B13-56DC-FE80-BD00-C365141E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id="{50EE7784-B980-F05E-6992-19A786CF222C}"/>
              </a:ext>
            </a:extLst>
          </p:cNvPr>
          <p:cNvGrpSpPr/>
          <p:nvPr/>
        </p:nvGrpSpPr>
        <p:grpSpPr>
          <a:xfrm>
            <a:off x="3048808" y="621176"/>
            <a:ext cx="6094385" cy="990600"/>
            <a:chOff x="2876549" y="3315196"/>
            <a:chExt cx="6094385" cy="990600"/>
          </a:xfrm>
        </p:grpSpPr>
        <p:sp>
          <p:nvSpPr>
            <p:cNvPr id="30" name="สี่เหลี่ยมผืนผ้า: มุมมน 29">
              <a:extLst>
                <a:ext uri="{FF2B5EF4-FFF2-40B4-BE49-F238E27FC236}">
                  <a16:creationId xmlns:a16="http://schemas.microsoft.com/office/drawing/2014/main" id="{AAD4169F-668C-8EFA-6B0B-E8C1B7258B21}"/>
                </a:ext>
              </a:extLst>
            </p:cNvPr>
            <p:cNvSpPr/>
            <p:nvPr/>
          </p:nvSpPr>
          <p:spPr>
            <a:xfrm>
              <a:off x="2876549" y="3315196"/>
              <a:ext cx="6094385" cy="990600"/>
            </a:xfrm>
            <a:prstGeom prst="roundRect">
              <a:avLst>
                <a:gd name="adj" fmla="val 50000"/>
              </a:avLst>
            </a:prstGeom>
            <a:solidFill>
              <a:srgbClr val="5E260A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กล่องข้อความ 30">
              <a:extLst>
                <a:ext uri="{FF2B5EF4-FFF2-40B4-BE49-F238E27FC236}">
                  <a16:creationId xmlns:a16="http://schemas.microsoft.com/office/drawing/2014/main" id="{FCAAEB08-2A34-4358-A048-5D047F7C8BD9}"/>
                </a:ext>
              </a:extLst>
            </p:cNvPr>
            <p:cNvSpPr txBox="1"/>
            <p:nvPr/>
          </p:nvSpPr>
          <p:spPr>
            <a:xfrm>
              <a:off x="3216093" y="3483429"/>
              <a:ext cx="5532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ตัวอย่างคำในอักษรกลาง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64DB37EE-3616-A70F-8999-54D663A3EFD1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ACE4FC3B-8E94-CDF3-51AC-5690DCD72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161254FB-C066-BF54-4CFA-85D01354002A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๗</a:t>
              </a:r>
            </a:p>
          </p:txBody>
        </p:sp>
      </p:grpSp>
      <p:pic>
        <p:nvPicPr>
          <p:cNvPr id="4" name="รูปภาพ 3" descr="รูปภาพประกอบด้วย ร่าง, ภาพประกอบ, ภาพตัดปะ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E7BE16D1-C666-62C0-5BD2-A9D8E2346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3" t="24178" r="31146" b="23282"/>
          <a:stretch>
            <a:fillRect/>
          </a:stretch>
        </p:blipFill>
        <p:spPr>
          <a:xfrm>
            <a:off x="10363699" y="3800795"/>
            <a:ext cx="2125054" cy="3057205"/>
          </a:xfrm>
          <a:prstGeom prst="rect">
            <a:avLst/>
          </a:prstGeom>
        </p:spPr>
      </p:pic>
      <p:pic>
        <p:nvPicPr>
          <p:cNvPr id="10" name="รูปภาพ 9" descr="รูปภาพประกอบด้วย ภาพตัดปะ, ภาพประกอบ, การวาดภาพ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C5B4913-56B7-5C3B-E3BB-DF4D7EAC9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3" t="23492" r="25207" b="29767"/>
          <a:stretch>
            <a:fillRect/>
          </a:stretch>
        </p:blipFill>
        <p:spPr>
          <a:xfrm>
            <a:off x="-729028" y="4191956"/>
            <a:ext cx="2738698" cy="2666044"/>
          </a:xfrm>
          <a:prstGeom prst="rect">
            <a:avLst/>
          </a:prstGeom>
        </p:spPr>
      </p:pic>
      <p:pic>
        <p:nvPicPr>
          <p:cNvPr id="14" name="รูปภาพ 13" descr="รูปภาพประกอบด้วย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BBDEFAC2-C69A-19AC-DE0A-B9564CA92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17785" r="17131" b="11648"/>
          <a:stretch>
            <a:fillRect/>
          </a:stretch>
        </p:blipFill>
        <p:spPr>
          <a:xfrm rot="7753371">
            <a:off x="-725960" y="-761048"/>
            <a:ext cx="2732559" cy="2924551"/>
          </a:xfrm>
          <a:prstGeom prst="rect">
            <a:avLst/>
          </a:prstGeom>
        </p:spPr>
      </p:pic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758ED7B7-A734-47FC-904F-49A52D7D9C6E}"/>
              </a:ext>
            </a:extLst>
          </p:cNvPr>
          <p:cNvGrpSpPr/>
          <p:nvPr/>
        </p:nvGrpSpPr>
        <p:grpSpPr>
          <a:xfrm>
            <a:off x="2775256" y="5287738"/>
            <a:ext cx="2210637" cy="793820"/>
            <a:chOff x="2556583" y="5468606"/>
            <a:chExt cx="2210637" cy="793820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2E37A01D-9671-1851-DC60-62B745DAE5BC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D4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กล่องข้อความ 17">
              <a:extLst>
                <a:ext uri="{FF2B5EF4-FFF2-40B4-BE49-F238E27FC236}">
                  <a16:creationId xmlns:a16="http://schemas.microsoft.com/office/drawing/2014/main" id="{4BA5CF62-0F6F-3FCB-D30D-9FABD3B5357B}"/>
                </a:ext>
              </a:extLst>
            </p:cNvPr>
            <p:cNvSpPr txBox="1"/>
            <p:nvPr/>
          </p:nvSpPr>
          <p:spPr>
            <a:xfrm>
              <a:off x="3094411" y="5616095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เด็ก</a:t>
              </a:r>
            </a:p>
          </p:txBody>
        </p: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D53808EC-EB7B-A2F3-A218-6C1F842F2FB2}"/>
              </a:ext>
            </a:extLst>
          </p:cNvPr>
          <p:cNvGrpSpPr/>
          <p:nvPr/>
        </p:nvGrpSpPr>
        <p:grpSpPr>
          <a:xfrm>
            <a:off x="7206107" y="5287738"/>
            <a:ext cx="2210637" cy="793820"/>
            <a:chOff x="2556583" y="5468606"/>
            <a:chExt cx="2210637" cy="793820"/>
          </a:xfrm>
        </p:grpSpPr>
        <p:sp>
          <p:nvSpPr>
            <p:cNvPr id="22" name="สี่เหลี่ยมผืนผ้า: มุมมน 21">
              <a:extLst>
                <a:ext uri="{FF2B5EF4-FFF2-40B4-BE49-F238E27FC236}">
                  <a16:creationId xmlns:a16="http://schemas.microsoft.com/office/drawing/2014/main" id="{DE468289-D018-ED12-77D8-C8B409C89161}"/>
                </a:ext>
              </a:extLst>
            </p:cNvPr>
            <p:cNvSpPr/>
            <p:nvPr/>
          </p:nvSpPr>
          <p:spPr>
            <a:xfrm>
              <a:off x="2556583" y="5468606"/>
              <a:ext cx="2210637" cy="793820"/>
            </a:xfrm>
            <a:prstGeom prst="roundRect">
              <a:avLst>
                <a:gd name="adj" fmla="val 50000"/>
              </a:avLst>
            </a:prstGeom>
            <a:solidFill>
              <a:srgbClr val="FFD4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กล่องข้อความ 22">
              <a:extLst>
                <a:ext uri="{FF2B5EF4-FFF2-40B4-BE49-F238E27FC236}">
                  <a16:creationId xmlns:a16="http://schemas.microsoft.com/office/drawing/2014/main" id="{560E102E-B00F-4A2A-2942-C3EA94B8EEC7}"/>
                </a:ext>
              </a:extLst>
            </p:cNvPr>
            <p:cNvSpPr txBox="1"/>
            <p:nvPr/>
          </p:nvSpPr>
          <p:spPr>
            <a:xfrm>
              <a:off x="3124558" y="5585951"/>
              <a:ext cx="113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ตำ</a:t>
              </a:r>
            </a:p>
          </p:txBody>
        </p:sp>
      </p:grpSp>
      <p:pic>
        <p:nvPicPr>
          <p:cNvPr id="9" name="รูปภาพ 8" descr="รูปภาพประกอบด้วย ภาพตัดปะ, การวาดภาพ, ภาพประกอบ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3218A92-C392-1268-ADCC-1CD8DD6B8D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2" t="30571" r="33750" b="24850"/>
          <a:stretch>
            <a:fillRect/>
          </a:stretch>
        </p:blipFill>
        <p:spPr>
          <a:xfrm>
            <a:off x="2463154" y="1692748"/>
            <a:ext cx="2880534" cy="3551390"/>
          </a:xfrm>
          <a:prstGeom prst="rect">
            <a:avLst/>
          </a:prstGeom>
        </p:spPr>
      </p:pic>
      <p:pic>
        <p:nvPicPr>
          <p:cNvPr id="19" name="รูปภาพ 18" descr="รูปภาพประกอบด้วย กระถางดอกไม้, กระถาง, ปลูก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B545CDB-D0C7-D11F-A6D2-E18388EE3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2" t="33699" r="35356" b="32747"/>
          <a:stretch>
            <a:fillRect/>
          </a:stretch>
        </p:blipFill>
        <p:spPr>
          <a:xfrm>
            <a:off x="6821777" y="1792398"/>
            <a:ext cx="2997023" cy="34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1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128D-95E3-6783-C230-DE01C2F7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1968E6E1-C5FD-2061-8F8B-048F6CF4B364}"/>
              </a:ext>
            </a:extLst>
          </p:cNvPr>
          <p:cNvSpPr/>
          <p:nvPr/>
        </p:nvSpPr>
        <p:spPr>
          <a:xfrm>
            <a:off x="0" y="3429001"/>
            <a:ext cx="12192000" cy="3429000"/>
          </a:xfrm>
          <a:prstGeom prst="rect">
            <a:avLst/>
          </a:prstGeom>
          <a:solidFill>
            <a:srgbClr val="195C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2328F24-B56F-0222-6251-AD25D71B890C}"/>
              </a:ext>
            </a:extLst>
          </p:cNvPr>
          <p:cNvSpPr/>
          <p:nvPr/>
        </p:nvSpPr>
        <p:spPr>
          <a:xfrm>
            <a:off x="0" y="0"/>
            <a:ext cx="12192000" cy="3428999"/>
          </a:xfrm>
          <a:prstGeom prst="rect">
            <a:avLst/>
          </a:prstGeom>
          <a:solidFill>
            <a:srgbClr val="0A233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id="{981A09A3-9DFE-09D6-CDEC-31BA9399A674}"/>
              </a:ext>
            </a:extLst>
          </p:cNvPr>
          <p:cNvSpPr/>
          <p:nvPr/>
        </p:nvSpPr>
        <p:spPr>
          <a:xfrm>
            <a:off x="903514" y="397329"/>
            <a:ext cx="10384972" cy="6063343"/>
          </a:xfrm>
          <a:prstGeom prst="roundRect">
            <a:avLst>
              <a:gd name="adj" fmla="val 55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77640961-EC43-E407-A88D-700F9FCF5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t="6474"/>
          <a:stretch>
            <a:fillRect/>
          </a:stretch>
        </p:blipFill>
        <p:spPr>
          <a:xfrm>
            <a:off x="0" y="-1"/>
            <a:ext cx="3754988" cy="3616913"/>
          </a:xfrm>
          <a:prstGeom prst="rect">
            <a:avLst/>
          </a:prstGeom>
        </p:spPr>
      </p:pic>
      <p:pic>
        <p:nvPicPr>
          <p:cNvPr id="17" name="รูปภาพ 16" descr="รูปภาพประกอบด้วย ดาว, ดาราศาสตร์, ช่องว่าง, ความมืด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6567B0FC-1BF8-C03C-70D4-537EB828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348"/>
          <a:stretch>
            <a:fillRect/>
          </a:stretch>
        </p:blipFill>
        <p:spPr>
          <a:xfrm flipH="1">
            <a:off x="8426124" y="-2"/>
            <a:ext cx="3765876" cy="3660457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EE8EDB4-D229-E65C-CC10-860EEB57CBE2}"/>
              </a:ext>
            </a:extLst>
          </p:cNvPr>
          <p:cNvGrpSpPr/>
          <p:nvPr/>
        </p:nvGrpSpPr>
        <p:grpSpPr>
          <a:xfrm>
            <a:off x="2603869" y="489859"/>
            <a:ext cx="6984263" cy="1045525"/>
            <a:chOff x="2603869" y="2933699"/>
            <a:chExt cx="6984263" cy="1045525"/>
          </a:xfrm>
        </p:grpSpPr>
        <p:grpSp>
          <p:nvGrpSpPr>
            <p:cNvPr id="32" name="กลุ่ม 31">
              <a:extLst>
                <a:ext uri="{FF2B5EF4-FFF2-40B4-BE49-F238E27FC236}">
                  <a16:creationId xmlns:a16="http://schemas.microsoft.com/office/drawing/2014/main" id="{AA6B32FC-CAC4-61CA-01C2-893BFA13CB42}"/>
                </a:ext>
              </a:extLst>
            </p:cNvPr>
            <p:cNvGrpSpPr/>
            <p:nvPr/>
          </p:nvGrpSpPr>
          <p:grpSpPr>
            <a:xfrm>
              <a:off x="3747703" y="2988624"/>
              <a:ext cx="4655661" cy="990600"/>
              <a:chOff x="3768170" y="3315196"/>
              <a:chExt cx="4655661" cy="990600"/>
            </a:xfrm>
          </p:grpSpPr>
          <p:sp>
            <p:nvSpPr>
              <p:cNvPr id="30" name="สี่เหลี่ยมผืนผ้า: มุมมน 29">
                <a:extLst>
                  <a:ext uri="{FF2B5EF4-FFF2-40B4-BE49-F238E27FC236}">
                    <a16:creationId xmlns:a16="http://schemas.microsoft.com/office/drawing/2014/main" id="{0F6C185E-E6D9-1A0B-9D25-CBE8979312D2}"/>
                  </a:ext>
                </a:extLst>
              </p:cNvPr>
              <p:cNvSpPr/>
              <p:nvPr/>
            </p:nvSpPr>
            <p:spPr>
              <a:xfrm>
                <a:off x="3768170" y="3315196"/>
                <a:ext cx="4655661" cy="990600"/>
              </a:xfrm>
              <a:prstGeom prst="roundRect">
                <a:avLst>
                  <a:gd name="adj" fmla="val 50000"/>
                </a:avLst>
              </a:prstGeom>
              <a:solidFill>
                <a:srgbClr val="0B2A3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1" name="กล่องข้อความ 30">
                <a:extLst>
                  <a:ext uri="{FF2B5EF4-FFF2-40B4-BE49-F238E27FC236}">
                    <a16:creationId xmlns:a16="http://schemas.microsoft.com/office/drawing/2014/main" id="{F6F3494B-D64B-B211-87A5-229695A7EC9D}"/>
                  </a:ext>
                </a:extLst>
              </p:cNvPr>
              <p:cNvSpPr txBox="1"/>
              <p:nvPr/>
            </p:nvSpPr>
            <p:spPr>
              <a:xfrm>
                <a:off x="4169229" y="3483429"/>
                <a:ext cx="389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อักษรต่ำเดี่ยว</a:t>
                </a:r>
              </a:p>
            </p:txBody>
          </p:sp>
        </p:grpSp>
        <p:pic>
          <p:nvPicPr>
            <p:cNvPr id="41" name="รูปภาพ 40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DA648EBD-519C-8213-F5FE-31E0D8B64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20759040">
              <a:off x="2603869" y="2933699"/>
              <a:ext cx="1093033" cy="990600"/>
            </a:xfrm>
            <a:prstGeom prst="rect">
              <a:avLst/>
            </a:prstGeom>
          </p:spPr>
        </p:pic>
        <p:pic>
          <p:nvPicPr>
            <p:cNvPr id="42" name="รูปภาพ 41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3847EAB2-E38D-467A-88BB-8AB57A49B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717432">
              <a:off x="8495099" y="2933699"/>
              <a:ext cx="1093033" cy="990600"/>
            </a:xfrm>
            <a:prstGeom prst="rect">
              <a:avLst/>
            </a:prstGeom>
          </p:spPr>
        </p:pic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A31149CA-59DB-9319-DF96-C4326D60216F}"/>
              </a:ext>
            </a:extLst>
          </p:cNvPr>
          <p:cNvGrpSpPr/>
          <p:nvPr/>
        </p:nvGrpSpPr>
        <p:grpSpPr>
          <a:xfrm>
            <a:off x="10360651" y="72964"/>
            <a:ext cx="1749315" cy="1585378"/>
            <a:chOff x="10360651" y="72964"/>
            <a:chExt cx="1749315" cy="1585378"/>
          </a:xfrm>
        </p:grpSpPr>
        <p:pic>
          <p:nvPicPr>
            <p:cNvPr id="27" name="รูปภาพ 26" descr="รูปภาพประกอบด้วย สีเหลือง&#10;&#10;เนื้อหาที่สร้างโดย AI อาจไม่ถูกต้อง">
              <a:extLst>
                <a:ext uri="{FF2B5EF4-FFF2-40B4-BE49-F238E27FC236}">
                  <a16:creationId xmlns:a16="http://schemas.microsoft.com/office/drawing/2014/main" id="{C0C2AD51-7299-6BD1-D9C9-FE2BACCA7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43" t="32063" r="29875" b="32063"/>
            <a:stretch>
              <a:fillRect/>
            </a:stretch>
          </p:blipFill>
          <p:spPr>
            <a:xfrm rot="981628">
              <a:off x="10360651" y="72964"/>
              <a:ext cx="1749315" cy="1585378"/>
            </a:xfrm>
            <a:prstGeom prst="rect">
              <a:avLst/>
            </a:prstGeom>
          </p:spPr>
        </p:pic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B22B4D49-6C38-94C7-E4AC-6CD3608D949D}"/>
                </a:ext>
              </a:extLst>
            </p:cNvPr>
            <p:cNvSpPr txBox="1"/>
            <p:nvPr/>
          </p:nvSpPr>
          <p:spPr>
            <a:xfrm rot="809954">
              <a:off x="10866382" y="464837"/>
              <a:ext cx="6986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dirty="0">
                  <a:latin typeface="CkPastaBoldCV" panose="02000503000000000000" pitchFamily="2" charset="-34"/>
                  <a:ea typeface="CkPastaBoldCV" panose="02000503000000000000" pitchFamily="2" charset="-34"/>
                  <a:cs typeface="CkPastaBoldCV" panose="02000503000000000000" pitchFamily="2" charset="-34"/>
                </a:rPr>
                <a:t>๘</a:t>
              </a:r>
            </a:p>
          </p:txBody>
        </p:sp>
      </p:grpSp>
      <p:pic>
        <p:nvPicPr>
          <p:cNvPr id="6" name="รูปภาพ 5" descr="รูปภาพประกอบด้วย การวาดภาพ, ภาพตัดปะ,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216AB053-16D1-2A65-ADCD-DECAF1453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2" t="14762" r="35238" b="26939"/>
          <a:stretch>
            <a:fillRect/>
          </a:stretch>
        </p:blipFill>
        <p:spPr>
          <a:xfrm>
            <a:off x="0" y="3197543"/>
            <a:ext cx="1857853" cy="3660457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การ์ตู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81AB0B1-AE82-A7F6-8A06-0AEFB13F4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t="14286" r="30318" b="14939"/>
          <a:stretch>
            <a:fillRect/>
          </a:stretch>
        </p:blipFill>
        <p:spPr>
          <a:xfrm>
            <a:off x="10191803" y="3241086"/>
            <a:ext cx="2000197" cy="3616914"/>
          </a:xfrm>
          <a:prstGeom prst="rect">
            <a:avLst/>
          </a:prstGeom>
        </p:spPr>
      </p:pic>
      <p:pic>
        <p:nvPicPr>
          <p:cNvPr id="12" name="รูปภาพ 11" descr="รูปภาพประกอบด้วย ภาพตัดปะ, ภาพประกอบ, แอนิเมชัน, การ์ตูนแอนิเมชั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AB7AE36-6E2D-0D29-3722-99416AFF2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22572" r="27777" b="10397"/>
          <a:stretch>
            <a:fillRect/>
          </a:stretch>
        </p:blipFill>
        <p:spPr>
          <a:xfrm rot="7762046">
            <a:off x="-489424" y="-939035"/>
            <a:ext cx="2048757" cy="3048551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6F4D1DD-44ED-5FA9-C935-903F951EF474}"/>
              </a:ext>
            </a:extLst>
          </p:cNvPr>
          <p:cNvSpPr txBox="1"/>
          <p:nvPr/>
        </p:nvSpPr>
        <p:spPr>
          <a:xfrm>
            <a:off x="1592196" y="1546863"/>
            <a:ext cx="90076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i="0" dirty="0">
                <a:effectLst/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rPr>
              <a:t>อักษรต่ำเดี่ยว มี ๑๐ ตัว ได้แก่ ง ญ น ร ย ณ ว ม ฬ ล</a:t>
            </a:r>
            <a:endParaRPr lang="th-TH" sz="3200" b="1" dirty="0">
              <a:latin typeface="TH Niramit AS" panose="02000506000000020004" pitchFamily="2" charset="-34"/>
              <a:ea typeface="CkPastaRegularCV" panose="02000503000000000000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56" name="กลุ่ม 55">
            <a:extLst>
              <a:ext uri="{FF2B5EF4-FFF2-40B4-BE49-F238E27FC236}">
                <a16:creationId xmlns:a16="http://schemas.microsoft.com/office/drawing/2014/main" id="{E49B41AB-7AF3-3B0E-B4DE-C7F4431F7808}"/>
              </a:ext>
            </a:extLst>
          </p:cNvPr>
          <p:cNvGrpSpPr/>
          <p:nvPr/>
        </p:nvGrpSpPr>
        <p:grpSpPr>
          <a:xfrm>
            <a:off x="2280355" y="2919791"/>
            <a:ext cx="7631290" cy="1161188"/>
            <a:chOff x="2320767" y="2640053"/>
            <a:chExt cx="7631290" cy="1161188"/>
          </a:xfrm>
        </p:grpSpPr>
        <p:grpSp>
          <p:nvGrpSpPr>
            <p:cNvPr id="96" name="กลุ่ม 95">
              <a:extLst>
                <a:ext uri="{FF2B5EF4-FFF2-40B4-BE49-F238E27FC236}">
                  <a16:creationId xmlns:a16="http://schemas.microsoft.com/office/drawing/2014/main" id="{EE0D768A-7501-E35B-B0BB-7A53584E9669}"/>
                </a:ext>
              </a:extLst>
            </p:cNvPr>
            <p:cNvGrpSpPr/>
            <p:nvPr/>
          </p:nvGrpSpPr>
          <p:grpSpPr>
            <a:xfrm>
              <a:off x="2320767" y="2645164"/>
              <a:ext cx="1213764" cy="1156077"/>
              <a:chOff x="2504945" y="2992640"/>
              <a:chExt cx="1213764" cy="1156077"/>
            </a:xfrm>
          </p:grpSpPr>
          <p:grpSp>
            <p:nvGrpSpPr>
              <p:cNvPr id="94" name="กลุ่ม 93">
                <a:extLst>
                  <a:ext uri="{FF2B5EF4-FFF2-40B4-BE49-F238E27FC236}">
                    <a16:creationId xmlns:a16="http://schemas.microsoft.com/office/drawing/2014/main" id="{2422F7AF-368C-6A6B-25C7-C7C6F51AEDF4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92" name="สี่เหลี่ยมผืนผ้า: มุมมน 91">
                  <a:extLst>
                    <a:ext uri="{FF2B5EF4-FFF2-40B4-BE49-F238E27FC236}">
                      <a16:creationId xmlns:a16="http://schemas.microsoft.com/office/drawing/2014/main" id="{EBC356D1-B736-A6E5-75C6-774EC9331BEB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93" name="สี่เหลี่ยมผืนผ้า: มุมมน 92">
                  <a:extLst>
                    <a:ext uri="{FF2B5EF4-FFF2-40B4-BE49-F238E27FC236}">
                      <a16:creationId xmlns:a16="http://schemas.microsoft.com/office/drawing/2014/main" id="{1D1DE34F-731B-4317-65F1-F569C3DEEF11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95" name="กล่องข้อความ 94">
                <a:extLst>
                  <a:ext uri="{FF2B5EF4-FFF2-40B4-BE49-F238E27FC236}">
                    <a16:creationId xmlns:a16="http://schemas.microsoft.com/office/drawing/2014/main" id="{8BF6BA68-E785-B61D-581A-13362057C91A}"/>
                  </a:ext>
                </a:extLst>
              </p:cNvPr>
              <p:cNvSpPr txBox="1"/>
              <p:nvPr/>
            </p:nvSpPr>
            <p:spPr>
              <a:xfrm>
                <a:off x="2619592" y="3268477"/>
                <a:ext cx="984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งู</a:t>
                </a:r>
              </a:p>
            </p:txBody>
          </p:sp>
        </p:grpSp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61CF4D26-4C47-12F1-F350-90E8CD07D8CA}"/>
                </a:ext>
              </a:extLst>
            </p:cNvPr>
            <p:cNvGrpSpPr/>
            <p:nvPr/>
          </p:nvGrpSpPr>
          <p:grpSpPr>
            <a:xfrm>
              <a:off x="3911868" y="2640053"/>
              <a:ext cx="1213764" cy="1156077"/>
              <a:chOff x="2504945" y="2992640"/>
              <a:chExt cx="1213764" cy="1156077"/>
            </a:xfrm>
          </p:grpSpPr>
          <p:grpSp>
            <p:nvGrpSpPr>
              <p:cNvPr id="33" name="กลุ่ม 32">
                <a:extLst>
                  <a:ext uri="{FF2B5EF4-FFF2-40B4-BE49-F238E27FC236}">
                    <a16:creationId xmlns:a16="http://schemas.microsoft.com/office/drawing/2014/main" id="{35058057-CDA2-7E1C-EF45-0469E73A1DFD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35" name="สี่เหลี่ยมผืนผ้า: มุมมน 34">
                  <a:extLst>
                    <a:ext uri="{FF2B5EF4-FFF2-40B4-BE49-F238E27FC236}">
                      <a16:creationId xmlns:a16="http://schemas.microsoft.com/office/drawing/2014/main" id="{59B63F37-CA8B-61E1-1AAA-6B40C3E85CFC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36" name="สี่เหลี่ยมผืนผ้า: มุมมน 35">
                  <a:extLst>
                    <a:ext uri="{FF2B5EF4-FFF2-40B4-BE49-F238E27FC236}">
                      <a16:creationId xmlns:a16="http://schemas.microsoft.com/office/drawing/2014/main" id="{4A6281A0-3C98-AD99-1E80-80E49DADF3F1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9CCE401F-FA2B-7D51-932B-A8D8422F1EB5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ใหญ่</a:t>
                </a:r>
              </a:p>
            </p:txBody>
          </p:sp>
        </p:grpSp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CBB0D20C-19CF-5185-F8A1-2588EE2DAEF4}"/>
                </a:ext>
              </a:extLst>
            </p:cNvPr>
            <p:cNvGrpSpPr/>
            <p:nvPr/>
          </p:nvGrpSpPr>
          <p:grpSpPr>
            <a:xfrm>
              <a:off x="5502969" y="2645163"/>
              <a:ext cx="1213764" cy="1156077"/>
              <a:chOff x="2504945" y="2992640"/>
              <a:chExt cx="1213764" cy="1156077"/>
            </a:xfrm>
          </p:grpSpPr>
          <p:grpSp>
            <p:nvGrpSpPr>
              <p:cNvPr id="38" name="กลุ่ม 37">
                <a:extLst>
                  <a:ext uri="{FF2B5EF4-FFF2-40B4-BE49-F238E27FC236}">
                    <a16:creationId xmlns:a16="http://schemas.microsoft.com/office/drawing/2014/main" id="{A61012CA-E3C0-5AA6-97A9-FAA2537FF07F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40" name="สี่เหลี่ยมผืนผ้า: มุมมน 39">
                  <a:extLst>
                    <a:ext uri="{FF2B5EF4-FFF2-40B4-BE49-F238E27FC236}">
                      <a16:creationId xmlns:a16="http://schemas.microsoft.com/office/drawing/2014/main" id="{AE78274A-CC60-FF8C-26AF-6CF7BF6C5CC5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43" name="สี่เหลี่ยมผืนผ้า: มุมมน 42">
                  <a:extLst>
                    <a:ext uri="{FF2B5EF4-FFF2-40B4-BE49-F238E27FC236}">
                      <a16:creationId xmlns:a16="http://schemas.microsoft.com/office/drawing/2014/main" id="{C7DF6CAA-74E9-AFD0-E438-41AE71A9A531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39" name="กล่องข้อความ 38">
                <a:extLst>
                  <a:ext uri="{FF2B5EF4-FFF2-40B4-BE49-F238E27FC236}">
                    <a16:creationId xmlns:a16="http://schemas.microsoft.com/office/drawing/2014/main" id="{D3F1CD55-AC03-054C-09FE-528E86206EC7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นอน</a:t>
                </a:r>
              </a:p>
            </p:txBody>
          </p:sp>
        </p:grpSp>
        <p:grpSp>
          <p:nvGrpSpPr>
            <p:cNvPr id="44" name="กลุ่ม 43">
              <a:extLst>
                <a:ext uri="{FF2B5EF4-FFF2-40B4-BE49-F238E27FC236}">
                  <a16:creationId xmlns:a16="http://schemas.microsoft.com/office/drawing/2014/main" id="{6FC6C336-9DC8-42DC-382F-F05048E95330}"/>
                </a:ext>
              </a:extLst>
            </p:cNvPr>
            <p:cNvGrpSpPr/>
            <p:nvPr/>
          </p:nvGrpSpPr>
          <p:grpSpPr>
            <a:xfrm>
              <a:off x="7094070" y="2645162"/>
              <a:ext cx="1213764" cy="1156077"/>
              <a:chOff x="2504945" y="2992640"/>
              <a:chExt cx="1213764" cy="1156077"/>
            </a:xfrm>
          </p:grpSpPr>
          <p:grpSp>
            <p:nvGrpSpPr>
              <p:cNvPr id="45" name="กลุ่ม 44">
                <a:extLst>
                  <a:ext uri="{FF2B5EF4-FFF2-40B4-BE49-F238E27FC236}">
                    <a16:creationId xmlns:a16="http://schemas.microsoft.com/office/drawing/2014/main" id="{65C71987-D2C5-BD97-6CFA-60510A3A50E6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47" name="สี่เหลี่ยมผืนผ้า: มุมมน 46">
                  <a:extLst>
                    <a:ext uri="{FF2B5EF4-FFF2-40B4-BE49-F238E27FC236}">
                      <a16:creationId xmlns:a16="http://schemas.microsoft.com/office/drawing/2014/main" id="{B017A594-7965-B0B8-96E1-3AED147F86F3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50" name="สี่เหลี่ยมผืนผ้า: มุมมน 49">
                  <a:extLst>
                    <a:ext uri="{FF2B5EF4-FFF2-40B4-BE49-F238E27FC236}">
                      <a16:creationId xmlns:a16="http://schemas.microsoft.com/office/drawing/2014/main" id="{A071FF2C-0223-F582-79B4-034FC2A00305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46" name="กล่องข้อความ 45">
                <a:extLst>
                  <a:ext uri="{FF2B5EF4-FFF2-40B4-BE49-F238E27FC236}">
                    <a16:creationId xmlns:a16="http://schemas.microsoft.com/office/drawing/2014/main" id="{7862189C-BEB3-D897-5989-C77357A80B6E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อยู่</a:t>
                </a:r>
              </a:p>
            </p:txBody>
          </p:sp>
        </p:grpSp>
        <p:grpSp>
          <p:nvGrpSpPr>
            <p:cNvPr id="51" name="กลุ่ม 50">
              <a:extLst>
                <a:ext uri="{FF2B5EF4-FFF2-40B4-BE49-F238E27FC236}">
                  <a16:creationId xmlns:a16="http://schemas.microsoft.com/office/drawing/2014/main" id="{C9A51D3D-5B9A-5DCC-1354-ABE2EE4539CC}"/>
                </a:ext>
              </a:extLst>
            </p:cNvPr>
            <p:cNvGrpSpPr/>
            <p:nvPr/>
          </p:nvGrpSpPr>
          <p:grpSpPr>
            <a:xfrm>
              <a:off x="8738293" y="2645161"/>
              <a:ext cx="1213764" cy="1156077"/>
              <a:chOff x="2504945" y="2992640"/>
              <a:chExt cx="1213764" cy="1156077"/>
            </a:xfrm>
          </p:grpSpPr>
          <p:grpSp>
            <p:nvGrpSpPr>
              <p:cNvPr id="52" name="กลุ่ม 51">
                <a:extLst>
                  <a:ext uri="{FF2B5EF4-FFF2-40B4-BE49-F238E27FC236}">
                    <a16:creationId xmlns:a16="http://schemas.microsoft.com/office/drawing/2014/main" id="{C097339A-ED30-335F-9AEE-08303E2D6D9B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54" name="สี่เหลี่ยมผืนผ้า: มุมมน 53">
                  <a:extLst>
                    <a:ext uri="{FF2B5EF4-FFF2-40B4-BE49-F238E27FC236}">
                      <a16:creationId xmlns:a16="http://schemas.microsoft.com/office/drawing/2014/main" id="{FCAF04D4-B5C8-20F4-D1FA-1095A0CE715E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55" name="สี่เหลี่ยมผืนผ้า: มุมมน 54">
                  <a:extLst>
                    <a:ext uri="{FF2B5EF4-FFF2-40B4-BE49-F238E27FC236}">
                      <a16:creationId xmlns:a16="http://schemas.microsoft.com/office/drawing/2014/main" id="{6A888995-3F8B-2EC4-9939-92F9A192C137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53" name="กล่องข้อความ 52">
                <a:extLst>
                  <a:ext uri="{FF2B5EF4-FFF2-40B4-BE49-F238E27FC236}">
                    <a16:creationId xmlns:a16="http://schemas.microsoft.com/office/drawing/2014/main" id="{9B35E812-0BE6-7869-B849-444A61A802AF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ณ</a:t>
                </a:r>
              </a:p>
            </p:txBody>
          </p:sp>
        </p:grp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635C991F-6751-F723-76DE-F537847F03D4}"/>
              </a:ext>
            </a:extLst>
          </p:cNvPr>
          <p:cNvGrpSpPr/>
          <p:nvPr/>
        </p:nvGrpSpPr>
        <p:grpSpPr>
          <a:xfrm>
            <a:off x="2210811" y="4410137"/>
            <a:ext cx="7631290" cy="1161188"/>
            <a:chOff x="2320767" y="2640053"/>
            <a:chExt cx="7631290" cy="1161188"/>
          </a:xfrm>
        </p:grpSpPr>
        <p:grpSp>
          <p:nvGrpSpPr>
            <p:cNvPr id="58" name="กลุ่ม 57">
              <a:extLst>
                <a:ext uri="{FF2B5EF4-FFF2-40B4-BE49-F238E27FC236}">
                  <a16:creationId xmlns:a16="http://schemas.microsoft.com/office/drawing/2014/main" id="{59DFE262-7FE3-F892-A082-4E8C8B3EF549}"/>
                </a:ext>
              </a:extLst>
            </p:cNvPr>
            <p:cNvGrpSpPr/>
            <p:nvPr/>
          </p:nvGrpSpPr>
          <p:grpSpPr>
            <a:xfrm>
              <a:off x="2320767" y="2645164"/>
              <a:ext cx="1213764" cy="1156077"/>
              <a:chOff x="2504945" y="2992640"/>
              <a:chExt cx="1213764" cy="1156077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id="{26254F15-4CDF-660D-7757-CF86F826A2EA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81" name="สี่เหลี่ยมผืนผ้า: มุมมน 80">
                  <a:extLst>
                    <a:ext uri="{FF2B5EF4-FFF2-40B4-BE49-F238E27FC236}">
                      <a16:creationId xmlns:a16="http://schemas.microsoft.com/office/drawing/2014/main" id="{452968AF-4BDB-9FD1-A0BC-84CCAD5B66E1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82" name="สี่เหลี่ยมผืนผ้า: มุมมน 81">
                  <a:extLst>
                    <a:ext uri="{FF2B5EF4-FFF2-40B4-BE49-F238E27FC236}">
                      <a16:creationId xmlns:a16="http://schemas.microsoft.com/office/drawing/2014/main" id="{C4A94D1D-C05B-3050-95AB-D74C97EECCCD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80" name="กล่องข้อความ 79">
                <a:extLst>
                  <a:ext uri="{FF2B5EF4-FFF2-40B4-BE49-F238E27FC236}">
                    <a16:creationId xmlns:a16="http://schemas.microsoft.com/office/drawing/2014/main" id="{3D0EF9D8-8275-0FA0-029C-5F3D45639897}"/>
                  </a:ext>
                </a:extLst>
              </p:cNvPr>
              <p:cNvSpPr txBox="1"/>
              <p:nvPr/>
            </p:nvSpPr>
            <p:spPr>
              <a:xfrm>
                <a:off x="2619592" y="3268477"/>
                <a:ext cx="9844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ริม</a:t>
                </a:r>
              </a:p>
            </p:txBody>
          </p:sp>
        </p:grpSp>
        <p:grpSp>
          <p:nvGrpSpPr>
            <p:cNvPr id="59" name="กลุ่ม 58">
              <a:extLst>
                <a:ext uri="{FF2B5EF4-FFF2-40B4-BE49-F238E27FC236}">
                  <a16:creationId xmlns:a16="http://schemas.microsoft.com/office/drawing/2014/main" id="{0D874A75-C490-7A3B-1886-C3B1DE3F2DA1}"/>
                </a:ext>
              </a:extLst>
            </p:cNvPr>
            <p:cNvGrpSpPr/>
            <p:nvPr/>
          </p:nvGrpSpPr>
          <p:grpSpPr>
            <a:xfrm>
              <a:off x="3911868" y="2640053"/>
              <a:ext cx="1213764" cy="1156077"/>
              <a:chOff x="2504945" y="2992640"/>
              <a:chExt cx="1213764" cy="1156077"/>
            </a:xfrm>
          </p:grpSpPr>
          <p:grpSp>
            <p:nvGrpSpPr>
              <p:cNvPr id="75" name="กลุ่ม 74">
                <a:extLst>
                  <a:ext uri="{FF2B5EF4-FFF2-40B4-BE49-F238E27FC236}">
                    <a16:creationId xmlns:a16="http://schemas.microsoft.com/office/drawing/2014/main" id="{374E725A-C86E-1C27-F943-788AC3307BCA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77" name="สี่เหลี่ยมผืนผ้า: มุมมน 76">
                  <a:extLst>
                    <a:ext uri="{FF2B5EF4-FFF2-40B4-BE49-F238E27FC236}">
                      <a16:creationId xmlns:a16="http://schemas.microsoft.com/office/drawing/2014/main" id="{978625FC-FC36-CCB1-5FD7-A93FBDCD627D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78" name="สี่เหลี่ยมผืนผ้า: มุมมน 77">
                  <a:extLst>
                    <a:ext uri="{FF2B5EF4-FFF2-40B4-BE49-F238E27FC236}">
                      <a16:creationId xmlns:a16="http://schemas.microsoft.com/office/drawing/2014/main" id="{CEFB28FD-0356-B979-E8D9-B02796725304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76" name="กล่องข้อความ 75">
                <a:extLst>
                  <a:ext uri="{FF2B5EF4-FFF2-40B4-BE49-F238E27FC236}">
                    <a16:creationId xmlns:a16="http://schemas.microsoft.com/office/drawing/2014/main" id="{EBCD60F5-90FB-3992-E514-E0D2507ABE86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วัด</a:t>
                </a:r>
              </a:p>
            </p:txBody>
          </p:sp>
        </p:grp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2BD36873-980F-8B56-C743-9EAA6B00055A}"/>
                </a:ext>
              </a:extLst>
            </p:cNvPr>
            <p:cNvGrpSpPr/>
            <p:nvPr/>
          </p:nvGrpSpPr>
          <p:grpSpPr>
            <a:xfrm>
              <a:off x="5502969" y="2645163"/>
              <a:ext cx="1213764" cy="1156077"/>
              <a:chOff x="2504945" y="2992640"/>
              <a:chExt cx="1213764" cy="1156077"/>
            </a:xfrm>
          </p:grpSpPr>
          <p:grpSp>
            <p:nvGrpSpPr>
              <p:cNvPr id="71" name="กลุ่ม 70">
                <a:extLst>
                  <a:ext uri="{FF2B5EF4-FFF2-40B4-BE49-F238E27FC236}">
                    <a16:creationId xmlns:a16="http://schemas.microsoft.com/office/drawing/2014/main" id="{E17E18D0-CD6F-B5DB-841E-C9A500F9E7CF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73" name="สี่เหลี่ยมผืนผ้า: มุมมน 72">
                  <a:extLst>
                    <a:ext uri="{FF2B5EF4-FFF2-40B4-BE49-F238E27FC236}">
                      <a16:creationId xmlns:a16="http://schemas.microsoft.com/office/drawing/2014/main" id="{5DBA3953-331A-76F3-81C1-53651451BE7F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74" name="สี่เหลี่ยมผืนผ้า: มุมมน 73">
                  <a:extLst>
                    <a:ext uri="{FF2B5EF4-FFF2-40B4-BE49-F238E27FC236}">
                      <a16:creationId xmlns:a16="http://schemas.microsoft.com/office/drawing/2014/main" id="{EADCCA9C-D348-2DC9-33D0-86139B1AD2F9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72" name="กล่องข้อความ 71">
                <a:extLst>
                  <a:ext uri="{FF2B5EF4-FFF2-40B4-BE49-F238E27FC236}">
                    <a16:creationId xmlns:a16="http://schemas.microsoft.com/office/drawing/2014/main" id="{84094D6A-8B49-32D6-6E96-74F057F25E9C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โม</a:t>
                </a:r>
              </a:p>
            </p:txBody>
          </p:sp>
        </p:grpSp>
        <p:grpSp>
          <p:nvGrpSpPr>
            <p:cNvPr id="61" name="กลุ่ม 60">
              <a:extLst>
                <a:ext uri="{FF2B5EF4-FFF2-40B4-BE49-F238E27FC236}">
                  <a16:creationId xmlns:a16="http://schemas.microsoft.com/office/drawing/2014/main" id="{D2CA9F50-B79F-0179-9445-07652BABC934}"/>
                </a:ext>
              </a:extLst>
            </p:cNvPr>
            <p:cNvGrpSpPr/>
            <p:nvPr/>
          </p:nvGrpSpPr>
          <p:grpSpPr>
            <a:xfrm>
              <a:off x="7094070" y="2645162"/>
              <a:ext cx="1213764" cy="1156077"/>
              <a:chOff x="2504945" y="2992640"/>
              <a:chExt cx="1213764" cy="1156077"/>
            </a:xfrm>
          </p:grpSpPr>
          <p:grpSp>
            <p:nvGrpSpPr>
              <p:cNvPr id="67" name="กลุ่ม 66">
                <a:extLst>
                  <a:ext uri="{FF2B5EF4-FFF2-40B4-BE49-F238E27FC236}">
                    <a16:creationId xmlns:a16="http://schemas.microsoft.com/office/drawing/2014/main" id="{F6A0880E-7CAC-A07B-E366-1DA65386974F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69" name="สี่เหลี่ยมผืนผ้า: มุมมน 68">
                  <a:extLst>
                    <a:ext uri="{FF2B5EF4-FFF2-40B4-BE49-F238E27FC236}">
                      <a16:creationId xmlns:a16="http://schemas.microsoft.com/office/drawing/2014/main" id="{61A3F6B7-2184-AD46-0637-E82E9AF47ECF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70" name="สี่เหลี่ยมผืนผ้า: มุมมน 69">
                  <a:extLst>
                    <a:ext uri="{FF2B5EF4-FFF2-40B4-BE49-F238E27FC236}">
                      <a16:creationId xmlns:a16="http://schemas.microsoft.com/office/drawing/2014/main" id="{95FC605F-1216-951A-C734-F2E4CCFB4244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68" name="กล่องข้อความ 67">
                <a:extLst>
                  <a:ext uri="{FF2B5EF4-FFF2-40B4-BE49-F238E27FC236}">
                    <a16:creationId xmlns:a16="http://schemas.microsoft.com/office/drawing/2014/main" id="{21D55A5B-686A-2E3C-271A-03A906729031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 err="1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ฬี</a:t>
                </a:r>
                <a:endParaRPr lang="th-TH" sz="36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endParaRPr>
              </a:p>
            </p:txBody>
          </p:sp>
        </p:grpSp>
        <p:grpSp>
          <p:nvGrpSpPr>
            <p:cNvPr id="62" name="กลุ่ม 61">
              <a:extLst>
                <a:ext uri="{FF2B5EF4-FFF2-40B4-BE49-F238E27FC236}">
                  <a16:creationId xmlns:a16="http://schemas.microsoft.com/office/drawing/2014/main" id="{98947B1A-0780-70AB-D621-313BE9362919}"/>
                </a:ext>
              </a:extLst>
            </p:cNvPr>
            <p:cNvGrpSpPr/>
            <p:nvPr/>
          </p:nvGrpSpPr>
          <p:grpSpPr>
            <a:xfrm>
              <a:off x="8738293" y="2645161"/>
              <a:ext cx="1213764" cy="1156077"/>
              <a:chOff x="2504945" y="2992640"/>
              <a:chExt cx="1213764" cy="1156077"/>
            </a:xfrm>
          </p:grpSpPr>
          <p:grpSp>
            <p:nvGrpSpPr>
              <p:cNvPr id="63" name="กลุ่ม 62">
                <a:extLst>
                  <a:ext uri="{FF2B5EF4-FFF2-40B4-BE49-F238E27FC236}">
                    <a16:creationId xmlns:a16="http://schemas.microsoft.com/office/drawing/2014/main" id="{7D3D4AA4-2880-7A0E-A7D1-504B54BF8D90}"/>
                  </a:ext>
                </a:extLst>
              </p:cNvPr>
              <p:cNvGrpSpPr/>
              <p:nvPr/>
            </p:nvGrpSpPr>
            <p:grpSpPr>
              <a:xfrm>
                <a:off x="2504945" y="2992640"/>
                <a:ext cx="1213764" cy="1156077"/>
                <a:chOff x="2504945" y="2992640"/>
                <a:chExt cx="1213764" cy="1156077"/>
              </a:xfrm>
            </p:grpSpPr>
            <p:sp>
              <p:nvSpPr>
                <p:cNvPr id="65" name="สี่เหลี่ยมผืนผ้า: มุมมน 64">
                  <a:extLst>
                    <a:ext uri="{FF2B5EF4-FFF2-40B4-BE49-F238E27FC236}">
                      <a16:creationId xmlns:a16="http://schemas.microsoft.com/office/drawing/2014/main" id="{3561B018-1A17-AC51-F65E-CD9A906F18D8}"/>
                    </a:ext>
                  </a:extLst>
                </p:cNvPr>
                <p:cNvSpPr/>
                <p:nvPr/>
              </p:nvSpPr>
              <p:spPr>
                <a:xfrm>
                  <a:off x="2504945" y="2992640"/>
                  <a:ext cx="1213764" cy="1156077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66" name="สี่เหลี่ยมผืนผ้า: มุมมน 65">
                  <a:extLst>
                    <a:ext uri="{FF2B5EF4-FFF2-40B4-BE49-F238E27FC236}">
                      <a16:creationId xmlns:a16="http://schemas.microsoft.com/office/drawing/2014/main" id="{EA92E011-0879-2BE1-9C61-415E0EA9BE4C}"/>
                    </a:ext>
                  </a:extLst>
                </p:cNvPr>
                <p:cNvSpPr/>
                <p:nvPr/>
              </p:nvSpPr>
              <p:spPr>
                <a:xfrm>
                  <a:off x="2574950" y="3057954"/>
                  <a:ext cx="1074215" cy="1015228"/>
                </a:xfrm>
                <a:prstGeom prst="roundRect">
                  <a:avLst>
                    <a:gd name="adj" fmla="val 14523"/>
                  </a:avLst>
                </a:prstGeom>
                <a:noFill/>
                <a:ln w="28575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</p:grpSp>
          <p:sp>
            <p:nvSpPr>
              <p:cNvPr id="64" name="กล่องข้อความ 63">
                <a:extLst>
                  <a:ext uri="{FF2B5EF4-FFF2-40B4-BE49-F238E27FC236}">
                    <a16:creationId xmlns:a16="http://schemas.microsoft.com/office/drawing/2014/main" id="{49818786-8A28-B62B-DE98-F762911A81C2}"/>
                  </a:ext>
                </a:extLst>
              </p:cNvPr>
              <p:cNvSpPr txBox="1"/>
              <p:nvPr/>
            </p:nvSpPr>
            <p:spPr>
              <a:xfrm>
                <a:off x="2552912" y="3292292"/>
                <a:ext cx="1120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00" b="1" dirty="0">
                    <a:solidFill>
                      <a:schemeClr val="bg1"/>
                    </a:solidFill>
                    <a:latin typeface="TH Niramit AS" panose="02000506000000020004" pitchFamily="2" charset="-34"/>
                    <a:ea typeface="CkPastaRegularCV" panose="02000503000000000000" pitchFamily="2" charset="-34"/>
                    <a:cs typeface="TH Niramit AS" panose="02000506000000020004" pitchFamily="2" charset="-34"/>
                  </a:rPr>
                  <a:t>โลก</a:t>
                </a:r>
              </a:p>
            </p:txBody>
          </p:sp>
        </p:grpSp>
      </p:grpSp>
      <p:grpSp>
        <p:nvGrpSpPr>
          <p:cNvPr id="88" name="กลุ่ม 87">
            <a:extLst>
              <a:ext uri="{FF2B5EF4-FFF2-40B4-BE49-F238E27FC236}">
                <a16:creationId xmlns:a16="http://schemas.microsoft.com/office/drawing/2014/main" id="{68758448-DFC5-809A-51AD-ABC0FB0230DB}"/>
              </a:ext>
            </a:extLst>
          </p:cNvPr>
          <p:cNvGrpSpPr/>
          <p:nvPr/>
        </p:nvGrpSpPr>
        <p:grpSpPr>
          <a:xfrm>
            <a:off x="2504159" y="2293443"/>
            <a:ext cx="849087" cy="526197"/>
            <a:chOff x="2504159" y="2293443"/>
            <a:chExt cx="849087" cy="526197"/>
          </a:xfrm>
        </p:grpSpPr>
        <p:sp>
          <p:nvSpPr>
            <p:cNvPr id="83" name="คำบรรยายภาพ: สี่เหลี่ยมมุมมน 82">
              <a:extLst>
                <a:ext uri="{FF2B5EF4-FFF2-40B4-BE49-F238E27FC236}">
                  <a16:creationId xmlns:a16="http://schemas.microsoft.com/office/drawing/2014/main" id="{4B8CEC42-9C96-8345-4F09-A2C88998D494}"/>
                </a:ext>
              </a:extLst>
            </p:cNvPr>
            <p:cNvSpPr/>
            <p:nvPr/>
          </p:nvSpPr>
          <p:spPr>
            <a:xfrm>
              <a:off x="2504159" y="2293443"/>
              <a:ext cx="849087" cy="526197"/>
            </a:xfrm>
            <a:prstGeom prst="wedgeRoundRectCallout">
              <a:avLst>
                <a:gd name="adj1" fmla="val 35998"/>
                <a:gd name="adj2" fmla="val 66638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CkPastaRegularCV" panose="02000503000000000000" pitchFamily="2" charset="-34"/>
                <a:ea typeface="CkPastaRegularCV" panose="02000503000000000000" pitchFamily="2" charset="-34"/>
                <a:cs typeface="CkPastaRegularCV" panose="02000503000000000000" pitchFamily="2" charset="-34"/>
              </a:endParaRPr>
            </a:p>
          </p:txBody>
        </p:sp>
        <p:sp>
          <p:nvSpPr>
            <p:cNvPr id="84" name="กล่องข้อความ 83">
              <a:extLst>
                <a:ext uri="{FF2B5EF4-FFF2-40B4-BE49-F238E27FC236}">
                  <a16:creationId xmlns:a16="http://schemas.microsoft.com/office/drawing/2014/main" id="{ED93FC57-43B7-A547-0134-9850A5ED8D13}"/>
                </a:ext>
              </a:extLst>
            </p:cNvPr>
            <p:cNvSpPr txBox="1"/>
            <p:nvPr/>
          </p:nvSpPr>
          <p:spPr>
            <a:xfrm>
              <a:off x="2667448" y="2336985"/>
              <a:ext cx="50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ง</a:t>
              </a:r>
            </a:p>
          </p:txBody>
        </p:sp>
      </p:grp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780C8A2E-F94B-DF26-1201-0987B00CAFEF}"/>
              </a:ext>
            </a:extLst>
          </p:cNvPr>
          <p:cNvGrpSpPr/>
          <p:nvPr/>
        </p:nvGrpSpPr>
        <p:grpSpPr>
          <a:xfrm>
            <a:off x="4104804" y="2300021"/>
            <a:ext cx="849087" cy="526197"/>
            <a:chOff x="2504159" y="2293443"/>
            <a:chExt cx="849087" cy="526197"/>
          </a:xfrm>
        </p:grpSpPr>
        <p:sp>
          <p:nvSpPr>
            <p:cNvPr id="90" name="คำบรรยายภาพ: สี่เหลี่ยมมุมมน 89">
              <a:extLst>
                <a:ext uri="{FF2B5EF4-FFF2-40B4-BE49-F238E27FC236}">
                  <a16:creationId xmlns:a16="http://schemas.microsoft.com/office/drawing/2014/main" id="{2250F0A1-C8C1-F03D-E1B2-60C37F94D07E}"/>
                </a:ext>
              </a:extLst>
            </p:cNvPr>
            <p:cNvSpPr/>
            <p:nvPr/>
          </p:nvSpPr>
          <p:spPr>
            <a:xfrm>
              <a:off x="2504159" y="2293443"/>
              <a:ext cx="849087" cy="526197"/>
            </a:xfrm>
            <a:prstGeom prst="wedgeRoundRectCallout">
              <a:avLst>
                <a:gd name="adj1" fmla="val 35998"/>
                <a:gd name="adj2" fmla="val 66638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CkPastaRegularCV" panose="02000503000000000000" pitchFamily="2" charset="-34"/>
                <a:ea typeface="CkPastaRegularCV" panose="02000503000000000000" pitchFamily="2" charset="-34"/>
                <a:cs typeface="CkPastaRegularCV" panose="02000503000000000000" pitchFamily="2" charset="-34"/>
              </a:endParaRPr>
            </a:p>
          </p:txBody>
        </p:sp>
        <p:sp>
          <p:nvSpPr>
            <p:cNvPr id="91" name="กล่องข้อความ 90">
              <a:extLst>
                <a:ext uri="{FF2B5EF4-FFF2-40B4-BE49-F238E27FC236}">
                  <a16:creationId xmlns:a16="http://schemas.microsoft.com/office/drawing/2014/main" id="{FFE7DD07-81CE-2F13-CACD-68FC9927EBC0}"/>
                </a:ext>
              </a:extLst>
            </p:cNvPr>
            <p:cNvSpPr txBox="1"/>
            <p:nvPr/>
          </p:nvSpPr>
          <p:spPr>
            <a:xfrm>
              <a:off x="2667448" y="2336985"/>
              <a:ext cx="50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ญ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C2E344C4-B467-B049-DBEE-30BDF68E5956}"/>
              </a:ext>
            </a:extLst>
          </p:cNvPr>
          <p:cNvGrpSpPr/>
          <p:nvPr/>
        </p:nvGrpSpPr>
        <p:grpSpPr>
          <a:xfrm>
            <a:off x="5688146" y="2290434"/>
            <a:ext cx="849087" cy="526197"/>
            <a:chOff x="2504159" y="2293443"/>
            <a:chExt cx="849087" cy="526197"/>
          </a:xfrm>
        </p:grpSpPr>
        <p:sp>
          <p:nvSpPr>
            <p:cNvPr id="129" name="คำบรรยายภาพ: สี่เหลี่ยมมุมมน 128">
              <a:extLst>
                <a:ext uri="{FF2B5EF4-FFF2-40B4-BE49-F238E27FC236}">
                  <a16:creationId xmlns:a16="http://schemas.microsoft.com/office/drawing/2014/main" id="{1BFB20A5-2481-A6D9-177E-4B56E8C17F85}"/>
                </a:ext>
              </a:extLst>
            </p:cNvPr>
            <p:cNvSpPr/>
            <p:nvPr/>
          </p:nvSpPr>
          <p:spPr>
            <a:xfrm>
              <a:off x="2504159" y="2293443"/>
              <a:ext cx="849087" cy="526197"/>
            </a:xfrm>
            <a:prstGeom prst="wedgeRoundRectCallout">
              <a:avLst>
                <a:gd name="adj1" fmla="val 35998"/>
                <a:gd name="adj2" fmla="val 66638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CkPastaRegularCV" panose="02000503000000000000" pitchFamily="2" charset="-34"/>
                <a:ea typeface="CkPastaRegularCV" panose="02000503000000000000" pitchFamily="2" charset="-34"/>
                <a:cs typeface="CkPastaRegularCV" panose="02000503000000000000" pitchFamily="2" charset="-34"/>
              </a:endParaRPr>
            </a:p>
          </p:txBody>
        </p:sp>
        <p:sp>
          <p:nvSpPr>
            <p:cNvPr id="130" name="กล่องข้อความ 129">
              <a:extLst>
                <a:ext uri="{FF2B5EF4-FFF2-40B4-BE49-F238E27FC236}">
                  <a16:creationId xmlns:a16="http://schemas.microsoft.com/office/drawing/2014/main" id="{348CF680-4D53-E6CF-1FF8-0C226F86CA05}"/>
                </a:ext>
              </a:extLst>
            </p:cNvPr>
            <p:cNvSpPr txBox="1"/>
            <p:nvPr/>
          </p:nvSpPr>
          <p:spPr>
            <a:xfrm>
              <a:off x="2667448" y="2336985"/>
              <a:ext cx="50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น</a:t>
              </a:r>
            </a:p>
          </p:txBody>
        </p:sp>
      </p:grpSp>
      <p:grpSp>
        <p:nvGrpSpPr>
          <p:cNvPr id="153" name="กลุ่ม 152">
            <a:extLst>
              <a:ext uri="{FF2B5EF4-FFF2-40B4-BE49-F238E27FC236}">
                <a16:creationId xmlns:a16="http://schemas.microsoft.com/office/drawing/2014/main" id="{042C6585-8242-FCF2-B5AB-C15C07DBC3D2}"/>
              </a:ext>
            </a:extLst>
          </p:cNvPr>
          <p:cNvGrpSpPr/>
          <p:nvPr/>
        </p:nvGrpSpPr>
        <p:grpSpPr>
          <a:xfrm>
            <a:off x="7287092" y="2304718"/>
            <a:ext cx="849087" cy="526197"/>
            <a:chOff x="2504159" y="2293443"/>
            <a:chExt cx="849087" cy="526197"/>
          </a:xfrm>
        </p:grpSpPr>
        <p:sp>
          <p:nvSpPr>
            <p:cNvPr id="154" name="คำบรรยายภาพ: สี่เหลี่ยมมุมมน 153">
              <a:extLst>
                <a:ext uri="{FF2B5EF4-FFF2-40B4-BE49-F238E27FC236}">
                  <a16:creationId xmlns:a16="http://schemas.microsoft.com/office/drawing/2014/main" id="{4EECC59F-9A5F-CA20-371B-01F61DA9A9E6}"/>
                </a:ext>
              </a:extLst>
            </p:cNvPr>
            <p:cNvSpPr/>
            <p:nvPr/>
          </p:nvSpPr>
          <p:spPr>
            <a:xfrm>
              <a:off x="2504159" y="2293443"/>
              <a:ext cx="849087" cy="526197"/>
            </a:xfrm>
            <a:prstGeom prst="wedgeRoundRectCallout">
              <a:avLst>
                <a:gd name="adj1" fmla="val 35998"/>
                <a:gd name="adj2" fmla="val 66638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CkPastaRegularCV" panose="02000503000000000000" pitchFamily="2" charset="-34"/>
                <a:ea typeface="CkPastaRegularCV" panose="02000503000000000000" pitchFamily="2" charset="-34"/>
                <a:cs typeface="CkPastaRegularCV" panose="02000503000000000000" pitchFamily="2" charset="-34"/>
              </a:endParaRPr>
            </a:p>
          </p:txBody>
        </p:sp>
        <p:sp>
          <p:nvSpPr>
            <p:cNvPr id="155" name="กล่องข้อความ 154">
              <a:extLst>
                <a:ext uri="{FF2B5EF4-FFF2-40B4-BE49-F238E27FC236}">
                  <a16:creationId xmlns:a16="http://schemas.microsoft.com/office/drawing/2014/main" id="{AB4C2AA4-9450-9E4A-B6C8-1BE50890D24B}"/>
                </a:ext>
              </a:extLst>
            </p:cNvPr>
            <p:cNvSpPr txBox="1"/>
            <p:nvPr/>
          </p:nvSpPr>
          <p:spPr>
            <a:xfrm>
              <a:off x="2667448" y="2336985"/>
              <a:ext cx="50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ย</a:t>
              </a:r>
            </a:p>
          </p:txBody>
        </p: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id="{B5B87ED1-7BC5-E996-13F5-DF21673A9435}"/>
              </a:ext>
            </a:extLst>
          </p:cNvPr>
          <p:cNvGrpSpPr/>
          <p:nvPr/>
        </p:nvGrpSpPr>
        <p:grpSpPr>
          <a:xfrm>
            <a:off x="8923470" y="2290433"/>
            <a:ext cx="849087" cy="526197"/>
            <a:chOff x="2504159" y="2293443"/>
            <a:chExt cx="849087" cy="526197"/>
          </a:xfrm>
        </p:grpSpPr>
        <p:sp>
          <p:nvSpPr>
            <p:cNvPr id="157" name="คำบรรยายภาพ: สี่เหลี่ยมมุมมน 156">
              <a:extLst>
                <a:ext uri="{FF2B5EF4-FFF2-40B4-BE49-F238E27FC236}">
                  <a16:creationId xmlns:a16="http://schemas.microsoft.com/office/drawing/2014/main" id="{7402CF71-C68D-23B2-D64F-BD5EC81B1891}"/>
                </a:ext>
              </a:extLst>
            </p:cNvPr>
            <p:cNvSpPr/>
            <p:nvPr/>
          </p:nvSpPr>
          <p:spPr>
            <a:xfrm>
              <a:off x="2504159" y="2293443"/>
              <a:ext cx="849087" cy="526197"/>
            </a:xfrm>
            <a:prstGeom prst="wedgeRoundRectCallout">
              <a:avLst>
                <a:gd name="adj1" fmla="val 35998"/>
                <a:gd name="adj2" fmla="val 66638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CkPastaRegularCV" panose="02000503000000000000" pitchFamily="2" charset="-34"/>
                <a:ea typeface="CkPastaRegularCV" panose="02000503000000000000" pitchFamily="2" charset="-34"/>
                <a:cs typeface="CkPastaRegularCV" panose="02000503000000000000" pitchFamily="2" charset="-34"/>
              </a:endParaRPr>
            </a:p>
          </p:txBody>
        </p:sp>
        <p:sp>
          <p:nvSpPr>
            <p:cNvPr id="158" name="กล่องข้อความ 157">
              <a:extLst>
                <a:ext uri="{FF2B5EF4-FFF2-40B4-BE49-F238E27FC236}">
                  <a16:creationId xmlns:a16="http://schemas.microsoft.com/office/drawing/2014/main" id="{67064BAE-01DB-114D-CEE1-3C74F9E45EC0}"/>
                </a:ext>
              </a:extLst>
            </p:cNvPr>
            <p:cNvSpPr txBox="1"/>
            <p:nvPr/>
          </p:nvSpPr>
          <p:spPr>
            <a:xfrm>
              <a:off x="2667448" y="2336985"/>
              <a:ext cx="50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ณ</a:t>
              </a:r>
            </a:p>
          </p:txBody>
        </p:sp>
      </p:grpSp>
      <p:grpSp>
        <p:nvGrpSpPr>
          <p:cNvPr id="161" name="กลุ่ม 160">
            <a:extLst>
              <a:ext uri="{FF2B5EF4-FFF2-40B4-BE49-F238E27FC236}">
                <a16:creationId xmlns:a16="http://schemas.microsoft.com/office/drawing/2014/main" id="{9707766F-BFC9-3B20-C978-F28FBDC05EF2}"/>
              </a:ext>
            </a:extLst>
          </p:cNvPr>
          <p:cNvGrpSpPr/>
          <p:nvPr/>
        </p:nvGrpSpPr>
        <p:grpSpPr>
          <a:xfrm>
            <a:off x="2533455" y="5734745"/>
            <a:ext cx="774177" cy="526980"/>
            <a:chOff x="4994256" y="5798718"/>
            <a:chExt cx="774177" cy="526980"/>
          </a:xfrm>
        </p:grpSpPr>
        <p:sp>
          <p:nvSpPr>
            <p:cNvPr id="159" name="คำบรรยายภาพ: สี่เหลี่ยมมุมมน 158">
              <a:extLst>
                <a:ext uri="{FF2B5EF4-FFF2-40B4-BE49-F238E27FC236}">
                  <a16:creationId xmlns:a16="http://schemas.microsoft.com/office/drawing/2014/main" id="{6746009E-9DA7-22A8-2EA7-033D9630E8FA}"/>
                </a:ext>
              </a:extLst>
            </p:cNvPr>
            <p:cNvSpPr/>
            <p:nvPr/>
          </p:nvSpPr>
          <p:spPr>
            <a:xfrm>
              <a:off x="4994256" y="5798718"/>
              <a:ext cx="774177" cy="526197"/>
            </a:xfrm>
            <a:prstGeom prst="wedgeRoundRectCallout">
              <a:avLst>
                <a:gd name="adj1" fmla="val 23473"/>
                <a:gd name="adj2" fmla="val -76106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60" name="กล่องข้อความ 159">
              <a:extLst>
                <a:ext uri="{FF2B5EF4-FFF2-40B4-BE49-F238E27FC236}">
                  <a16:creationId xmlns:a16="http://schemas.microsoft.com/office/drawing/2014/main" id="{A0EE954C-0FAE-663C-39A9-432AE655B8B2}"/>
                </a:ext>
              </a:extLst>
            </p:cNvPr>
            <p:cNvSpPr txBox="1"/>
            <p:nvPr/>
          </p:nvSpPr>
          <p:spPr>
            <a:xfrm>
              <a:off x="5048682" y="5864033"/>
              <a:ext cx="71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ร</a:t>
              </a:r>
            </a:p>
          </p:txBody>
        </p:sp>
      </p:grpSp>
      <p:grpSp>
        <p:nvGrpSpPr>
          <p:cNvPr id="162" name="กลุ่ม 161">
            <a:extLst>
              <a:ext uri="{FF2B5EF4-FFF2-40B4-BE49-F238E27FC236}">
                <a16:creationId xmlns:a16="http://schemas.microsoft.com/office/drawing/2014/main" id="{D0FDDD04-590F-A96A-16CA-E858E86B8069}"/>
              </a:ext>
            </a:extLst>
          </p:cNvPr>
          <p:cNvGrpSpPr/>
          <p:nvPr/>
        </p:nvGrpSpPr>
        <p:grpSpPr>
          <a:xfrm>
            <a:off x="4171955" y="5749953"/>
            <a:ext cx="774177" cy="526980"/>
            <a:chOff x="4994256" y="5798718"/>
            <a:chExt cx="774177" cy="526980"/>
          </a:xfrm>
        </p:grpSpPr>
        <p:sp>
          <p:nvSpPr>
            <p:cNvPr id="163" name="คำบรรยายภาพ: สี่เหลี่ยมมุมมน 162">
              <a:extLst>
                <a:ext uri="{FF2B5EF4-FFF2-40B4-BE49-F238E27FC236}">
                  <a16:creationId xmlns:a16="http://schemas.microsoft.com/office/drawing/2014/main" id="{71BF188B-5299-2C32-B19B-0AE476CD0687}"/>
                </a:ext>
              </a:extLst>
            </p:cNvPr>
            <p:cNvSpPr/>
            <p:nvPr/>
          </p:nvSpPr>
          <p:spPr>
            <a:xfrm>
              <a:off x="4994256" y="5798718"/>
              <a:ext cx="774177" cy="526197"/>
            </a:xfrm>
            <a:prstGeom prst="wedgeRoundRectCallout">
              <a:avLst>
                <a:gd name="adj1" fmla="val 23473"/>
                <a:gd name="adj2" fmla="val -76106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64" name="กล่องข้อความ 163">
              <a:extLst>
                <a:ext uri="{FF2B5EF4-FFF2-40B4-BE49-F238E27FC236}">
                  <a16:creationId xmlns:a16="http://schemas.microsoft.com/office/drawing/2014/main" id="{1184B1AA-7DB2-99EE-B73C-BF9922ABE0AE}"/>
                </a:ext>
              </a:extLst>
            </p:cNvPr>
            <p:cNvSpPr txBox="1"/>
            <p:nvPr/>
          </p:nvSpPr>
          <p:spPr>
            <a:xfrm>
              <a:off x="5048682" y="5864033"/>
              <a:ext cx="71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ว</a:t>
              </a:r>
            </a:p>
          </p:txBody>
        </p: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id="{554C55CF-5329-B2F9-91F3-74D5F731D5EC}"/>
              </a:ext>
            </a:extLst>
          </p:cNvPr>
          <p:cNvGrpSpPr/>
          <p:nvPr/>
        </p:nvGrpSpPr>
        <p:grpSpPr>
          <a:xfrm>
            <a:off x="5772146" y="5756284"/>
            <a:ext cx="774177" cy="526980"/>
            <a:chOff x="4994256" y="5798718"/>
            <a:chExt cx="774177" cy="526980"/>
          </a:xfrm>
        </p:grpSpPr>
        <p:sp>
          <p:nvSpPr>
            <p:cNvPr id="166" name="คำบรรยายภาพ: สี่เหลี่ยมมุมมน 165">
              <a:extLst>
                <a:ext uri="{FF2B5EF4-FFF2-40B4-BE49-F238E27FC236}">
                  <a16:creationId xmlns:a16="http://schemas.microsoft.com/office/drawing/2014/main" id="{DE880253-932B-0006-B360-039E3A5E0C33}"/>
                </a:ext>
              </a:extLst>
            </p:cNvPr>
            <p:cNvSpPr/>
            <p:nvPr/>
          </p:nvSpPr>
          <p:spPr>
            <a:xfrm>
              <a:off x="4994256" y="5798718"/>
              <a:ext cx="774177" cy="526197"/>
            </a:xfrm>
            <a:prstGeom prst="wedgeRoundRectCallout">
              <a:avLst>
                <a:gd name="adj1" fmla="val 23473"/>
                <a:gd name="adj2" fmla="val -76106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67" name="กล่องข้อความ 166">
              <a:extLst>
                <a:ext uri="{FF2B5EF4-FFF2-40B4-BE49-F238E27FC236}">
                  <a16:creationId xmlns:a16="http://schemas.microsoft.com/office/drawing/2014/main" id="{D7B1DCBC-9C3D-B290-E8A4-5D2444827C81}"/>
                </a:ext>
              </a:extLst>
            </p:cNvPr>
            <p:cNvSpPr txBox="1"/>
            <p:nvPr/>
          </p:nvSpPr>
          <p:spPr>
            <a:xfrm>
              <a:off x="5048682" y="5864033"/>
              <a:ext cx="71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ม</a:t>
              </a:r>
            </a:p>
          </p:txBody>
        </p:sp>
      </p:grpSp>
      <p:grpSp>
        <p:nvGrpSpPr>
          <p:cNvPr id="168" name="กลุ่ม 167">
            <a:extLst>
              <a:ext uri="{FF2B5EF4-FFF2-40B4-BE49-F238E27FC236}">
                <a16:creationId xmlns:a16="http://schemas.microsoft.com/office/drawing/2014/main" id="{A3B1C38C-8355-164D-4F1D-B30D65042916}"/>
              </a:ext>
            </a:extLst>
          </p:cNvPr>
          <p:cNvGrpSpPr/>
          <p:nvPr/>
        </p:nvGrpSpPr>
        <p:grpSpPr>
          <a:xfrm>
            <a:off x="7379372" y="5756284"/>
            <a:ext cx="774177" cy="526980"/>
            <a:chOff x="4994256" y="5798718"/>
            <a:chExt cx="774177" cy="526980"/>
          </a:xfrm>
        </p:grpSpPr>
        <p:sp>
          <p:nvSpPr>
            <p:cNvPr id="169" name="คำบรรยายภาพ: สี่เหลี่ยมมุมมน 168">
              <a:extLst>
                <a:ext uri="{FF2B5EF4-FFF2-40B4-BE49-F238E27FC236}">
                  <a16:creationId xmlns:a16="http://schemas.microsoft.com/office/drawing/2014/main" id="{E706C053-24B4-FD2F-DE76-D6B7BF417ED8}"/>
                </a:ext>
              </a:extLst>
            </p:cNvPr>
            <p:cNvSpPr/>
            <p:nvPr/>
          </p:nvSpPr>
          <p:spPr>
            <a:xfrm>
              <a:off x="4994256" y="5798718"/>
              <a:ext cx="774177" cy="526197"/>
            </a:xfrm>
            <a:prstGeom prst="wedgeRoundRectCallout">
              <a:avLst>
                <a:gd name="adj1" fmla="val 23473"/>
                <a:gd name="adj2" fmla="val -76106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70" name="กล่องข้อความ 169">
              <a:extLst>
                <a:ext uri="{FF2B5EF4-FFF2-40B4-BE49-F238E27FC236}">
                  <a16:creationId xmlns:a16="http://schemas.microsoft.com/office/drawing/2014/main" id="{695CE90E-DE67-CE00-EC0E-114DAB26A2B0}"/>
                </a:ext>
              </a:extLst>
            </p:cNvPr>
            <p:cNvSpPr txBox="1"/>
            <p:nvPr/>
          </p:nvSpPr>
          <p:spPr>
            <a:xfrm>
              <a:off x="5048682" y="5864033"/>
              <a:ext cx="71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ฬ</a:t>
              </a:r>
            </a:p>
          </p:txBody>
        </p:sp>
      </p:grpSp>
      <p:grpSp>
        <p:nvGrpSpPr>
          <p:cNvPr id="171" name="กลุ่ม 170">
            <a:extLst>
              <a:ext uri="{FF2B5EF4-FFF2-40B4-BE49-F238E27FC236}">
                <a16:creationId xmlns:a16="http://schemas.microsoft.com/office/drawing/2014/main" id="{F7EB124C-DADB-33A0-1539-3CA9D9F575FA}"/>
              </a:ext>
            </a:extLst>
          </p:cNvPr>
          <p:cNvGrpSpPr/>
          <p:nvPr/>
        </p:nvGrpSpPr>
        <p:grpSpPr>
          <a:xfrm>
            <a:off x="9004758" y="5749170"/>
            <a:ext cx="774177" cy="526980"/>
            <a:chOff x="4994256" y="5798718"/>
            <a:chExt cx="774177" cy="526980"/>
          </a:xfrm>
        </p:grpSpPr>
        <p:sp>
          <p:nvSpPr>
            <p:cNvPr id="172" name="คำบรรยายภาพ: สี่เหลี่ยมมุมมน 171">
              <a:extLst>
                <a:ext uri="{FF2B5EF4-FFF2-40B4-BE49-F238E27FC236}">
                  <a16:creationId xmlns:a16="http://schemas.microsoft.com/office/drawing/2014/main" id="{FF73FB77-413E-317C-931E-885BC873759C}"/>
                </a:ext>
              </a:extLst>
            </p:cNvPr>
            <p:cNvSpPr/>
            <p:nvPr/>
          </p:nvSpPr>
          <p:spPr>
            <a:xfrm>
              <a:off x="4994256" y="5798718"/>
              <a:ext cx="774177" cy="526197"/>
            </a:xfrm>
            <a:prstGeom prst="wedgeRoundRectCallout">
              <a:avLst>
                <a:gd name="adj1" fmla="val 23473"/>
                <a:gd name="adj2" fmla="val -76106"/>
                <a:gd name="adj3" fmla="val 16667"/>
              </a:avLst>
            </a:prstGeom>
            <a:solidFill>
              <a:srgbClr val="451C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Niramit AS" panose="02000506000000020004" pitchFamily="2" charset="-34"/>
                <a:ea typeface="CkPastaRegularCV" panose="02000503000000000000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73" name="กล่องข้อความ 172">
              <a:extLst>
                <a:ext uri="{FF2B5EF4-FFF2-40B4-BE49-F238E27FC236}">
                  <a16:creationId xmlns:a16="http://schemas.microsoft.com/office/drawing/2014/main" id="{563BCF95-A1B6-4B87-FC65-6CB937EC2107}"/>
                </a:ext>
              </a:extLst>
            </p:cNvPr>
            <p:cNvSpPr txBox="1"/>
            <p:nvPr/>
          </p:nvSpPr>
          <p:spPr>
            <a:xfrm>
              <a:off x="5048682" y="5864033"/>
              <a:ext cx="719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Niramit AS" panose="02000506000000020004" pitchFamily="2" charset="-34"/>
                  <a:ea typeface="CkPastaRegularCV" panose="02000503000000000000" pitchFamily="2" charset="-34"/>
                  <a:cs typeface="TH Niramit AS" panose="02000506000000020004" pitchFamily="2" charset="-34"/>
                </a:rPr>
                <a:t>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126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498</Words>
  <Application>Microsoft Office PowerPoint</Application>
  <PresentationFormat>แบบจอกว้าง</PresentationFormat>
  <Paragraphs>227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Aptos</vt:lpstr>
      <vt:lpstr>Aptos Display</vt:lpstr>
      <vt:lpstr>Arial</vt:lpstr>
      <vt:lpstr>CkPastaBoldCV</vt:lpstr>
      <vt:lpstr>CkPastaRegularCV</vt:lpstr>
      <vt:lpstr>Mali</vt:lpstr>
      <vt:lpstr>TH Niramit AS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ศุภชัย จิตราวุธ</dc:creator>
  <cp:lastModifiedBy>Jariyapon Sompor</cp:lastModifiedBy>
  <cp:revision>7</cp:revision>
  <dcterms:created xsi:type="dcterms:W3CDTF">2025-12-11T19:33:38Z</dcterms:created>
  <dcterms:modified xsi:type="dcterms:W3CDTF">2026-04-03T13:32:40Z</dcterms:modified>
</cp:coreProperties>
</file>