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63" r:id="rId4"/>
    <p:sldId id="261" r:id="rId5"/>
    <p:sldId id="277" r:id="rId6"/>
    <p:sldId id="278" r:id="rId7"/>
    <p:sldId id="262" r:id="rId8"/>
    <p:sldId id="273" r:id="rId9"/>
    <p:sldId id="264" r:id="rId10"/>
    <p:sldId id="280" r:id="rId11"/>
    <p:sldId id="279" r:id="rId12"/>
    <p:sldId id="274" r:id="rId13"/>
    <p:sldId id="275" r:id="rId14"/>
    <p:sldId id="276" r:id="rId15"/>
    <p:sldId id="268" r:id="rId16"/>
    <p:sldId id="281" r:id="rId17"/>
    <p:sldId id="282" r:id="rId18"/>
    <p:sldId id="270" r:id="rId19"/>
  </p:sldIdLst>
  <p:sldSz cx="18288000" cy="10287000"/>
  <p:notesSz cx="6858000" cy="9144000"/>
  <p:embeddedFontLst>
    <p:embeddedFont>
      <p:font typeface="Itim" panose="020B0604020202020204" charset="-3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D1F"/>
    <a:srgbClr val="FFFFD9"/>
    <a:srgbClr val="D6A300"/>
    <a:srgbClr val="FF7575"/>
    <a:srgbClr val="FF5757"/>
    <a:srgbClr val="93FFAF"/>
    <a:srgbClr val="3FFF71"/>
    <a:srgbClr val="FFD54F"/>
    <a:srgbClr val="FFFF57"/>
    <a:srgbClr val="96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0740F-020D-408C-8384-478D1150AD3B}" v="79" dt="2024-05-03T09:21:31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726374" y="5871148"/>
            <a:ext cx="1058231" cy="10383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95081" y="-304323"/>
            <a:ext cx="2842681" cy="2771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7894">
            <a:off x="16040273" y="596293"/>
            <a:ext cx="2438055" cy="24228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16730185" y="4624305"/>
            <a:ext cx="1058231" cy="10383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82477">
            <a:off x="1998905" y="8074223"/>
            <a:ext cx="2551618" cy="23889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7996519" y="-101011"/>
            <a:ext cx="1058231" cy="10383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610277" y="7168336"/>
            <a:ext cx="2185112" cy="34615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11752370" y="8739105"/>
            <a:ext cx="1058231" cy="1038389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2F5D7C49-0808-4619-9E84-3939ED3E0A07}"/>
              </a:ext>
            </a:extLst>
          </p:cNvPr>
          <p:cNvSpPr txBox="1"/>
          <p:nvPr/>
        </p:nvSpPr>
        <p:spPr>
          <a:xfrm>
            <a:off x="429999" y="3183736"/>
            <a:ext cx="1688706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600" b="1" dirty="0">
                <a:solidFill>
                  <a:srgbClr val="C44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การผันวรรณยุกต์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9444E-6 -3.95062E-6 L -3.19444E-6 -0.0720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21305">
            <a:off x="13235783" y="7306092"/>
            <a:ext cx="1766481" cy="41200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00715" y="-725902"/>
            <a:ext cx="2316895" cy="30636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41037">
            <a:off x="-790354" y="7137352"/>
            <a:ext cx="2825991" cy="25928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76648">
            <a:off x="2020702" y="4049587"/>
            <a:ext cx="816098" cy="757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99053">
            <a:off x="6801110" y="8500349"/>
            <a:ext cx="816098" cy="7579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9606">
            <a:off x="16359809" y="7259108"/>
            <a:ext cx="816098" cy="757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9606">
            <a:off x="10412717" y="649724"/>
            <a:ext cx="816098" cy="757951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9CF95ACA-A843-4046-8B76-89DF78AF8BC5}"/>
              </a:ext>
            </a:extLst>
          </p:cNvPr>
          <p:cNvSpPr txBox="1"/>
          <p:nvPr/>
        </p:nvSpPr>
        <p:spPr>
          <a:xfrm>
            <a:off x="3810562" y="1053538"/>
            <a:ext cx="10308461" cy="1123712"/>
          </a:xfrm>
          <a:prstGeom prst="wedgeRoundRectCallout">
            <a:avLst>
              <a:gd name="adj1" fmla="val 47143"/>
              <a:gd name="adj2" fmla="val 78945"/>
              <a:gd name="adj3" fmla="val 16667"/>
            </a:avLst>
          </a:prstGeom>
          <a:solidFill>
            <a:srgbClr val="FFFF57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ลองผันวรรณยุกต์</a:t>
            </a:r>
            <a:r>
              <a:rPr lang="th-TH" sz="6000" b="1" dirty="0">
                <a:solidFill>
                  <a:srgbClr val="96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อักษรสูง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ดูสิ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5F5424CC-8E63-42C8-A0D6-CA6D7E9FC9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3244" r="17969" b="10646"/>
          <a:stretch/>
        </p:blipFill>
        <p:spPr>
          <a:xfrm>
            <a:off x="14075372" y="522936"/>
            <a:ext cx="3297758" cy="3830760"/>
          </a:xfrm>
          <a:prstGeom prst="rect">
            <a:avLst/>
          </a:prstGeom>
        </p:spPr>
      </p:pic>
      <p:graphicFrame>
        <p:nvGraphicFramePr>
          <p:cNvPr id="9" name="ตาราง 8">
            <a:extLst>
              <a:ext uri="{FF2B5EF4-FFF2-40B4-BE49-F238E27FC236}">
                <a16:creationId xmlns:a16="http://schemas.microsoft.com/office/drawing/2014/main" id="{6E1D6D5B-84FD-DA01-180D-B9CA4D80E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11669"/>
              </p:ext>
            </p:extLst>
          </p:nvPr>
        </p:nvGraphicFramePr>
        <p:xfrm>
          <a:off x="2920370" y="3061762"/>
          <a:ext cx="12192000" cy="630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04342953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0936118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7591109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4668999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68304562"/>
                    </a:ext>
                  </a:extLst>
                </a:gridCol>
              </a:tblGrid>
              <a:tr h="1934715"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สามัญ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เอก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โท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ตรี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จัตวา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15630"/>
                  </a:ext>
                </a:extLst>
              </a:tr>
              <a:tr h="647957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ถ่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ถ้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287668"/>
                  </a:ext>
                </a:extLst>
              </a:tr>
              <a:tr h="1399623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ส่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 err="1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ส้</a:t>
                      </a:r>
                      <a:r>
                        <a:rPr lang="th-TH" sz="8000" dirty="0" err="1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อ</a:t>
                      </a:r>
                      <a:endParaRPr lang="th-TH" sz="8000" dirty="0">
                        <a:solidFill>
                          <a:srgbClr val="FF0000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ส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25180"/>
                  </a:ext>
                </a:extLst>
              </a:tr>
              <a:tr h="1658711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ห่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ห้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ห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58883"/>
                  </a:ext>
                </a:extLst>
              </a:tr>
            </a:tbl>
          </a:graphicData>
        </a:graphic>
      </p:graphicFrame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5A659B89-E9F5-B0A1-6403-489B93FC0FC5}"/>
              </a:ext>
            </a:extLst>
          </p:cNvPr>
          <p:cNvSpPr txBox="1"/>
          <p:nvPr/>
        </p:nvSpPr>
        <p:spPr>
          <a:xfrm>
            <a:off x="6051566" y="2776341"/>
            <a:ext cx="171103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่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E0F07ED2-B4EE-9632-73E9-17B35C9AE7BE}"/>
              </a:ext>
            </a:extLst>
          </p:cNvPr>
          <p:cNvSpPr txBox="1"/>
          <p:nvPr/>
        </p:nvSpPr>
        <p:spPr>
          <a:xfrm>
            <a:off x="8727985" y="2828174"/>
            <a:ext cx="17757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้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6BFB110B-D242-699D-F180-86E2C5E1DC3D}"/>
              </a:ext>
            </a:extLst>
          </p:cNvPr>
          <p:cNvSpPr txBox="1"/>
          <p:nvPr/>
        </p:nvSpPr>
        <p:spPr>
          <a:xfrm>
            <a:off x="11140568" y="2853908"/>
            <a:ext cx="17757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๊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397F050A-8431-6903-51A8-EB828ED30683}"/>
              </a:ext>
            </a:extLst>
          </p:cNvPr>
          <p:cNvSpPr txBox="1"/>
          <p:nvPr/>
        </p:nvSpPr>
        <p:spPr>
          <a:xfrm>
            <a:off x="13836290" y="2706352"/>
            <a:ext cx="103271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๋</a:t>
            </a:r>
          </a:p>
        </p:txBody>
      </p:sp>
    </p:spTree>
    <p:extLst>
      <p:ext uri="{BB962C8B-B14F-4D97-AF65-F5344CB8AC3E}">
        <p14:creationId xmlns:p14="http://schemas.microsoft.com/office/powerpoint/2010/main" val="117694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6150" y="-278857"/>
            <a:ext cx="18840300" cy="10844714"/>
            <a:chOff x="0" y="0"/>
            <a:chExt cx="25120399" cy="144596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68913" y="539829"/>
              <a:ext cx="1081574" cy="184490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68913" y="5682103"/>
              <a:ext cx="1081574" cy="184490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329113" y="9866367"/>
              <a:ext cx="1081574" cy="184490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3808712" y="11821442"/>
              <a:ext cx="1081574" cy="184490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7005400" y="5272255"/>
              <a:ext cx="1081574" cy="1844902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9223380" y="140335"/>
              <a:ext cx="1081574" cy="184490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4629112" y="5582230"/>
              <a:ext cx="1081574" cy="184490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2019413" y="2509000"/>
              <a:ext cx="1081574" cy="184490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029880" y="8007143"/>
              <a:ext cx="1081574" cy="184490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9223380" y="10132716"/>
              <a:ext cx="1081574" cy="184490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379877" y="1192768"/>
              <a:ext cx="1081574" cy="184490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2889313" y="12474381"/>
              <a:ext cx="1081574" cy="18449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3709713" y="3971280"/>
              <a:ext cx="1081574" cy="1844902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699497" y="8886249"/>
              <a:ext cx="1039805" cy="130587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2860697" y="9992380"/>
              <a:ext cx="1039805" cy="1305878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690300" y="8033564"/>
              <a:ext cx="1039805" cy="1305878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050764" y="13153741"/>
              <a:ext cx="1039805" cy="130587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050764" y="4893731"/>
              <a:ext cx="1039805" cy="130587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636482" y="2525066"/>
              <a:ext cx="1039805" cy="130587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615674" y="1062787"/>
              <a:ext cx="1039805" cy="130587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555606" y="8686503"/>
              <a:ext cx="1039805" cy="1305878"/>
            </a:xfrm>
            <a:prstGeom prst="rect">
              <a:avLst/>
            </a:prstGeom>
          </p:spPr>
        </p:pic>
        <p:grpSp>
          <p:nvGrpSpPr>
            <p:cNvPr id="24" name="Group 24"/>
            <p:cNvGrpSpPr/>
            <p:nvPr/>
          </p:nvGrpSpPr>
          <p:grpSpPr>
            <a:xfrm>
              <a:off x="3479599" y="3331578"/>
              <a:ext cx="199747" cy="199747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5119526" y="6404808"/>
              <a:ext cx="199747" cy="199747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9285987" y="2978259"/>
              <a:ext cx="199747" cy="199747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7446314" y="12427928"/>
              <a:ext cx="199747" cy="199747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10056014" y="7257493"/>
              <a:ext cx="199747" cy="199747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15615674" y="3830944"/>
              <a:ext cx="199747" cy="199747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13661011" y="10445573"/>
              <a:ext cx="199747" cy="199747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8" name="Group 38"/>
            <p:cNvGrpSpPr/>
            <p:nvPr/>
          </p:nvGrpSpPr>
          <p:grpSpPr>
            <a:xfrm>
              <a:off x="18673236" y="2878386"/>
              <a:ext cx="199747" cy="199747"/>
              <a:chOff x="0" y="0"/>
              <a:chExt cx="6350000" cy="6350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18573363" y="6604554"/>
              <a:ext cx="199747" cy="199747"/>
              <a:chOff x="0" y="0"/>
              <a:chExt cx="635000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17495538" y="12018080"/>
              <a:ext cx="199747" cy="199747"/>
              <a:chOff x="0" y="0"/>
              <a:chExt cx="6350000" cy="6350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</p:grpSp>
      <p:graphicFrame>
        <p:nvGraphicFramePr>
          <p:cNvPr id="44" name="ตาราง 43">
            <a:extLst>
              <a:ext uri="{FF2B5EF4-FFF2-40B4-BE49-F238E27FC236}">
                <a16:creationId xmlns:a16="http://schemas.microsoft.com/office/drawing/2014/main" id="{57F25F37-574C-0B9E-2F32-E26FE4D63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028244"/>
              </p:ext>
            </p:extLst>
          </p:nvPr>
        </p:nvGraphicFramePr>
        <p:xfrm>
          <a:off x="2920370" y="3061762"/>
          <a:ext cx="12192000" cy="630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04342953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0936118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7591109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4668999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68304562"/>
                    </a:ext>
                  </a:extLst>
                </a:gridCol>
              </a:tblGrid>
              <a:tr h="1934715"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สามัญ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เอก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โท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ตรี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จัตวา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15630"/>
                  </a:ext>
                </a:extLst>
              </a:tr>
              <a:tr h="647957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เสี่ย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เสี</a:t>
                      </a:r>
                      <a:r>
                        <a:rPr lang="th-TH" sz="8000" dirty="0" err="1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้ย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เสีย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287668"/>
                  </a:ext>
                </a:extLst>
              </a:tr>
              <a:tr h="1399623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ฉ่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ฉ้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25180"/>
                  </a:ext>
                </a:extLst>
              </a:tr>
              <a:tr h="1658711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ฝ่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ฝ้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ฝ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58883"/>
                  </a:ext>
                </a:extLst>
              </a:tr>
            </a:tbl>
          </a:graphicData>
        </a:graphic>
      </p:graphicFrame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ECE72CFD-5489-4090-9748-66E4E191A3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3244" r="17969" b="10646"/>
          <a:stretch/>
        </p:blipFill>
        <p:spPr>
          <a:xfrm>
            <a:off x="14300691" y="391987"/>
            <a:ext cx="3071317" cy="3567720"/>
          </a:xfrm>
          <a:prstGeom prst="rect">
            <a:avLst/>
          </a:prstGeom>
        </p:spPr>
      </p:pic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5846041E-0FD2-38C6-3B9A-7DAE334903EB}"/>
              </a:ext>
            </a:extLst>
          </p:cNvPr>
          <p:cNvSpPr txBox="1"/>
          <p:nvPr/>
        </p:nvSpPr>
        <p:spPr>
          <a:xfrm>
            <a:off x="5956700" y="2782149"/>
            <a:ext cx="171103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่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82A089A3-123C-4D8D-A236-4B504E56FC1A}"/>
              </a:ext>
            </a:extLst>
          </p:cNvPr>
          <p:cNvSpPr txBox="1"/>
          <p:nvPr/>
        </p:nvSpPr>
        <p:spPr>
          <a:xfrm>
            <a:off x="8727985" y="2828174"/>
            <a:ext cx="17757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้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AFE95AEC-CF04-3E19-FF16-49655952267C}"/>
              </a:ext>
            </a:extLst>
          </p:cNvPr>
          <p:cNvSpPr txBox="1"/>
          <p:nvPr/>
        </p:nvSpPr>
        <p:spPr>
          <a:xfrm>
            <a:off x="11140568" y="2853908"/>
            <a:ext cx="17757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๊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B0F76A06-4EBC-62C1-2738-8965ABB85CFC}"/>
              </a:ext>
            </a:extLst>
          </p:cNvPr>
          <p:cNvSpPr txBox="1"/>
          <p:nvPr/>
        </p:nvSpPr>
        <p:spPr>
          <a:xfrm>
            <a:off x="13836290" y="2706352"/>
            <a:ext cx="103271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๋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E0033D06-1A12-2CEF-908A-3F7F3EDBE370}"/>
              </a:ext>
            </a:extLst>
          </p:cNvPr>
          <p:cNvSpPr txBox="1"/>
          <p:nvPr/>
        </p:nvSpPr>
        <p:spPr>
          <a:xfrm>
            <a:off x="3810562" y="1053538"/>
            <a:ext cx="10308461" cy="1123712"/>
          </a:xfrm>
          <a:prstGeom prst="wedgeRoundRectCallout">
            <a:avLst>
              <a:gd name="adj1" fmla="val 47143"/>
              <a:gd name="adj2" fmla="val 78945"/>
              <a:gd name="adj3" fmla="val 16667"/>
            </a:avLst>
          </a:prstGeom>
          <a:solidFill>
            <a:srgbClr val="FFFF57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ลองผันวรรณยุกต์</a:t>
            </a:r>
            <a:r>
              <a:rPr lang="th-TH" sz="6000" b="1" dirty="0">
                <a:solidFill>
                  <a:srgbClr val="96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อักษรสูง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ดูสิ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CE36E633-9113-63D7-28EA-7A62C4778C5C}"/>
              </a:ext>
            </a:extLst>
          </p:cNvPr>
          <p:cNvSpPr txBox="1"/>
          <p:nvPr/>
        </p:nvSpPr>
        <p:spPr>
          <a:xfrm>
            <a:off x="5562600" y="4991100"/>
            <a:ext cx="19480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8000" dirty="0">
                <a:solidFill>
                  <a:srgbClr val="FF000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    </a:t>
            </a:r>
            <a:r>
              <a:rPr lang="th-TH" sz="8000" dirty="0" err="1">
                <a:solidFill>
                  <a:srgbClr val="FF000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ีย</a:t>
            </a:r>
            <a:endParaRPr lang="th-TH" sz="8000" dirty="0">
              <a:solidFill>
                <a:srgbClr val="FF0000"/>
              </a:solidFill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4EC94790-4F5A-E2FB-F2D0-38BC20F6BE72}"/>
              </a:ext>
            </a:extLst>
          </p:cNvPr>
          <p:cNvSpPr txBox="1"/>
          <p:nvPr/>
        </p:nvSpPr>
        <p:spPr>
          <a:xfrm>
            <a:off x="8034136" y="4991100"/>
            <a:ext cx="19480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8000" dirty="0">
                <a:solidFill>
                  <a:srgbClr val="FF000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    </a:t>
            </a:r>
            <a:r>
              <a:rPr lang="th-TH" sz="8000" dirty="0" err="1">
                <a:solidFill>
                  <a:srgbClr val="FF000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ีย</a:t>
            </a:r>
            <a:endParaRPr lang="th-TH" sz="8000" dirty="0">
              <a:solidFill>
                <a:srgbClr val="FF0000"/>
              </a:solidFill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1680644C-E7EC-0FB1-DAA9-AC6170745D88}"/>
              </a:ext>
            </a:extLst>
          </p:cNvPr>
          <p:cNvSpPr txBox="1"/>
          <p:nvPr/>
        </p:nvSpPr>
        <p:spPr>
          <a:xfrm>
            <a:off x="5715000" y="4991100"/>
            <a:ext cx="517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rgbClr val="FF000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เ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ED99D466-3446-7A16-B836-100F7D6C08C8}"/>
              </a:ext>
            </a:extLst>
          </p:cNvPr>
          <p:cNvSpPr txBox="1"/>
          <p:nvPr/>
        </p:nvSpPr>
        <p:spPr>
          <a:xfrm>
            <a:off x="8214438" y="4967803"/>
            <a:ext cx="517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rgbClr val="FF000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เ</a:t>
            </a: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2F304D47-FE06-1CA9-912D-642DCB51A714}"/>
              </a:ext>
            </a:extLst>
          </p:cNvPr>
          <p:cNvSpPr txBox="1"/>
          <p:nvPr/>
        </p:nvSpPr>
        <p:spPr>
          <a:xfrm>
            <a:off x="13083746" y="4993687"/>
            <a:ext cx="517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solidFill>
                  <a:srgbClr val="FF000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เ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610577A6-37C9-153D-B296-1AB1F18F8747}"/>
              </a:ext>
            </a:extLst>
          </p:cNvPr>
          <p:cNvSpPr txBox="1"/>
          <p:nvPr/>
        </p:nvSpPr>
        <p:spPr>
          <a:xfrm>
            <a:off x="12910936" y="4991100"/>
            <a:ext cx="19480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8000" dirty="0">
                <a:solidFill>
                  <a:srgbClr val="FF000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    </a:t>
            </a:r>
            <a:r>
              <a:rPr lang="th-TH" sz="8000" dirty="0" err="1">
                <a:solidFill>
                  <a:srgbClr val="FF000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ีย</a:t>
            </a:r>
            <a:endParaRPr lang="th-TH" sz="8000" dirty="0">
              <a:solidFill>
                <a:srgbClr val="FF0000"/>
              </a:solidFill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3500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98774" y="9258300"/>
            <a:ext cx="1569340" cy="15595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49717" y="913096"/>
            <a:ext cx="12994813" cy="9373903"/>
            <a:chOff x="0" y="0"/>
            <a:chExt cx="3328858" cy="11061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F41CB1A-7E05-4FE7-8B96-0005B5E63B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76" b="91016" l="22035" r="48463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557" t="44458" r="51540" b="8350"/>
          <a:stretch/>
        </p:blipFill>
        <p:spPr>
          <a:xfrm>
            <a:off x="4512416" y="1382082"/>
            <a:ext cx="9068612" cy="9111382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57C05FDD-0FB5-427F-9065-EFDEEF6D5A59}"/>
              </a:ext>
            </a:extLst>
          </p:cNvPr>
          <p:cNvSpPr txBox="1"/>
          <p:nvPr/>
        </p:nvSpPr>
        <p:spPr>
          <a:xfrm>
            <a:off x="7342333" y="657595"/>
            <a:ext cx="1103523" cy="9954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ฉิ่ง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5188C6BC-CFB6-43A6-BF92-EB981CAFA610}"/>
              </a:ext>
            </a:extLst>
          </p:cNvPr>
          <p:cNvSpPr txBox="1"/>
          <p:nvPr/>
        </p:nvSpPr>
        <p:spPr>
          <a:xfrm>
            <a:off x="9942016" y="599209"/>
            <a:ext cx="1103523" cy="9954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ฉิ้ง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47474224-D63B-4F63-84E0-A6FAAF52FE65}"/>
              </a:ext>
            </a:extLst>
          </p:cNvPr>
          <p:cNvSpPr txBox="1"/>
          <p:nvPr/>
        </p:nvSpPr>
        <p:spPr>
          <a:xfrm>
            <a:off x="13223822" y="2663540"/>
            <a:ext cx="1103523" cy="9954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ฉิง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21" name="คำบรรยายภาพ: วงรี 20">
            <a:extLst>
              <a:ext uri="{FF2B5EF4-FFF2-40B4-BE49-F238E27FC236}">
                <a16:creationId xmlns:a16="http://schemas.microsoft.com/office/drawing/2014/main" id="{ADADE7C7-75CC-48E1-8AD5-D0CB4B21E895}"/>
              </a:ext>
            </a:extLst>
          </p:cNvPr>
          <p:cNvSpPr/>
          <p:nvPr/>
        </p:nvSpPr>
        <p:spPr>
          <a:xfrm>
            <a:off x="14294451" y="3718155"/>
            <a:ext cx="3397160" cy="2590800"/>
          </a:xfrm>
          <a:prstGeom prst="wedgeEllipseCallout">
            <a:avLst>
              <a:gd name="adj1" fmla="val 3890"/>
              <a:gd name="adj2" fmla="val 61660"/>
            </a:avLst>
          </a:prstGeom>
          <a:solidFill>
            <a:srgbClr val="EED2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ยกมือขึ้นมาผันตามเลยจ้า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E7F35994-322E-46F0-B999-4A0183253E06}"/>
              </a:ext>
            </a:extLst>
          </p:cNvPr>
          <p:cNvSpPr txBox="1"/>
          <p:nvPr/>
        </p:nvSpPr>
        <p:spPr>
          <a:xfrm>
            <a:off x="340722" y="1382081"/>
            <a:ext cx="5259488" cy="2954655"/>
          </a:xfrm>
          <a:prstGeom prst="rect">
            <a:avLst/>
          </a:prstGeom>
          <a:solidFill>
            <a:srgbClr val="FFD54F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การผันวรรณยุกต์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“</a:t>
            </a:r>
            <a:r>
              <a:rPr kumimoji="0" lang="th-TH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D6A3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อักษรสูง</a:t>
            </a:r>
            <a:r>
              <a:rPr kumimoji="0" lang="th-TH" sz="6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”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559C4686-CB4C-4BC8-AA4B-DE9B79BC32BF}"/>
              </a:ext>
            </a:extLst>
          </p:cNvPr>
          <p:cNvSpPr txBox="1"/>
          <p:nvPr/>
        </p:nvSpPr>
        <p:spPr>
          <a:xfrm>
            <a:off x="4786427" y="5524567"/>
            <a:ext cx="136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Itim" panose="00000500000000000000" pitchFamily="50" charset="-34"/>
                <a:cs typeface="Itim" panose="00000500000000000000" pitchFamily="50" charset="-34"/>
              </a:rPr>
              <a:t>สามัญ</a:t>
            </a:r>
          </a:p>
        </p:txBody>
      </p: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9F247FEC-97E0-4EE6-9CEE-C9C49B5BC8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1" t="13435" r="21276" b="13915"/>
          <a:stretch/>
        </p:blipFill>
        <p:spPr>
          <a:xfrm flipH="1">
            <a:off x="14589264" y="6315976"/>
            <a:ext cx="2479535" cy="3913648"/>
          </a:xfrm>
          <a:prstGeom prst="rect">
            <a:avLst/>
          </a:prstGeom>
        </p:spPr>
      </p:pic>
      <p:pic>
        <p:nvPicPr>
          <p:cNvPr id="25" name="Picture 31">
            <a:extLst>
              <a:ext uri="{FF2B5EF4-FFF2-40B4-BE49-F238E27FC236}">
                <a16:creationId xmlns:a16="http://schemas.microsoft.com/office/drawing/2014/main" id="{A0A2C399-EB6F-406D-8F2C-6BC9586172C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8762" y="473978"/>
            <a:ext cx="1356458" cy="11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84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กล่องข้อความ 185">
            <a:extLst>
              <a:ext uri="{FF2B5EF4-FFF2-40B4-BE49-F238E27FC236}">
                <a16:creationId xmlns:a16="http://schemas.microsoft.com/office/drawing/2014/main" id="{C1426295-5FC7-4B68-9FB4-A880962AECB6}"/>
              </a:ext>
            </a:extLst>
          </p:cNvPr>
          <p:cNvSpPr txBox="1"/>
          <p:nvPr/>
        </p:nvSpPr>
        <p:spPr>
          <a:xfrm>
            <a:off x="4214207" y="2874577"/>
            <a:ext cx="11127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 อักษรต่ำ ผันได้ 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๓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 เสียง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คือ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อักษรต่ำมีพื้นเสียงเป็น</a:t>
            </a:r>
            <a:r>
              <a:rPr kumimoji="0" lang="th-TH" sz="4400" b="1" i="0" u="sng" strike="noStrike" kern="1200" cap="none" spc="0" normalizeH="0" baseline="0" noProof="0" dirty="0">
                <a:ln>
                  <a:noFill/>
                </a:ln>
                <a:solidFill>
                  <a:srgbClr val="10A164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เสียงสามัญ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10A164"/>
              </a:solidFill>
              <a:effectLst/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87" name="กล่องข้อความ 186">
            <a:extLst>
              <a:ext uri="{FF2B5EF4-FFF2-40B4-BE49-F238E27FC236}">
                <a16:creationId xmlns:a16="http://schemas.microsoft.com/office/drawing/2014/main" id="{BFC0D60C-AB39-4041-A265-2C49A3207C71}"/>
              </a:ext>
            </a:extLst>
          </p:cNvPr>
          <p:cNvSpPr txBox="1"/>
          <p:nvPr/>
        </p:nvSpPr>
        <p:spPr>
          <a:xfrm>
            <a:off x="6516323" y="702895"/>
            <a:ext cx="7835254" cy="255454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การผันวรรณยุกต์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“</a:t>
            </a:r>
            <a:r>
              <a:rPr kumimoji="0" lang="th-TH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อักษรต่ำ</a:t>
            </a:r>
            <a:r>
              <a:rPr kumimoji="0" lang="th-TH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”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88" name="กล่องข้อความ 187">
            <a:extLst>
              <a:ext uri="{FF2B5EF4-FFF2-40B4-BE49-F238E27FC236}">
                <a16:creationId xmlns:a16="http://schemas.microsoft.com/office/drawing/2014/main" id="{E80E4766-17E7-43C2-B1EE-1AB8B0A7B2E0}"/>
              </a:ext>
            </a:extLst>
          </p:cNvPr>
          <p:cNvSpPr txBox="1"/>
          <p:nvPr/>
        </p:nvSpPr>
        <p:spPr>
          <a:xfrm>
            <a:off x="5376146" y="7536666"/>
            <a:ext cx="1103523" cy="995422"/>
          </a:xfrm>
          <a:prstGeom prst="ellipse">
            <a:avLst/>
          </a:prstGeom>
          <a:solidFill>
            <a:srgbClr val="FF757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มา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89" name="กล่องข้อความ 188">
            <a:extLst>
              <a:ext uri="{FF2B5EF4-FFF2-40B4-BE49-F238E27FC236}">
                <a16:creationId xmlns:a16="http://schemas.microsoft.com/office/drawing/2014/main" id="{EDA0777D-7AA1-455D-B123-0ADA2372FC9D}"/>
              </a:ext>
            </a:extLst>
          </p:cNvPr>
          <p:cNvSpPr txBox="1"/>
          <p:nvPr/>
        </p:nvSpPr>
        <p:spPr>
          <a:xfrm>
            <a:off x="7522882" y="7536666"/>
            <a:ext cx="1103523" cy="995422"/>
          </a:xfrm>
          <a:prstGeom prst="ellipse">
            <a:avLst/>
          </a:prstGeom>
          <a:solidFill>
            <a:srgbClr val="FF757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-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90" name="กล่องข้อความ 189">
            <a:extLst>
              <a:ext uri="{FF2B5EF4-FFF2-40B4-BE49-F238E27FC236}">
                <a16:creationId xmlns:a16="http://schemas.microsoft.com/office/drawing/2014/main" id="{83F8DED0-FB25-48E4-BF6A-3A19CB596807}"/>
              </a:ext>
            </a:extLst>
          </p:cNvPr>
          <p:cNvSpPr txBox="1"/>
          <p:nvPr/>
        </p:nvSpPr>
        <p:spPr>
          <a:xfrm>
            <a:off x="9735458" y="7536666"/>
            <a:ext cx="1103523" cy="995422"/>
          </a:xfrm>
          <a:prstGeom prst="ellipse">
            <a:avLst/>
          </a:prstGeom>
          <a:solidFill>
            <a:srgbClr val="FF757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ม่า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91" name="กล่องข้อความ 190">
            <a:extLst>
              <a:ext uri="{FF2B5EF4-FFF2-40B4-BE49-F238E27FC236}">
                <a16:creationId xmlns:a16="http://schemas.microsoft.com/office/drawing/2014/main" id="{E5772E44-9704-43DD-B232-556294C8AF14}"/>
              </a:ext>
            </a:extLst>
          </p:cNvPr>
          <p:cNvSpPr txBox="1"/>
          <p:nvPr/>
        </p:nvSpPr>
        <p:spPr>
          <a:xfrm>
            <a:off x="11980299" y="7536666"/>
            <a:ext cx="1103523" cy="995422"/>
          </a:xfrm>
          <a:prstGeom prst="ellipse">
            <a:avLst/>
          </a:prstGeom>
          <a:solidFill>
            <a:srgbClr val="FF757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ม้า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92" name="กล่องข้อความ 191">
            <a:extLst>
              <a:ext uri="{FF2B5EF4-FFF2-40B4-BE49-F238E27FC236}">
                <a16:creationId xmlns:a16="http://schemas.microsoft.com/office/drawing/2014/main" id="{E3C1E602-55E1-47DE-A3C4-4A705834EF65}"/>
              </a:ext>
            </a:extLst>
          </p:cNvPr>
          <p:cNvSpPr txBox="1"/>
          <p:nvPr/>
        </p:nvSpPr>
        <p:spPr>
          <a:xfrm>
            <a:off x="14351577" y="7471535"/>
            <a:ext cx="1103523" cy="995422"/>
          </a:xfrm>
          <a:prstGeom prst="ellipse">
            <a:avLst/>
          </a:prstGeom>
          <a:solidFill>
            <a:srgbClr val="FF757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-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31D8284-C26E-4A29-A210-51079294FB39}"/>
              </a:ext>
            </a:extLst>
          </p:cNvPr>
          <p:cNvSpPr txBox="1"/>
          <p:nvPr/>
        </p:nvSpPr>
        <p:spPr>
          <a:xfrm>
            <a:off x="7276853" y="8851183"/>
            <a:ext cx="148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เอก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B5B2C7F5-51F2-4D20-A383-AE5E08BB7424}"/>
              </a:ext>
            </a:extLst>
          </p:cNvPr>
          <p:cNvSpPr txBox="1"/>
          <p:nvPr/>
        </p:nvSpPr>
        <p:spPr>
          <a:xfrm>
            <a:off x="9892597" y="8878397"/>
            <a:ext cx="75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โท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D8EC7AD5-EA4B-448E-A9FD-BB07290D1428}"/>
              </a:ext>
            </a:extLst>
          </p:cNvPr>
          <p:cNvSpPr txBox="1"/>
          <p:nvPr/>
        </p:nvSpPr>
        <p:spPr>
          <a:xfrm>
            <a:off x="12059977" y="8834493"/>
            <a:ext cx="94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ตรี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C9EC02E8-55D6-456C-9C16-084C419B0B92}"/>
              </a:ext>
            </a:extLst>
          </p:cNvPr>
          <p:cNvSpPr txBox="1"/>
          <p:nvPr/>
        </p:nvSpPr>
        <p:spPr>
          <a:xfrm>
            <a:off x="14351577" y="8851183"/>
            <a:ext cx="11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จัตวา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F1ED581D-A3D7-4FFE-B26D-645E016F84FB}"/>
              </a:ext>
            </a:extLst>
          </p:cNvPr>
          <p:cNvSpPr txBox="1"/>
          <p:nvPr/>
        </p:nvSpPr>
        <p:spPr>
          <a:xfrm>
            <a:off x="5006529" y="8807640"/>
            <a:ext cx="188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สามัญ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F070BA4C-FCF0-4CE5-8E79-C0FC26C23304}"/>
              </a:ext>
            </a:extLst>
          </p:cNvPr>
          <p:cNvSpPr txBox="1"/>
          <p:nvPr/>
        </p:nvSpPr>
        <p:spPr>
          <a:xfrm>
            <a:off x="6370005" y="5040962"/>
            <a:ext cx="2621504" cy="877610"/>
          </a:xfrm>
          <a:prstGeom prst="roundRect">
            <a:avLst>
              <a:gd name="adj" fmla="val 45438"/>
            </a:avLst>
          </a:prstGeom>
          <a:solidFill>
            <a:srgbClr val="FF575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algn="ctr"/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เสียงสามัญ </a:t>
            </a:r>
            <a:endParaRPr lang="th-TH" dirty="0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6C9F4411-703A-457C-A814-188540AC4DE2}"/>
              </a:ext>
            </a:extLst>
          </p:cNvPr>
          <p:cNvSpPr txBox="1"/>
          <p:nvPr/>
        </p:nvSpPr>
        <p:spPr>
          <a:xfrm>
            <a:off x="9240622" y="5053464"/>
            <a:ext cx="2048343" cy="852607"/>
          </a:xfrm>
          <a:prstGeom prst="roundRect">
            <a:avLst>
              <a:gd name="adj" fmla="val 42241"/>
            </a:avLst>
          </a:prstGeom>
          <a:solidFill>
            <a:srgbClr val="FF575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algn="ctr"/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เสียงโท </a:t>
            </a:r>
            <a:endParaRPr lang="th-TH" dirty="0"/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7B83C048-9B36-48E6-A9CD-F00CE4F26A49}"/>
              </a:ext>
            </a:extLst>
          </p:cNvPr>
          <p:cNvSpPr txBox="1"/>
          <p:nvPr/>
        </p:nvSpPr>
        <p:spPr>
          <a:xfrm>
            <a:off x="11516307" y="4991100"/>
            <a:ext cx="2206971" cy="908864"/>
          </a:xfrm>
          <a:prstGeom prst="roundRect">
            <a:avLst>
              <a:gd name="adj" fmla="val 50000"/>
            </a:avLst>
          </a:prstGeom>
          <a:solidFill>
            <a:srgbClr val="FF575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algn="ctr"/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เสียงตรี </a:t>
            </a:r>
            <a:endParaRPr lang="th-TH" dirty="0"/>
          </a:p>
        </p:txBody>
      </p:sp>
      <p:pic>
        <p:nvPicPr>
          <p:cNvPr id="24" name="Picture 164">
            <a:extLst>
              <a:ext uri="{FF2B5EF4-FFF2-40B4-BE49-F238E27FC236}">
                <a16:creationId xmlns:a16="http://schemas.microsoft.com/office/drawing/2014/main" id="{9BA244C6-62FB-483C-8889-456F63A982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5598">
            <a:off x="-412498" y="5251063"/>
            <a:ext cx="4440363" cy="5456667"/>
          </a:xfrm>
          <a:prstGeom prst="rect">
            <a:avLst/>
          </a:prstGeom>
        </p:spPr>
      </p:pic>
      <p:pic>
        <p:nvPicPr>
          <p:cNvPr id="25" name="Picture 165">
            <a:extLst>
              <a:ext uri="{FF2B5EF4-FFF2-40B4-BE49-F238E27FC236}">
                <a16:creationId xmlns:a16="http://schemas.microsoft.com/office/drawing/2014/main" id="{956AE592-84B9-4BE0-A1FA-F8101FDCB7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83289">
            <a:off x="15826317" y="213105"/>
            <a:ext cx="2206584" cy="21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9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90" grpId="0" animBg="1"/>
      <p:bldP spid="191" grpId="0" animBg="1"/>
      <p:bldP spid="192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98774" y="9258300"/>
            <a:ext cx="1569340" cy="15595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49717" y="913096"/>
            <a:ext cx="12994813" cy="9373903"/>
            <a:chOff x="0" y="0"/>
            <a:chExt cx="3328858" cy="11061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F41CB1A-7E05-4FE7-8B96-0005B5E63B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76" b="91016" l="22035" r="48463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557" t="44458" r="51540" b="8350"/>
          <a:stretch/>
        </p:blipFill>
        <p:spPr>
          <a:xfrm>
            <a:off x="4489307" y="1365606"/>
            <a:ext cx="9068612" cy="9111382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57C05FDD-0FB5-427F-9065-EFDEEF6D5A59}"/>
              </a:ext>
            </a:extLst>
          </p:cNvPr>
          <p:cNvSpPr txBox="1"/>
          <p:nvPr/>
        </p:nvSpPr>
        <p:spPr>
          <a:xfrm>
            <a:off x="3720328" y="4293703"/>
            <a:ext cx="1569340" cy="9954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งาม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21" name="คำบรรยายภาพ: วงรี 20">
            <a:extLst>
              <a:ext uri="{FF2B5EF4-FFF2-40B4-BE49-F238E27FC236}">
                <a16:creationId xmlns:a16="http://schemas.microsoft.com/office/drawing/2014/main" id="{ADADE7C7-75CC-48E1-8AD5-D0CB4B21E895}"/>
              </a:ext>
            </a:extLst>
          </p:cNvPr>
          <p:cNvSpPr/>
          <p:nvPr/>
        </p:nvSpPr>
        <p:spPr>
          <a:xfrm>
            <a:off x="14306006" y="3413406"/>
            <a:ext cx="3397160" cy="2590800"/>
          </a:xfrm>
          <a:prstGeom prst="wedgeEllipseCallout">
            <a:avLst>
              <a:gd name="adj1" fmla="val 3890"/>
              <a:gd name="adj2" fmla="val 61660"/>
            </a:avLst>
          </a:prstGeom>
          <a:solidFill>
            <a:srgbClr val="EED2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ยกมือขึ้นมาผันตามเลยจ้า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E7F35994-322E-46F0-B999-4A0183253E06}"/>
              </a:ext>
            </a:extLst>
          </p:cNvPr>
          <p:cNvSpPr txBox="1"/>
          <p:nvPr/>
        </p:nvSpPr>
        <p:spPr>
          <a:xfrm>
            <a:off x="340722" y="1382081"/>
            <a:ext cx="5860924" cy="2031325"/>
          </a:xfrm>
          <a:prstGeom prst="rect">
            <a:avLst/>
          </a:prstGeom>
          <a:solidFill>
            <a:srgbClr val="FF7575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การผันวรรณยุกต์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“</a:t>
            </a:r>
            <a:r>
              <a:rPr kumimoji="0" lang="th-TH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อักษรต่ำ</a:t>
            </a:r>
            <a:r>
              <a:rPr kumimoji="0" lang="th-TH" sz="6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”</a:t>
            </a:r>
            <a:endParaRPr kumimoji="0" lang="en-US" sz="66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BF0D4F92-16D0-47FE-89B2-19E3E415DFE4}"/>
              </a:ext>
            </a:extLst>
          </p:cNvPr>
          <p:cNvSpPr txBox="1"/>
          <p:nvPr/>
        </p:nvSpPr>
        <p:spPr>
          <a:xfrm>
            <a:off x="9448127" y="663919"/>
            <a:ext cx="1569340" cy="9954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ง่าม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7C22495D-ED5E-4812-82FD-0FC44404D01B}"/>
              </a:ext>
            </a:extLst>
          </p:cNvPr>
          <p:cNvSpPr txBox="1"/>
          <p:nvPr/>
        </p:nvSpPr>
        <p:spPr>
          <a:xfrm>
            <a:off x="11401956" y="1308947"/>
            <a:ext cx="1569340" cy="99542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ง้าม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E06F92C-99ED-440B-AB09-8E3E9AE8EA1F}"/>
              </a:ext>
            </a:extLst>
          </p:cNvPr>
          <p:cNvSpPr txBox="1"/>
          <p:nvPr/>
        </p:nvSpPr>
        <p:spPr>
          <a:xfrm>
            <a:off x="4786427" y="5524567"/>
            <a:ext cx="136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Itim" panose="00000500000000000000" pitchFamily="50" charset="-34"/>
                <a:cs typeface="Itim" panose="00000500000000000000" pitchFamily="50" charset="-34"/>
              </a:rPr>
              <a:t>สามัญ</a:t>
            </a: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05FD63C3-CD29-4E9A-857A-6BB3EB8DBE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1" t="13435" r="21276" b="13915"/>
          <a:stretch/>
        </p:blipFill>
        <p:spPr>
          <a:xfrm flipH="1">
            <a:off x="14610640" y="6281741"/>
            <a:ext cx="2479535" cy="3913648"/>
          </a:xfrm>
          <a:prstGeom prst="rect">
            <a:avLst/>
          </a:prstGeom>
        </p:spPr>
      </p:pic>
      <p:pic>
        <p:nvPicPr>
          <p:cNvPr id="26" name="Picture 31">
            <a:extLst>
              <a:ext uri="{FF2B5EF4-FFF2-40B4-BE49-F238E27FC236}">
                <a16:creationId xmlns:a16="http://schemas.microsoft.com/office/drawing/2014/main" id="{28B67F95-44A9-4EE2-B761-F9878FB9413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8951" y="518221"/>
            <a:ext cx="1356458" cy="11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4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1749" y="597603"/>
            <a:ext cx="3132724" cy="30504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945998"/>
            <a:ext cx="992430" cy="11975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58054" y="1214447"/>
            <a:ext cx="555045" cy="669738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B1457D6-831A-40FC-8489-AD5C8E6349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578" t="58333" r="6076" b="11458"/>
          <a:stretch/>
        </p:blipFill>
        <p:spPr>
          <a:xfrm>
            <a:off x="3371424" y="3945998"/>
            <a:ext cx="11430001" cy="4478527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EE57DD19-92EF-45D0-BE5F-0ECA849582B0}"/>
              </a:ext>
            </a:extLst>
          </p:cNvPr>
          <p:cNvSpPr txBox="1"/>
          <p:nvPr/>
        </p:nvSpPr>
        <p:spPr>
          <a:xfrm>
            <a:off x="3758054" y="1463659"/>
            <a:ext cx="10308461" cy="1123712"/>
          </a:xfrm>
          <a:prstGeom prst="wedgeRoundRectCallout">
            <a:avLst>
              <a:gd name="adj1" fmla="val 48473"/>
              <a:gd name="adj2" fmla="val 103356"/>
              <a:gd name="adj3" fmla="val 16667"/>
            </a:avLst>
          </a:prstGeom>
          <a:solidFill>
            <a:srgbClr val="FFFF57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ลองผันวรรณยุกต์</a:t>
            </a:r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อักษรต่ำ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ดูสิ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pic>
        <p:nvPicPr>
          <p:cNvPr id="12" name="Picture 111">
            <a:extLst>
              <a:ext uri="{FF2B5EF4-FFF2-40B4-BE49-F238E27FC236}">
                <a16:creationId xmlns:a16="http://schemas.microsoft.com/office/drawing/2014/main" id="{9232018E-CE46-4ECF-A06F-F4ED5C3E87B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756158" y="6828393"/>
            <a:ext cx="2859996" cy="3788074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9334FD1-EA37-411C-B49E-A94CACDABB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3244" r="17969" b="10646"/>
          <a:stretch/>
        </p:blipFill>
        <p:spPr>
          <a:xfrm>
            <a:off x="13716000" y="402940"/>
            <a:ext cx="3297758" cy="383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1749" y="597603"/>
            <a:ext cx="3132724" cy="30504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945998"/>
            <a:ext cx="992430" cy="11975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58054" y="1214447"/>
            <a:ext cx="555045" cy="669738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EE57DD19-92EF-45D0-BE5F-0ECA849582B0}"/>
              </a:ext>
            </a:extLst>
          </p:cNvPr>
          <p:cNvSpPr txBox="1"/>
          <p:nvPr/>
        </p:nvSpPr>
        <p:spPr>
          <a:xfrm>
            <a:off x="3704514" y="1034239"/>
            <a:ext cx="10308461" cy="1123712"/>
          </a:xfrm>
          <a:prstGeom prst="wedgeRoundRectCallout">
            <a:avLst>
              <a:gd name="adj1" fmla="val 48473"/>
              <a:gd name="adj2" fmla="val 103356"/>
              <a:gd name="adj3" fmla="val 16667"/>
            </a:avLst>
          </a:prstGeom>
          <a:solidFill>
            <a:srgbClr val="FFFF57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ลองผันวรรณยุกต์</a:t>
            </a:r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อักษรต่ำ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ดูสิ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pic>
        <p:nvPicPr>
          <p:cNvPr id="12" name="Picture 111">
            <a:extLst>
              <a:ext uri="{FF2B5EF4-FFF2-40B4-BE49-F238E27FC236}">
                <a16:creationId xmlns:a16="http://schemas.microsoft.com/office/drawing/2014/main" id="{9232018E-CE46-4ECF-A06F-F4ED5C3E87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56158" y="6828393"/>
            <a:ext cx="2859996" cy="3788074"/>
          </a:xfrm>
          <a:prstGeom prst="rect">
            <a:avLst/>
          </a:prstGeom>
        </p:spPr>
      </p:pic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796B492C-C840-62C5-2E21-D30A2BF0D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385503"/>
              </p:ext>
            </p:extLst>
          </p:nvPr>
        </p:nvGraphicFramePr>
        <p:xfrm>
          <a:off x="2920370" y="3061762"/>
          <a:ext cx="12192000" cy="630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04342953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0936118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7591109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4668999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68304562"/>
                    </a:ext>
                  </a:extLst>
                </a:gridCol>
              </a:tblGrid>
              <a:tr h="1934715"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สามัญ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เอก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โท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ตรี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จัตวา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15630"/>
                  </a:ext>
                </a:extLst>
              </a:tr>
              <a:tr h="647957"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ล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ล่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ล้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287668"/>
                  </a:ext>
                </a:extLst>
              </a:tr>
              <a:tr h="1399623"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วว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ว่ว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ว้ว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25180"/>
                  </a:ext>
                </a:extLst>
              </a:tr>
              <a:tr h="1658711"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โ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โ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ม่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โ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ม้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58883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9EC9971-F71D-C693-11BE-30286CE509F5}"/>
              </a:ext>
            </a:extLst>
          </p:cNvPr>
          <p:cNvSpPr txBox="1"/>
          <p:nvPr/>
        </p:nvSpPr>
        <p:spPr>
          <a:xfrm>
            <a:off x="6051566" y="2776341"/>
            <a:ext cx="171103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่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D389214-7EAC-F1E9-D380-64284C4E8968}"/>
              </a:ext>
            </a:extLst>
          </p:cNvPr>
          <p:cNvSpPr txBox="1"/>
          <p:nvPr/>
        </p:nvSpPr>
        <p:spPr>
          <a:xfrm>
            <a:off x="8727985" y="2828174"/>
            <a:ext cx="17757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้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4FB0DD7-D9A2-9E5F-6E5D-243D4CDE3F1B}"/>
              </a:ext>
            </a:extLst>
          </p:cNvPr>
          <p:cNvSpPr txBox="1"/>
          <p:nvPr/>
        </p:nvSpPr>
        <p:spPr>
          <a:xfrm>
            <a:off x="11140568" y="2853908"/>
            <a:ext cx="17757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๊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B2331FA-E51D-B8CF-AA5E-7BB79107142A}"/>
              </a:ext>
            </a:extLst>
          </p:cNvPr>
          <p:cNvSpPr txBox="1"/>
          <p:nvPr/>
        </p:nvSpPr>
        <p:spPr>
          <a:xfrm>
            <a:off x="13836290" y="2706352"/>
            <a:ext cx="103271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๋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9334FD1-EA37-411C-B49E-A94CACDABB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3244" r="17969" b="10646"/>
          <a:stretch/>
        </p:blipFill>
        <p:spPr>
          <a:xfrm>
            <a:off x="14189660" y="9345"/>
            <a:ext cx="3297758" cy="383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99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1749" y="597603"/>
            <a:ext cx="3132724" cy="30504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945998"/>
            <a:ext cx="992430" cy="11975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58054" y="1214447"/>
            <a:ext cx="555045" cy="669738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EE57DD19-92EF-45D0-BE5F-0ECA849582B0}"/>
              </a:ext>
            </a:extLst>
          </p:cNvPr>
          <p:cNvSpPr txBox="1"/>
          <p:nvPr/>
        </p:nvSpPr>
        <p:spPr>
          <a:xfrm>
            <a:off x="3784762" y="946369"/>
            <a:ext cx="10308461" cy="1123712"/>
          </a:xfrm>
          <a:prstGeom prst="wedgeRoundRectCallout">
            <a:avLst>
              <a:gd name="adj1" fmla="val 48473"/>
              <a:gd name="adj2" fmla="val 103356"/>
              <a:gd name="adj3" fmla="val 16667"/>
            </a:avLst>
          </a:prstGeom>
          <a:solidFill>
            <a:srgbClr val="FFFF57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ลองผันวรรณยุกต์</a:t>
            </a:r>
            <a:r>
              <a:rPr lang="th-TH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อักษรต่ำ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ดูสิ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pic>
        <p:nvPicPr>
          <p:cNvPr id="12" name="Picture 111">
            <a:extLst>
              <a:ext uri="{FF2B5EF4-FFF2-40B4-BE49-F238E27FC236}">
                <a16:creationId xmlns:a16="http://schemas.microsoft.com/office/drawing/2014/main" id="{9232018E-CE46-4ECF-A06F-F4ED5C3E87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56158" y="6828393"/>
            <a:ext cx="2859996" cy="3788074"/>
          </a:xfrm>
          <a:prstGeom prst="rect">
            <a:avLst/>
          </a:prstGeom>
        </p:spPr>
      </p:pic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796B492C-C840-62C5-2E21-D30A2BF0D3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7794"/>
              </p:ext>
            </p:extLst>
          </p:nvPr>
        </p:nvGraphicFramePr>
        <p:xfrm>
          <a:off x="2920370" y="3061762"/>
          <a:ext cx="12192000" cy="630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04342953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0936118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7591109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4668999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68304562"/>
                    </a:ext>
                  </a:extLst>
                </a:gridCol>
              </a:tblGrid>
              <a:tr h="1934715"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สามัญ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เอก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โท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ตรี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จัตวา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15630"/>
                  </a:ext>
                </a:extLst>
              </a:tr>
              <a:tr h="647957"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ย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ย่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 err="1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ย้</a:t>
                      </a:r>
                      <a:r>
                        <a:rPr lang="th-TH" sz="8000" dirty="0" err="1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  <a:endParaRPr lang="th-TH" sz="8000" dirty="0">
                        <a:solidFill>
                          <a:srgbClr val="FF0000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287668"/>
                  </a:ext>
                </a:extLst>
              </a:tr>
              <a:tr h="1399623"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พ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พ่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พ้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25180"/>
                  </a:ext>
                </a:extLst>
              </a:tr>
              <a:tr h="1658711"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ท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อ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ท่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อ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ท้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อ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58883"/>
                  </a:ext>
                </a:extLst>
              </a:tr>
            </a:tbl>
          </a:graphicData>
        </a:graphic>
      </p:graphicFrame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9334FD1-EA37-411C-B49E-A94CACDABB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3244" r="17969" b="10646"/>
          <a:stretch/>
        </p:blipFill>
        <p:spPr>
          <a:xfrm>
            <a:off x="14166656" y="2479"/>
            <a:ext cx="3297758" cy="383076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9EC9971-F71D-C693-11BE-30286CE509F5}"/>
              </a:ext>
            </a:extLst>
          </p:cNvPr>
          <p:cNvSpPr txBox="1"/>
          <p:nvPr/>
        </p:nvSpPr>
        <p:spPr>
          <a:xfrm>
            <a:off x="6051566" y="2776341"/>
            <a:ext cx="171103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่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DD389214-7EAC-F1E9-D380-64284C4E8968}"/>
              </a:ext>
            </a:extLst>
          </p:cNvPr>
          <p:cNvSpPr txBox="1"/>
          <p:nvPr/>
        </p:nvSpPr>
        <p:spPr>
          <a:xfrm>
            <a:off x="8727985" y="2828174"/>
            <a:ext cx="17757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้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4FB0DD7-D9A2-9E5F-6E5D-243D4CDE3F1B}"/>
              </a:ext>
            </a:extLst>
          </p:cNvPr>
          <p:cNvSpPr txBox="1"/>
          <p:nvPr/>
        </p:nvSpPr>
        <p:spPr>
          <a:xfrm>
            <a:off x="11140568" y="2853908"/>
            <a:ext cx="17757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๊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3B2331FA-E51D-B8CF-AA5E-7BB79107142A}"/>
              </a:ext>
            </a:extLst>
          </p:cNvPr>
          <p:cNvSpPr txBox="1"/>
          <p:nvPr/>
        </p:nvSpPr>
        <p:spPr>
          <a:xfrm>
            <a:off x="13836290" y="2706352"/>
            <a:ext cx="103271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9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๋</a:t>
            </a:r>
          </a:p>
        </p:txBody>
      </p:sp>
    </p:spTree>
    <p:extLst>
      <p:ext uri="{BB962C8B-B14F-4D97-AF65-F5344CB8AC3E}">
        <p14:creationId xmlns:p14="http://schemas.microsoft.com/office/powerpoint/2010/main" val="3033608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2455144" y="469155"/>
            <a:ext cx="1399978" cy="6247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-489525" y="6596924"/>
            <a:ext cx="1399978" cy="6247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3058937" y="8945930"/>
            <a:ext cx="1399978" cy="6247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4284904" y="1101095"/>
            <a:ext cx="1399978" cy="6247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7319395" y="5333044"/>
            <a:ext cx="1399978" cy="6247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2613436" y="9577870"/>
            <a:ext cx="1399978" cy="62474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1099242" y="9258300"/>
            <a:ext cx="149810" cy="1498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313425" y="8308912"/>
            <a:ext cx="149810" cy="14981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964566" y="1263656"/>
            <a:ext cx="149810" cy="14981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909793" y="2389412"/>
            <a:ext cx="149810" cy="14981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6223431" y="3831781"/>
            <a:ext cx="149810" cy="149810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5FC51F86-9093-4CFF-974A-771CF64A799C}"/>
              </a:ext>
            </a:extLst>
          </p:cNvPr>
          <p:cNvGrpSpPr/>
          <p:nvPr/>
        </p:nvGrpSpPr>
        <p:grpSpPr>
          <a:xfrm>
            <a:off x="3331280" y="952500"/>
            <a:ext cx="4665335" cy="10892303"/>
            <a:chOff x="5823632" y="1363045"/>
            <a:chExt cx="4665335" cy="10892303"/>
          </a:xfrm>
        </p:grpSpPr>
        <p:pic>
          <p:nvPicPr>
            <p:cNvPr id="28" name="รูปภาพ 27">
              <a:extLst>
                <a:ext uri="{FF2B5EF4-FFF2-40B4-BE49-F238E27FC236}">
                  <a16:creationId xmlns:a16="http://schemas.microsoft.com/office/drawing/2014/main" id="{69C0D612-5F23-4D83-88DA-352DB199A4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17" t="749" r="33731" b="1"/>
            <a:stretch/>
          </p:blipFill>
          <p:spPr>
            <a:xfrm>
              <a:off x="5823632" y="2045406"/>
              <a:ext cx="4665335" cy="10209942"/>
            </a:xfrm>
            <a:prstGeom prst="rect">
              <a:avLst/>
            </a:prstGeom>
          </p:spPr>
        </p:pic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D92780CC-7FE0-4974-9C69-347A4EAC5F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26" t="17837" r="21661" b="24684"/>
            <a:stretch/>
          </p:blipFill>
          <p:spPr>
            <a:xfrm rot="21271037">
              <a:off x="7424968" y="1363045"/>
              <a:ext cx="2171265" cy="1896316"/>
            </a:xfrm>
            <a:prstGeom prst="rect">
              <a:avLst/>
            </a:prstGeom>
          </p:spPr>
        </p:pic>
      </p:grpSp>
      <p:sp>
        <p:nvSpPr>
          <p:cNvPr id="30" name="วงรี 29">
            <a:extLst>
              <a:ext uri="{FF2B5EF4-FFF2-40B4-BE49-F238E27FC236}">
                <a16:creationId xmlns:a16="http://schemas.microsoft.com/office/drawing/2014/main" id="{B211BB4D-B38D-485F-8FB1-4081CBA2AF36}"/>
              </a:ext>
            </a:extLst>
          </p:cNvPr>
          <p:cNvSpPr/>
          <p:nvPr/>
        </p:nvSpPr>
        <p:spPr>
          <a:xfrm>
            <a:off x="8257389" y="2944266"/>
            <a:ext cx="6769369" cy="4596969"/>
          </a:xfrm>
          <a:custGeom>
            <a:avLst/>
            <a:gdLst>
              <a:gd name="connsiteX0" fmla="*/ 0 w 7620000"/>
              <a:gd name="connsiteY0" fmla="*/ 3532130 h 7064259"/>
              <a:gd name="connsiteX1" fmla="*/ 3810000 w 7620000"/>
              <a:gd name="connsiteY1" fmla="*/ 0 h 7064259"/>
              <a:gd name="connsiteX2" fmla="*/ 7620000 w 7620000"/>
              <a:gd name="connsiteY2" fmla="*/ 3532130 h 7064259"/>
              <a:gd name="connsiteX3" fmla="*/ 3810000 w 7620000"/>
              <a:gd name="connsiteY3" fmla="*/ 7064260 h 7064259"/>
              <a:gd name="connsiteX4" fmla="*/ 0 w 7620000"/>
              <a:gd name="connsiteY4" fmla="*/ 3532130 h 7064259"/>
              <a:gd name="connsiteX0" fmla="*/ 223652 w 7843652"/>
              <a:gd name="connsiteY0" fmla="*/ 3652884 h 7185014"/>
              <a:gd name="connsiteX1" fmla="*/ 833252 w 7843652"/>
              <a:gd name="connsiteY1" fmla="*/ 1084140 h 7185014"/>
              <a:gd name="connsiteX2" fmla="*/ 4033652 w 7843652"/>
              <a:gd name="connsiteY2" fmla="*/ 120754 h 7185014"/>
              <a:gd name="connsiteX3" fmla="*/ 7843652 w 7843652"/>
              <a:gd name="connsiteY3" fmla="*/ 3652884 h 7185014"/>
              <a:gd name="connsiteX4" fmla="*/ 4033652 w 7843652"/>
              <a:gd name="connsiteY4" fmla="*/ 7185014 h 7185014"/>
              <a:gd name="connsiteX5" fmla="*/ 223652 w 7843652"/>
              <a:gd name="connsiteY5" fmla="*/ 3652884 h 7185014"/>
              <a:gd name="connsiteX0" fmla="*/ 223652 w 7953295"/>
              <a:gd name="connsiteY0" fmla="*/ 3532156 h 7064286"/>
              <a:gd name="connsiteX1" fmla="*/ 833252 w 7953295"/>
              <a:gd name="connsiteY1" fmla="*/ 963412 h 7064286"/>
              <a:gd name="connsiteX2" fmla="*/ 4033652 w 7953295"/>
              <a:gd name="connsiteY2" fmla="*/ 26 h 7064286"/>
              <a:gd name="connsiteX3" fmla="*/ 6863938 w 7953295"/>
              <a:gd name="connsiteY3" fmla="*/ 985182 h 7064286"/>
              <a:gd name="connsiteX4" fmla="*/ 7843652 w 7953295"/>
              <a:gd name="connsiteY4" fmla="*/ 3532156 h 7064286"/>
              <a:gd name="connsiteX5" fmla="*/ 4033652 w 7953295"/>
              <a:gd name="connsiteY5" fmla="*/ 7064286 h 7064286"/>
              <a:gd name="connsiteX6" fmla="*/ 223652 w 7953295"/>
              <a:gd name="connsiteY6" fmla="*/ 3532156 h 7064286"/>
              <a:gd name="connsiteX0" fmla="*/ 9034 w 7738677"/>
              <a:gd name="connsiteY0" fmla="*/ 3532156 h 7162445"/>
              <a:gd name="connsiteX1" fmla="*/ 618634 w 7738677"/>
              <a:gd name="connsiteY1" fmla="*/ 963412 h 7162445"/>
              <a:gd name="connsiteX2" fmla="*/ 3819034 w 7738677"/>
              <a:gd name="connsiteY2" fmla="*/ 26 h 7162445"/>
              <a:gd name="connsiteX3" fmla="*/ 6649320 w 7738677"/>
              <a:gd name="connsiteY3" fmla="*/ 985182 h 7162445"/>
              <a:gd name="connsiteX4" fmla="*/ 7629034 w 7738677"/>
              <a:gd name="connsiteY4" fmla="*/ 3532156 h 7162445"/>
              <a:gd name="connsiteX5" fmla="*/ 3819034 w 7738677"/>
              <a:gd name="connsiteY5" fmla="*/ 7064286 h 7162445"/>
              <a:gd name="connsiteX6" fmla="*/ 792805 w 7738677"/>
              <a:gd name="connsiteY6" fmla="*/ 5949068 h 7162445"/>
              <a:gd name="connsiteX7" fmla="*/ 9034 w 7738677"/>
              <a:gd name="connsiteY7" fmla="*/ 3532156 h 7162445"/>
              <a:gd name="connsiteX0" fmla="*/ 9034 w 7727518"/>
              <a:gd name="connsiteY0" fmla="*/ 3532156 h 7064287"/>
              <a:gd name="connsiteX1" fmla="*/ 618634 w 7727518"/>
              <a:gd name="connsiteY1" fmla="*/ 963412 h 7064287"/>
              <a:gd name="connsiteX2" fmla="*/ 3819034 w 7727518"/>
              <a:gd name="connsiteY2" fmla="*/ 26 h 7064287"/>
              <a:gd name="connsiteX3" fmla="*/ 6649320 w 7727518"/>
              <a:gd name="connsiteY3" fmla="*/ 985182 h 7064287"/>
              <a:gd name="connsiteX4" fmla="*/ 7629034 w 7727518"/>
              <a:gd name="connsiteY4" fmla="*/ 3532156 h 7064287"/>
              <a:gd name="connsiteX5" fmla="*/ 7407835 w 7727518"/>
              <a:gd name="connsiteY5" fmla="*/ 5956139 h 7064287"/>
              <a:gd name="connsiteX6" fmla="*/ 3819034 w 7727518"/>
              <a:gd name="connsiteY6" fmla="*/ 7064286 h 7064287"/>
              <a:gd name="connsiteX7" fmla="*/ 792805 w 7727518"/>
              <a:gd name="connsiteY7" fmla="*/ 5949068 h 7064287"/>
              <a:gd name="connsiteX8" fmla="*/ 9034 w 7727518"/>
              <a:gd name="connsiteY8" fmla="*/ 3532156 h 7064287"/>
              <a:gd name="connsiteX0" fmla="*/ 9034 w 7851468"/>
              <a:gd name="connsiteY0" fmla="*/ 3532156 h 7064287"/>
              <a:gd name="connsiteX1" fmla="*/ 618634 w 7851468"/>
              <a:gd name="connsiteY1" fmla="*/ 963412 h 7064287"/>
              <a:gd name="connsiteX2" fmla="*/ 3819034 w 7851468"/>
              <a:gd name="connsiteY2" fmla="*/ 26 h 7064287"/>
              <a:gd name="connsiteX3" fmla="*/ 6649320 w 7851468"/>
              <a:gd name="connsiteY3" fmla="*/ 985182 h 7064287"/>
              <a:gd name="connsiteX4" fmla="*/ 7629034 w 7851468"/>
              <a:gd name="connsiteY4" fmla="*/ 3532156 h 7064287"/>
              <a:gd name="connsiteX5" fmla="*/ 7407835 w 7851468"/>
              <a:gd name="connsiteY5" fmla="*/ 5956139 h 7064287"/>
              <a:gd name="connsiteX6" fmla="*/ 3819034 w 7851468"/>
              <a:gd name="connsiteY6" fmla="*/ 7064286 h 7064287"/>
              <a:gd name="connsiteX7" fmla="*/ 792805 w 7851468"/>
              <a:gd name="connsiteY7" fmla="*/ 5949068 h 7064287"/>
              <a:gd name="connsiteX8" fmla="*/ 9034 w 7851468"/>
              <a:gd name="connsiteY8" fmla="*/ 3532156 h 7064287"/>
              <a:gd name="connsiteX0" fmla="*/ 9034 w 7966638"/>
              <a:gd name="connsiteY0" fmla="*/ 3532156 h 7064287"/>
              <a:gd name="connsiteX1" fmla="*/ 618634 w 7966638"/>
              <a:gd name="connsiteY1" fmla="*/ 963412 h 7064287"/>
              <a:gd name="connsiteX2" fmla="*/ 3819034 w 7966638"/>
              <a:gd name="connsiteY2" fmla="*/ 26 h 7064287"/>
              <a:gd name="connsiteX3" fmla="*/ 6649320 w 7966638"/>
              <a:gd name="connsiteY3" fmla="*/ 985182 h 7064287"/>
              <a:gd name="connsiteX4" fmla="*/ 7930349 w 7966638"/>
              <a:gd name="connsiteY4" fmla="*/ 2538025 h 7064287"/>
              <a:gd name="connsiteX5" fmla="*/ 7629034 w 7966638"/>
              <a:gd name="connsiteY5" fmla="*/ 3532156 h 7064287"/>
              <a:gd name="connsiteX6" fmla="*/ 7407835 w 7966638"/>
              <a:gd name="connsiteY6" fmla="*/ 5956139 h 7064287"/>
              <a:gd name="connsiteX7" fmla="*/ 3819034 w 7966638"/>
              <a:gd name="connsiteY7" fmla="*/ 7064286 h 7064287"/>
              <a:gd name="connsiteX8" fmla="*/ 792805 w 7966638"/>
              <a:gd name="connsiteY8" fmla="*/ 5949068 h 7064287"/>
              <a:gd name="connsiteX9" fmla="*/ 9034 w 7966638"/>
              <a:gd name="connsiteY9" fmla="*/ 3532156 h 7064287"/>
              <a:gd name="connsiteX0" fmla="*/ 9034 w 8103144"/>
              <a:gd name="connsiteY0" fmla="*/ 3532156 h 7064287"/>
              <a:gd name="connsiteX1" fmla="*/ 618634 w 8103144"/>
              <a:gd name="connsiteY1" fmla="*/ 963412 h 7064287"/>
              <a:gd name="connsiteX2" fmla="*/ 3819034 w 8103144"/>
              <a:gd name="connsiteY2" fmla="*/ 26 h 7064287"/>
              <a:gd name="connsiteX3" fmla="*/ 6649320 w 8103144"/>
              <a:gd name="connsiteY3" fmla="*/ 985182 h 7064287"/>
              <a:gd name="connsiteX4" fmla="*/ 7930349 w 8103144"/>
              <a:gd name="connsiteY4" fmla="*/ 2538025 h 7064287"/>
              <a:gd name="connsiteX5" fmla="*/ 8086234 w 8103144"/>
              <a:gd name="connsiteY5" fmla="*/ 3553928 h 7064287"/>
              <a:gd name="connsiteX6" fmla="*/ 7407835 w 8103144"/>
              <a:gd name="connsiteY6" fmla="*/ 5956139 h 7064287"/>
              <a:gd name="connsiteX7" fmla="*/ 3819034 w 8103144"/>
              <a:gd name="connsiteY7" fmla="*/ 7064286 h 7064287"/>
              <a:gd name="connsiteX8" fmla="*/ 792805 w 8103144"/>
              <a:gd name="connsiteY8" fmla="*/ 5949068 h 7064287"/>
              <a:gd name="connsiteX9" fmla="*/ 9034 w 8103144"/>
              <a:gd name="connsiteY9" fmla="*/ 3532156 h 7064287"/>
              <a:gd name="connsiteX0" fmla="*/ 9034 w 8305841"/>
              <a:gd name="connsiteY0" fmla="*/ 3532156 h 7064287"/>
              <a:gd name="connsiteX1" fmla="*/ 618634 w 8305841"/>
              <a:gd name="connsiteY1" fmla="*/ 963412 h 7064287"/>
              <a:gd name="connsiteX2" fmla="*/ 3819034 w 8305841"/>
              <a:gd name="connsiteY2" fmla="*/ 26 h 7064287"/>
              <a:gd name="connsiteX3" fmla="*/ 6649320 w 8305841"/>
              <a:gd name="connsiteY3" fmla="*/ 985182 h 7064287"/>
              <a:gd name="connsiteX4" fmla="*/ 7930349 w 8305841"/>
              <a:gd name="connsiteY4" fmla="*/ 2538025 h 7064287"/>
              <a:gd name="connsiteX5" fmla="*/ 8303948 w 8305841"/>
              <a:gd name="connsiteY5" fmla="*/ 3597470 h 7064287"/>
              <a:gd name="connsiteX6" fmla="*/ 7407835 w 8305841"/>
              <a:gd name="connsiteY6" fmla="*/ 5956139 h 7064287"/>
              <a:gd name="connsiteX7" fmla="*/ 3819034 w 8305841"/>
              <a:gd name="connsiteY7" fmla="*/ 7064286 h 7064287"/>
              <a:gd name="connsiteX8" fmla="*/ 792805 w 8305841"/>
              <a:gd name="connsiteY8" fmla="*/ 5949068 h 7064287"/>
              <a:gd name="connsiteX9" fmla="*/ 9034 w 8305841"/>
              <a:gd name="connsiteY9" fmla="*/ 3532156 h 7064287"/>
              <a:gd name="connsiteX0" fmla="*/ 9034 w 8303948"/>
              <a:gd name="connsiteY0" fmla="*/ 3532156 h 7064287"/>
              <a:gd name="connsiteX1" fmla="*/ 618634 w 8303948"/>
              <a:gd name="connsiteY1" fmla="*/ 963412 h 7064287"/>
              <a:gd name="connsiteX2" fmla="*/ 3819034 w 8303948"/>
              <a:gd name="connsiteY2" fmla="*/ 26 h 7064287"/>
              <a:gd name="connsiteX3" fmla="*/ 6649320 w 8303948"/>
              <a:gd name="connsiteY3" fmla="*/ 985182 h 7064287"/>
              <a:gd name="connsiteX4" fmla="*/ 7930349 w 8303948"/>
              <a:gd name="connsiteY4" fmla="*/ 2538025 h 7064287"/>
              <a:gd name="connsiteX5" fmla="*/ 8303948 w 8303948"/>
              <a:gd name="connsiteY5" fmla="*/ 3597470 h 7064287"/>
              <a:gd name="connsiteX6" fmla="*/ 7407835 w 8303948"/>
              <a:gd name="connsiteY6" fmla="*/ 5956139 h 7064287"/>
              <a:gd name="connsiteX7" fmla="*/ 3819034 w 8303948"/>
              <a:gd name="connsiteY7" fmla="*/ 7064286 h 7064287"/>
              <a:gd name="connsiteX8" fmla="*/ 792805 w 8303948"/>
              <a:gd name="connsiteY8" fmla="*/ 5949068 h 7064287"/>
              <a:gd name="connsiteX9" fmla="*/ 9034 w 8303948"/>
              <a:gd name="connsiteY9" fmla="*/ 3532156 h 7064287"/>
              <a:gd name="connsiteX0" fmla="*/ 9034 w 8308306"/>
              <a:gd name="connsiteY0" fmla="*/ 3532156 h 7064287"/>
              <a:gd name="connsiteX1" fmla="*/ 618634 w 8308306"/>
              <a:gd name="connsiteY1" fmla="*/ 963412 h 7064287"/>
              <a:gd name="connsiteX2" fmla="*/ 3819034 w 8308306"/>
              <a:gd name="connsiteY2" fmla="*/ 26 h 7064287"/>
              <a:gd name="connsiteX3" fmla="*/ 6649320 w 8308306"/>
              <a:gd name="connsiteY3" fmla="*/ 985182 h 7064287"/>
              <a:gd name="connsiteX4" fmla="*/ 7930349 w 8308306"/>
              <a:gd name="connsiteY4" fmla="*/ 2538025 h 7064287"/>
              <a:gd name="connsiteX5" fmla="*/ 8303948 w 8308306"/>
              <a:gd name="connsiteY5" fmla="*/ 3597470 h 7064287"/>
              <a:gd name="connsiteX6" fmla="*/ 7407835 w 8308306"/>
              <a:gd name="connsiteY6" fmla="*/ 5956139 h 7064287"/>
              <a:gd name="connsiteX7" fmla="*/ 3819034 w 8308306"/>
              <a:gd name="connsiteY7" fmla="*/ 7064286 h 7064287"/>
              <a:gd name="connsiteX8" fmla="*/ 792805 w 8308306"/>
              <a:gd name="connsiteY8" fmla="*/ 5949068 h 7064287"/>
              <a:gd name="connsiteX9" fmla="*/ 9034 w 8308306"/>
              <a:gd name="connsiteY9" fmla="*/ 3532156 h 7064287"/>
              <a:gd name="connsiteX0" fmla="*/ 9034 w 8308306"/>
              <a:gd name="connsiteY0" fmla="*/ 3532156 h 7083908"/>
              <a:gd name="connsiteX1" fmla="*/ 618634 w 8308306"/>
              <a:gd name="connsiteY1" fmla="*/ 963412 h 7083908"/>
              <a:gd name="connsiteX2" fmla="*/ 3819034 w 8308306"/>
              <a:gd name="connsiteY2" fmla="*/ 26 h 7083908"/>
              <a:gd name="connsiteX3" fmla="*/ 6649320 w 8308306"/>
              <a:gd name="connsiteY3" fmla="*/ 985182 h 7083908"/>
              <a:gd name="connsiteX4" fmla="*/ 7930349 w 8308306"/>
              <a:gd name="connsiteY4" fmla="*/ 2538025 h 7083908"/>
              <a:gd name="connsiteX5" fmla="*/ 8303948 w 8308306"/>
              <a:gd name="connsiteY5" fmla="*/ 3597470 h 7083908"/>
              <a:gd name="connsiteX6" fmla="*/ 7407835 w 8308306"/>
              <a:gd name="connsiteY6" fmla="*/ 5956139 h 7083908"/>
              <a:gd name="connsiteX7" fmla="*/ 5774978 w 8308306"/>
              <a:gd name="connsiteY7" fmla="*/ 6609282 h 7083908"/>
              <a:gd name="connsiteX8" fmla="*/ 3819034 w 8308306"/>
              <a:gd name="connsiteY8" fmla="*/ 7064286 h 7083908"/>
              <a:gd name="connsiteX9" fmla="*/ 792805 w 8308306"/>
              <a:gd name="connsiteY9" fmla="*/ 5949068 h 7083908"/>
              <a:gd name="connsiteX10" fmla="*/ 9034 w 8308306"/>
              <a:gd name="connsiteY10" fmla="*/ 3532156 h 7083908"/>
              <a:gd name="connsiteX0" fmla="*/ 9034 w 8308306"/>
              <a:gd name="connsiteY0" fmla="*/ 3532156 h 7065102"/>
              <a:gd name="connsiteX1" fmla="*/ 618634 w 8308306"/>
              <a:gd name="connsiteY1" fmla="*/ 963412 h 7065102"/>
              <a:gd name="connsiteX2" fmla="*/ 3819034 w 8308306"/>
              <a:gd name="connsiteY2" fmla="*/ 26 h 7065102"/>
              <a:gd name="connsiteX3" fmla="*/ 6649320 w 8308306"/>
              <a:gd name="connsiteY3" fmla="*/ 985182 h 7065102"/>
              <a:gd name="connsiteX4" fmla="*/ 7930349 w 8308306"/>
              <a:gd name="connsiteY4" fmla="*/ 2538025 h 7065102"/>
              <a:gd name="connsiteX5" fmla="*/ 8303948 w 8308306"/>
              <a:gd name="connsiteY5" fmla="*/ 3597470 h 7065102"/>
              <a:gd name="connsiteX6" fmla="*/ 7407835 w 8308306"/>
              <a:gd name="connsiteY6" fmla="*/ 5956139 h 7065102"/>
              <a:gd name="connsiteX7" fmla="*/ 5774978 w 8308306"/>
              <a:gd name="connsiteY7" fmla="*/ 6609282 h 7065102"/>
              <a:gd name="connsiteX8" fmla="*/ 3819034 w 8308306"/>
              <a:gd name="connsiteY8" fmla="*/ 7064286 h 7065102"/>
              <a:gd name="connsiteX9" fmla="*/ 2182692 w 8308306"/>
              <a:gd name="connsiteY9" fmla="*/ 6500424 h 7065102"/>
              <a:gd name="connsiteX10" fmla="*/ 792805 w 8308306"/>
              <a:gd name="connsiteY10" fmla="*/ 5949068 h 7065102"/>
              <a:gd name="connsiteX11" fmla="*/ 9034 w 8308306"/>
              <a:gd name="connsiteY11" fmla="*/ 3532156 h 7065102"/>
              <a:gd name="connsiteX0" fmla="*/ 16084 w 8315356"/>
              <a:gd name="connsiteY0" fmla="*/ 3532156 h 7065102"/>
              <a:gd name="connsiteX1" fmla="*/ 625684 w 8315356"/>
              <a:gd name="connsiteY1" fmla="*/ 963412 h 7065102"/>
              <a:gd name="connsiteX2" fmla="*/ 3826084 w 8315356"/>
              <a:gd name="connsiteY2" fmla="*/ 26 h 7065102"/>
              <a:gd name="connsiteX3" fmla="*/ 6656370 w 8315356"/>
              <a:gd name="connsiteY3" fmla="*/ 985182 h 7065102"/>
              <a:gd name="connsiteX4" fmla="*/ 7937399 w 8315356"/>
              <a:gd name="connsiteY4" fmla="*/ 2538025 h 7065102"/>
              <a:gd name="connsiteX5" fmla="*/ 8310998 w 8315356"/>
              <a:gd name="connsiteY5" fmla="*/ 3597470 h 7065102"/>
              <a:gd name="connsiteX6" fmla="*/ 7414885 w 8315356"/>
              <a:gd name="connsiteY6" fmla="*/ 5956139 h 7065102"/>
              <a:gd name="connsiteX7" fmla="*/ 5782028 w 8315356"/>
              <a:gd name="connsiteY7" fmla="*/ 6609282 h 7065102"/>
              <a:gd name="connsiteX8" fmla="*/ 3826084 w 8315356"/>
              <a:gd name="connsiteY8" fmla="*/ 7064286 h 7065102"/>
              <a:gd name="connsiteX9" fmla="*/ 2189742 w 8315356"/>
              <a:gd name="connsiteY9" fmla="*/ 6500424 h 7065102"/>
              <a:gd name="connsiteX10" fmla="*/ 799855 w 8315356"/>
              <a:gd name="connsiteY10" fmla="*/ 5949068 h 7065102"/>
              <a:gd name="connsiteX11" fmla="*/ 230314 w 8315356"/>
              <a:gd name="connsiteY11" fmla="*/ 4628081 h 7065102"/>
              <a:gd name="connsiteX12" fmla="*/ 16084 w 8315356"/>
              <a:gd name="connsiteY12" fmla="*/ 3532156 h 7065102"/>
              <a:gd name="connsiteX0" fmla="*/ 102 w 8299374"/>
              <a:gd name="connsiteY0" fmla="*/ 3532147 h 7065093"/>
              <a:gd name="connsiteX1" fmla="*/ 192560 w 8299374"/>
              <a:gd name="connsiteY1" fmla="*/ 2276758 h 7065093"/>
              <a:gd name="connsiteX2" fmla="*/ 609702 w 8299374"/>
              <a:gd name="connsiteY2" fmla="*/ 963403 h 7065093"/>
              <a:gd name="connsiteX3" fmla="*/ 3810102 w 8299374"/>
              <a:gd name="connsiteY3" fmla="*/ 17 h 7065093"/>
              <a:gd name="connsiteX4" fmla="*/ 6640388 w 8299374"/>
              <a:gd name="connsiteY4" fmla="*/ 985173 h 7065093"/>
              <a:gd name="connsiteX5" fmla="*/ 7921417 w 8299374"/>
              <a:gd name="connsiteY5" fmla="*/ 2538016 h 7065093"/>
              <a:gd name="connsiteX6" fmla="*/ 8295016 w 8299374"/>
              <a:gd name="connsiteY6" fmla="*/ 3597461 h 7065093"/>
              <a:gd name="connsiteX7" fmla="*/ 7398903 w 8299374"/>
              <a:gd name="connsiteY7" fmla="*/ 5956130 h 7065093"/>
              <a:gd name="connsiteX8" fmla="*/ 5766046 w 8299374"/>
              <a:gd name="connsiteY8" fmla="*/ 6609273 h 7065093"/>
              <a:gd name="connsiteX9" fmla="*/ 3810102 w 8299374"/>
              <a:gd name="connsiteY9" fmla="*/ 7064277 h 7065093"/>
              <a:gd name="connsiteX10" fmla="*/ 2173760 w 8299374"/>
              <a:gd name="connsiteY10" fmla="*/ 6500415 h 7065093"/>
              <a:gd name="connsiteX11" fmla="*/ 783873 w 8299374"/>
              <a:gd name="connsiteY11" fmla="*/ 5949059 h 7065093"/>
              <a:gd name="connsiteX12" fmla="*/ 214332 w 8299374"/>
              <a:gd name="connsiteY12" fmla="*/ 4628072 h 7065093"/>
              <a:gd name="connsiteX13" fmla="*/ 102 w 8299374"/>
              <a:gd name="connsiteY13" fmla="*/ 3532147 h 7065093"/>
              <a:gd name="connsiteX0" fmla="*/ 102 w 8299374"/>
              <a:gd name="connsiteY0" fmla="*/ 3576795 h 7109741"/>
              <a:gd name="connsiteX1" fmla="*/ 192560 w 8299374"/>
              <a:gd name="connsiteY1" fmla="*/ 2321406 h 7109741"/>
              <a:gd name="connsiteX2" fmla="*/ 609702 w 8299374"/>
              <a:gd name="connsiteY2" fmla="*/ 1008051 h 7109741"/>
              <a:gd name="connsiteX3" fmla="*/ 2108446 w 8299374"/>
              <a:gd name="connsiteY3" fmla="*/ 253120 h 7109741"/>
              <a:gd name="connsiteX4" fmla="*/ 3810102 w 8299374"/>
              <a:gd name="connsiteY4" fmla="*/ 44665 h 7109741"/>
              <a:gd name="connsiteX5" fmla="*/ 6640388 w 8299374"/>
              <a:gd name="connsiteY5" fmla="*/ 1029821 h 7109741"/>
              <a:gd name="connsiteX6" fmla="*/ 7921417 w 8299374"/>
              <a:gd name="connsiteY6" fmla="*/ 2582664 h 7109741"/>
              <a:gd name="connsiteX7" fmla="*/ 8295016 w 8299374"/>
              <a:gd name="connsiteY7" fmla="*/ 3642109 h 7109741"/>
              <a:gd name="connsiteX8" fmla="*/ 7398903 w 8299374"/>
              <a:gd name="connsiteY8" fmla="*/ 6000778 h 7109741"/>
              <a:gd name="connsiteX9" fmla="*/ 5766046 w 8299374"/>
              <a:gd name="connsiteY9" fmla="*/ 6653921 h 7109741"/>
              <a:gd name="connsiteX10" fmla="*/ 3810102 w 8299374"/>
              <a:gd name="connsiteY10" fmla="*/ 7108925 h 7109741"/>
              <a:gd name="connsiteX11" fmla="*/ 2173760 w 8299374"/>
              <a:gd name="connsiteY11" fmla="*/ 6545063 h 7109741"/>
              <a:gd name="connsiteX12" fmla="*/ 783873 w 8299374"/>
              <a:gd name="connsiteY12" fmla="*/ 5993707 h 7109741"/>
              <a:gd name="connsiteX13" fmla="*/ 214332 w 8299374"/>
              <a:gd name="connsiteY13" fmla="*/ 4672720 h 7109741"/>
              <a:gd name="connsiteX14" fmla="*/ 102 w 8299374"/>
              <a:gd name="connsiteY14" fmla="*/ 3576795 h 7109741"/>
              <a:gd name="connsiteX0" fmla="*/ 102 w 8299374"/>
              <a:gd name="connsiteY0" fmla="*/ 3576795 h 7109741"/>
              <a:gd name="connsiteX1" fmla="*/ 192560 w 8299374"/>
              <a:gd name="connsiteY1" fmla="*/ 2321406 h 7109741"/>
              <a:gd name="connsiteX2" fmla="*/ 609702 w 8299374"/>
              <a:gd name="connsiteY2" fmla="*/ 1008051 h 7109741"/>
              <a:gd name="connsiteX3" fmla="*/ 2108446 w 8299374"/>
              <a:gd name="connsiteY3" fmla="*/ 253120 h 7109741"/>
              <a:gd name="connsiteX4" fmla="*/ 3810102 w 8299374"/>
              <a:gd name="connsiteY4" fmla="*/ 44665 h 7109741"/>
              <a:gd name="connsiteX5" fmla="*/ 6640388 w 8299374"/>
              <a:gd name="connsiteY5" fmla="*/ 1029821 h 7109741"/>
              <a:gd name="connsiteX6" fmla="*/ 7921417 w 8299374"/>
              <a:gd name="connsiteY6" fmla="*/ 2582664 h 7109741"/>
              <a:gd name="connsiteX7" fmla="*/ 8295016 w 8299374"/>
              <a:gd name="connsiteY7" fmla="*/ 3642109 h 7109741"/>
              <a:gd name="connsiteX8" fmla="*/ 7398903 w 8299374"/>
              <a:gd name="connsiteY8" fmla="*/ 6000778 h 7109741"/>
              <a:gd name="connsiteX9" fmla="*/ 5766046 w 8299374"/>
              <a:gd name="connsiteY9" fmla="*/ 6653921 h 7109741"/>
              <a:gd name="connsiteX10" fmla="*/ 3810102 w 8299374"/>
              <a:gd name="connsiteY10" fmla="*/ 7108925 h 7109741"/>
              <a:gd name="connsiteX11" fmla="*/ 2173760 w 8299374"/>
              <a:gd name="connsiteY11" fmla="*/ 6545063 h 7109741"/>
              <a:gd name="connsiteX12" fmla="*/ 783873 w 8299374"/>
              <a:gd name="connsiteY12" fmla="*/ 5993707 h 7109741"/>
              <a:gd name="connsiteX13" fmla="*/ 214332 w 8299374"/>
              <a:gd name="connsiteY13" fmla="*/ 4672720 h 7109741"/>
              <a:gd name="connsiteX14" fmla="*/ 102 w 8299374"/>
              <a:gd name="connsiteY14" fmla="*/ 3576795 h 7109741"/>
              <a:gd name="connsiteX0" fmla="*/ 102 w 8299374"/>
              <a:gd name="connsiteY0" fmla="*/ 3491064 h 7024010"/>
              <a:gd name="connsiteX1" fmla="*/ 192560 w 8299374"/>
              <a:gd name="connsiteY1" fmla="*/ 2235675 h 7024010"/>
              <a:gd name="connsiteX2" fmla="*/ 609702 w 8299374"/>
              <a:gd name="connsiteY2" fmla="*/ 922320 h 7024010"/>
              <a:gd name="connsiteX3" fmla="*/ 2108446 w 8299374"/>
              <a:gd name="connsiteY3" fmla="*/ 167389 h 7024010"/>
              <a:gd name="connsiteX4" fmla="*/ 4006044 w 8299374"/>
              <a:gd name="connsiteY4" fmla="*/ 67791 h 7024010"/>
              <a:gd name="connsiteX5" fmla="*/ 6640388 w 8299374"/>
              <a:gd name="connsiteY5" fmla="*/ 944090 h 7024010"/>
              <a:gd name="connsiteX6" fmla="*/ 7921417 w 8299374"/>
              <a:gd name="connsiteY6" fmla="*/ 2496933 h 7024010"/>
              <a:gd name="connsiteX7" fmla="*/ 8295016 w 8299374"/>
              <a:gd name="connsiteY7" fmla="*/ 3556378 h 7024010"/>
              <a:gd name="connsiteX8" fmla="*/ 7398903 w 8299374"/>
              <a:gd name="connsiteY8" fmla="*/ 5915047 h 7024010"/>
              <a:gd name="connsiteX9" fmla="*/ 5766046 w 8299374"/>
              <a:gd name="connsiteY9" fmla="*/ 6568190 h 7024010"/>
              <a:gd name="connsiteX10" fmla="*/ 3810102 w 8299374"/>
              <a:gd name="connsiteY10" fmla="*/ 7023194 h 7024010"/>
              <a:gd name="connsiteX11" fmla="*/ 2173760 w 8299374"/>
              <a:gd name="connsiteY11" fmla="*/ 6459332 h 7024010"/>
              <a:gd name="connsiteX12" fmla="*/ 783873 w 8299374"/>
              <a:gd name="connsiteY12" fmla="*/ 5907976 h 7024010"/>
              <a:gd name="connsiteX13" fmla="*/ 214332 w 8299374"/>
              <a:gd name="connsiteY13" fmla="*/ 4586989 h 7024010"/>
              <a:gd name="connsiteX14" fmla="*/ 102 w 8299374"/>
              <a:gd name="connsiteY14" fmla="*/ 3491064 h 702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99374" h="7024010">
                <a:moveTo>
                  <a:pt x="102" y="3491064"/>
                </a:moveTo>
                <a:cubicBezTo>
                  <a:pt x="-3527" y="3099178"/>
                  <a:pt x="90960" y="2663799"/>
                  <a:pt x="192560" y="2235675"/>
                </a:cubicBezTo>
                <a:cubicBezTo>
                  <a:pt x="294160" y="1807551"/>
                  <a:pt x="290388" y="1252520"/>
                  <a:pt x="609702" y="922320"/>
                </a:cubicBezTo>
                <a:cubicBezTo>
                  <a:pt x="929016" y="592120"/>
                  <a:pt x="1575046" y="523896"/>
                  <a:pt x="2108446" y="167389"/>
                </a:cubicBezTo>
                <a:cubicBezTo>
                  <a:pt x="2641846" y="6825"/>
                  <a:pt x="3250720" y="-61659"/>
                  <a:pt x="4006044" y="67791"/>
                </a:cubicBezTo>
                <a:cubicBezTo>
                  <a:pt x="4761368" y="197241"/>
                  <a:pt x="6016855" y="495690"/>
                  <a:pt x="6640388" y="944090"/>
                </a:cubicBezTo>
                <a:cubicBezTo>
                  <a:pt x="7263921" y="1392490"/>
                  <a:pt x="7758131" y="2072437"/>
                  <a:pt x="7921417" y="2496933"/>
                </a:cubicBezTo>
                <a:cubicBezTo>
                  <a:pt x="8084703" y="2921429"/>
                  <a:pt x="8102701" y="3077406"/>
                  <a:pt x="8295016" y="3556378"/>
                </a:cubicBezTo>
                <a:cubicBezTo>
                  <a:pt x="8313158" y="4231293"/>
                  <a:pt x="8316932" y="5152188"/>
                  <a:pt x="7398903" y="5915047"/>
                </a:cubicBezTo>
                <a:cubicBezTo>
                  <a:pt x="6999180" y="6435159"/>
                  <a:pt x="6364179" y="6383499"/>
                  <a:pt x="5766046" y="6568190"/>
                </a:cubicBezTo>
                <a:cubicBezTo>
                  <a:pt x="5167913" y="6752881"/>
                  <a:pt x="4408816" y="7041337"/>
                  <a:pt x="3810102" y="7023194"/>
                </a:cubicBezTo>
                <a:cubicBezTo>
                  <a:pt x="3211388" y="7005051"/>
                  <a:pt x="2678132" y="6645202"/>
                  <a:pt x="2173760" y="6459332"/>
                </a:cubicBezTo>
                <a:cubicBezTo>
                  <a:pt x="1669389" y="6273462"/>
                  <a:pt x="1128587" y="6220033"/>
                  <a:pt x="783873" y="5907976"/>
                </a:cubicBezTo>
                <a:cubicBezTo>
                  <a:pt x="439159" y="5595919"/>
                  <a:pt x="344960" y="4989807"/>
                  <a:pt x="214332" y="4586989"/>
                </a:cubicBezTo>
                <a:cubicBezTo>
                  <a:pt x="83704" y="4184171"/>
                  <a:pt x="3731" y="3882950"/>
                  <a:pt x="102" y="349106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9600" b="1" dirty="0">
                <a:solidFill>
                  <a:schemeClr val="tx1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สวัสดีค่ะ...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22222E-6 L -2.08333E-6 -0.07207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6150" y="-299620"/>
            <a:ext cx="18840300" cy="10844714"/>
            <a:chOff x="0" y="0"/>
            <a:chExt cx="25120399" cy="144596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68913" y="539829"/>
              <a:ext cx="1081574" cy="184490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68913" y="5682103"/>
              <a:ext cx="1081574" cy="184490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329113" y="9866367"/>
              <a:ext cx="1081574" cy="184490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3808712" y="11821442"/>
              <a:ext cx="1081574" cy="184490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7005400" y="5272255"/>
              <a:ext cx="1081574" cy="1844902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9223380" y="140335"/>
              <a:ext cx="1081574" cy="184490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4629112" y="5582230"/>
              <a:ext cx="1081574" cy="184490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2019413" y="2509000"/>
              <a:ext cx="1081574" cy="184490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029880" y="8007143"/>
              <a:ext cx="1081574" cy="184490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9223380" y="10132716"/>
              <a:ext cx="1081574" cy="184490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379877" y="1192768"/>
              <a:ext cx="1081574" cy="184490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2889313" y="12474381"/>
              <a:ext cx="1081574" cy="18449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3709713" y="3971280"/>
              <a:ext cx="1081574" cy="1844902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699497" y="8886249"/>
              <a:ext cx="1039805" cy="130587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2860697" y="9992380"/>
              <a:ext cx="1039805" cy="1305878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690300" y="8033564"/>
              <a:ext cx="1039805" cy="1305878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050764" y="13153741"/>
              <a:ext cx="1039805" cy="130587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050764" y="4893731"/>
              <a:ext cx="1039805" cy="130587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636482" y="2525066"/>
              <a:ext cx="1039805" cy="130587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615674" y="1062787"/>
              <a:ext cx="1039805" cy="130587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555606" y="8686503"/>
              <a:ext cx="1039805" cy="1305878"/>
            </a:xfrm>
            <a:prstGeom prst="rect">
              <a:avLst/>
            </a:prstGeom>
          </p:spPr>
        </p:pic>
        <p:grpSp>
          <p:nvGrpSpPr>
            <p:cNvPr id="24" name="Group 24"/>
            <p:cNvGrpSpPr/>
            <p:nvPr/>
          </p:nvGrpSpPr>
          <p:grpSpPr>
            <a:xfrm>
              <a:off x="3479599" y="3331578"/>
              <a:ext cx="199747" cy="199747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5119526" y="6404808"/>
              <a:ext cx="199747" cy="199747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9285987" y="2978259"/>
              <a:ext cx="199747" cy="199747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7446314" y="12427928"/>
              <a:ext cx="199747" cy="199747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10056014" y="7257493"/>
              <a:ext cx="199747" cy="199747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15615674" y="3830944"/>
              <a:ext cx="199747" cy="199747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13661011" y="10445573"/>
              <a:ext cx="199747" cy="199747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8" name="Group 38"/>
            <p:cNvGrpSpPr/>
            <p:nvPr/>
          </p:nvGrpSpPr>
          <p:grpSpPr>
            <a:xfrm>
              <a:off x="18673236" y="2878386"/>
              <a:ext cx="199747" cy="199747"/>
              <a:chOff x="0" y="0"/>
              <a:chExt cx="6350000" cy="6350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18573363" y="6604554"/>
              <a:ext cx="199747" cy="199747"/>
              <a:chOff x="0" y="0"/>
              <a:chExt cx="635000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17495538" y="12018080"/>
              <a:ext cx="199747" cy="199747"/>
              <a:chOff x="0" y="0"/>
              <a:chExt cx="6350000" cy="6350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</p:grpSp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id="{7C1D543D-E408-4D92-813F-D3BA09BBB5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19845" r="19594" b="25464"/>
          <a:stretch/>
        </p:blipFill>
        <p:spPr>
          <a:xfrm>
            <a:off x="2746223" y="565160"/>
            <a:ext cx="13058054" cy="9224370"/>
          </a:xfrm>
          <a:prstGeom prst="rect">
            <a:avLst/>
          </a:prstGeom>
        </p:spPr>
      </p:pic>
      <p:grpSp>
        <p:nvGrpSpPr>
          <p:cNvPr id="66" name="กลุ่ม 65">
            <a:extLst>
              <a:ext uri="{FF2B5EF4-FFF2-40B4-BE49-F238E27FC236}">
                <a16:creationId xmlns:a16="http://schemas.microsoft.com/office/drawing/2014/main" id="{D250A147-7D07-4C3A-BFDD-61225AFFEF31}"/>
              </a:ext>
            </a:extLst>
          </p:cNvPr>
          <p:cNvGrpSpPr/>
          <p:nvPr/>
        </p:nvGrpSpPr>
        <p:grpSpPr>
          <a:xfrm>
            <a:off x="6131402" y="2154831"/>
            <a:ext cx="6746426" cy="3426634"/>
            <a:chOff x="5515788" y="1805363"/>
            <a:chExt cx="6746426" cy="3426634"/>
          </a:xfrm>
          <a:solidFill>
            <a:srgbClr val="FFE5E9"/>
          </a:solidFill>
        </p:grpSpPr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E548B838-0C34-4DCA-87B8-C57F24419D86}"/>
                </a:ext>
              </a:extLst>
            </p:cNvPr>
            <p:cNvSpPr txBox="1"/>
            <p:nvPr/>
          </p:nvSpPr>
          <p:spPr>
            <a:xfrm>
              <a:off x="5515788" y="3370991"/>
              <a:ext cx="6746426" cy="186100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th-TH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im" panose="00000500000000000000" pitchFamily="50" charset="-34"/>
                  <a:cs typeface="Itim" panose="00000500000000000000" pitchFamily="50" charset="-34"/>
                </a:rPr>
                <a:t>วรรณยุกต์</a:t>
              </a:r>
              <a:r>
                <a:rPr lang="th-TH" sz="4000" dirty="0">
                  <a:latin typeface="Itim" panose="00000500000000000000" pitchFamily="50" charset="-34"/>
                  <a:cs typeface="Itim" panose="00000500000000000000" pitchFamily="50" charset="-34"/>
                </a:rPr>
                <a:t> ในภาษาไทย </a:t>
              </a:r>
            </a:p>
            <a:p>
              <a:pPr algn="ctr"/>
              <a:r>
                <a:rPr lang="th-TH" sz="4000" dirty="0">
                  <a:latin typeface="Itim" panose="00000500000000000000" pitchFamily="50" charset="-34"/>
                  <a:cs typeface="Itim" panose="00000500000000000000" pitchFamily="50" charset="-34"/>
                </a:rPr>
                <a:t>มี </a:t>
              </a:r>
              <a:r>
                <a:rPr lang="th-TH" sz="4000" b="1" dirty="0">
                  <a:solidFill>
                    <a:srgbClr val="FF0000"/>
                  </a:solidFill>
                  <a:latin typeface="Itim" panose="00000500000000000000" pitchFamily="50" charset="-34"/>
                  <a:cs typeface="Itim" panose="00000500000000000000" pitchFamily="50" charset="-34"/>
                </a:rPr>
                <a:t>๔</a:t>
              </a:r>
              <a:r>
                <a:rPr lang="th-TH" sz="4000" dirty="0">
                  <a:latin typeface="Itim" panose="00000500000000000000" pitchFamily="50" charset="-34"/>
                  <a:cs typeface="Itim" panose="00000500000000000000" pitchFamily="50" charset="-34"/>
                </a:rPr>
                <a:t> รูป </a:t>
              </a:r>
              <a:r>
                <a:rPr lang="th-TH" sz="4000" b="1" dirty="0">
                  <a:solidFill>
                    <a:srgbClr val="FF0000"/>
                  </a:solidFill>
                  <a:latin typeface="Itim" panose="00000500000000000000" pitchFamily="50" charset="-34"/>
                  <a:cs typeface="Itim" panose="00000500000000000000" pitchFamily="50" charset="-34"/>
                </a:rPr>
                <a:t>๕</a:t>
              </a:r>
              <a:r>
                <a:rPr lang="th-TH" sz="4000" dirty="0">
                  <a:latin typeface="Itim" panose="00000500000000000000" pitchFamily="50" charset="-34"/>
                  <a:cs typeface="Itim" panose="00000500000000000000" pitchFamily="50" charset="-34"/>
                </a:rPr>
                <a:t> เสียง</a:t>
              </a:r>
              <a:endParaRPr lang="en-US" sz="4000" dirty="0">
                <a:latin typeface="Itim" panose="00000500000000000000" pitchFamily="50" charset="-34"/>
                <a:cs typeface="Itim" panose="00000500000000000000" pitchFamily="50" charset="-34"/>
              </a:endParaRPr>
            </a:p>
          </p:txBody>
        </p:sp>
        <p:sp>
          <p:nvSpPr>
            <p:cNvPr id="51" name="กล่องข้อความ 50">
              <a:extLst>
                <a:ext uri="{FF2B5EF4-FFF2-40B4-BE49-F238E27FC236}">
                  <a16:creationId xmlns:a16="http://schemas.microsoft.com/office/drawing/2014/main" id="{FCAC40FA-F5A4-45B3-B8EF-32BEE4C8D070}"/>
                </a:ext>
              </a:extLst>
            </p:cNvPr>
            <p:cNvSpPr txBox="1"/>
            <p:nvPr/>
          </p:nvSpPr>
          <p:spPr>
            <a:xfrm>
              <a:off x="6239642" y="1805363"/>
              <a:ext cx="5298717" cy="186100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8000" b="1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im" panose="00000500000000000000" pitchFamily="50" charset="-34"/>
                  <a:cs typeface="Itim" panose="00000500000000000000" pitchFamily="50" charset="-34"/>
                </a:rPr>
                <a:t>วรรณยุกต์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endParaRPr>
            </a:p>
          </p:txBody>
        </p:sp>
      </p:grpSp>
      <p:grpSp>
        <p:nvGrpSpPr>
          <p:cNvPr id="73" name="กลุ่ม 72">
            <a:extLst>
              <a:ext uri="{FF2B5EF4-FFF2-40B4-BE49-F238E27FC236}">
                <a16:creationId xmlns:a16="http://schemas.microsoft.com/office/drawing/2014/main" id="{6F359450-6823-4C37-87AA-38416B84F5A3}"/>
              </a:ext>
            </a:extLst>
          </p:cNvPr>
          <p:cNvGrpSpPr/>
          <p:nvPr/>
        </p:nvGrpSpPr>
        <p:grpSpPr>
          <a:xfrm>
            <a:off x="5012051" y="7347447"/>
            <a:ext cx="1912176" cy="1958816"/>
            <a:chOff x="-2910625" y="3837498"/>
            <a:chExt cx="1912176" cy="1958816"/>
          </a:xfrm>
        </p:grpSpPr>
        <p:sp>
          <p:nvSpPr>
            <p:cNvPr id="67" name="วงรี 66">
              <a:extLst>
                <a:ext uri="{FF2B5EF4-FFF2-40B4-BE49-F238E27FC236}">
                  <a16:creationId xmlns:a16="http://schemas.microsoft.com/office/drawing/2014/main" id="{3DB7BC92-F48C-4069-B000-5A954F75E9E7}"/>
                </a:ext>
              </a:extLst>
            </p:cNvPr>
            <p:cNvSpPr/>
            <p:nvPr/>
          </p:nvSpPr>
          <p:spPr>
            <a:xfrm>
              <a:off x="-2910625" y="3837498"/>
              <a:ext cx="1912176" cy="1958816"/>
            </a:xfrm>
            <a:prstGeom prst="ellipse">
              <a:avLst/>
            </a:prstGeom>
            <a:solidFill>
              <a:srgbClr val="F3BDF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กล่องข้อความ 51">
              <a:extLst>
                <a:ext uri="{FF2B5EF4-FFF2-40B4-BE49-F238E27FC236}">
                  <a16:creationId xmlns:a16="http://schemas.microsoft.com/office/drawing/2014/main" id="{5FD44F6A-283A-4A59-8D29-0573E14294C3}"/>
                </a:ext>
              </a:extLst>
            </p:cNvPr>
            <p:cNvSpPr txBox="1"/>
            <p:nvPr/>
          </p:nvSpPr>
          <p:spPr>
            <a:xfrm>
              <a:off x="-2532160" y="4277065"/>
              <a:ext cx="13962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im" panose="00000500000000000000" pitchFamily="50" charset="-34"/>
                  <a:cs typeface="Itim" panose="00000500000000000000" pitchFamily="50" charset="-34"/>
                </a:rPr>
                <a:t>สามัญ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endParaRPr>
            </a:p>
          </p:txBody>
        </p:sp>
        <p:sp>
          <p:nvSpPr>
            <p:cNvPr id="57" name="กล่องข้อความ 56">
              <a:extLst>
                <a:ext uri="{FF2B5EF4-FFF2-40B4-BE49-F238E27FC236}">
                  <a16:creationId xmlns:a16="http://schemas.microsoft.com/office/drawing/2014/main" id="{4E75506C-D53D-4413-A53E-68B85B9DA26F}"/>
                </a:ext>
              </a:extLst>
            </p:cNvPr>
            <p:cNvSpPr txBox="1"/>
            <p:nvPr/>
          </p:nvSpPr>
          <p:spPr>
            <a:xfrm>
              <a:off x="-2686188" y="4914315"/>
              <a:ext cx="1362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im" panose="00000500000000000000" pitchFamily="50" charset="-34"/>
                  <a:cs typeface="Itim" panose="00000500000000000000" pitchFamily="50" charset="-34"/>
                </a:rPr>
                <a:t>ไม่มีรูป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endParaRPr>
            </a:p>
          </p:txBody>
        </p:sp>
      </p:grpSp>
      <p:grpSp>
        <p:nvGrpSpPr>
          <p:cNvPr id="78" name="กลุ่ม 77">
            <a:extLst>
              <a:ext uri="{FF2B5EF4-FFF2-40B4-BE49-F238E27FC236}">
                <a16:creationId xmlns:a16="http://schemas.microsoft.com/office/drawing/2014/main" id="{094F8D85-64F4-45EA-B2A2-1D8714CB16A9}"/>
              </a:ext>
            </a:extLst>
          </p:cNvPr>
          <p:cNvGrpSpPr/>
          <p:nvPr/>
        </p:nvGrpSpPr>
        <p:grpSpPr>
          <a:xfrm>
            <a:off x="6686903" y="6032634"/>
            <a:ext cx="1912176" cy="1958816"/>
            <a:chOff x="-3276546" y="2199063"/>
            <a:chExt cx="1912176" cy="1958816"/>
          </a:xfrm>
        </p:grpSpPr>
        <p:sp>
          <p:nvSpPr>
            <p:cNvPr id="74" name="วงรี 73">
              <a:extLst>
                <a:ext uri="{FF2B5EF4-FFF2-40B4-BE49-F238E27FC236}">
                  <a16:creationId xmlns:a16="http://schemas.microsoft.com/office/drawing/2014/main" id="{3A6CC6DC-ACAB-4C3B-BB87-7F0C711DBAB9}"/>
                </a:ext>
              </a:extLst>
            </p:cNvPr>
            <p:cNvSpPr/>
            <p:nvPr/>
          </p:nvSpPr>
          <p:spPr>
            <a:xfrm>
              <a:off x="-3276546" y="2199063"/>
              <a:ext cx="1912176" cy="1958816"/>
            </a:xfrm>
            <a:prstGeom prst="ellipse">
              <a:avLst/>
            </a:prstGeom>
            <a:solidFill>
              <a:srgbClr val="F5B5C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กล่องข้อความ 52">
              <a:extLst>
                <a:ext uri="{FF2B5EF4-FFF2-40B4-BE49-F238E27FC236}">
                  <a16:creationId xmlns:a16="http://schemas.microsoft.com/office/drawing/2014/main" id="{385C5824-6D18-42CE-8BC2-7588A9A69A76}"/>
                </a:ext>
              </a:extLst>
            </p:cNvPr>
            <p:cNvSpPr txBox="1"/>
            <p:nvPr/>
          </p:nvSpPr>
          <p:spPr>
            <a:xfrm>
              <a:off x="-2760469" y="2597378"/>
              <a:ext cx="10260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im" panose="00000500000000000000" pitchFamily="50" charset="-34"/>
                  <a:cs typeface="Itim" panose="00000500000000000000" pitchFamily="50" charset="-34"/>
                </a:rPr>
                <a:t>เอก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endParaRPr>
            </a:p>
          </p:txBody>
        </p:sp>
        <p:pic>
          <p:nvPicPr>
            <p:cNvPr id="58" name="รูปภาพ 57">
              <a:extLst>
                <a:ext uri="{FF2B5EF4-FFF2-40B4-BE49-F238E27FC236}">
                  <a16:creationId xmlns:a16="http://schemas.microsoft.com/office/drawing/2014/main" id="{EE20B2A5-1459-46E7-97DF-F3C2CAAD510C}"/>
                </a:ext>
              </a:extLst>
            </p:cNvPr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37150" y="3161332"/>
              <a:ext cx="700709" cy="7921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5C894285-9DC8-48EA-9D8C-9C7958F9797C}"/>
              </a:ext>
            </a:extLst>
          </p:cNvPr>
          <p:cNvGrpSpPr/>
          <p:nvPr/>
        </p:nvGrpSpPr>
        <p:grpSpPr>
          <a:xfrm>
            <a:off x="8400354" y="7348839"/>
            <a:ext cx="1912176" cy="1958816"/>
            <a:chOff x="-2961985" y="2387593"/>
            <a:chExt cx="1912176" cy="1958816"/>
          </a:xfrm>
          <a:solidFill>
            <a:srgbClr val="FBA779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6" name="วงรี 75">
              <a:extLst>
                <a:ext uri="{FF2B5EF4-FFF2-40B4-BE49-F238E27FC236}">
                  <a16:creationId xmlns:a16="http://schemas.microsoft.com/office/drawing/2014/main" id="{B2379894-8B93-4176-B16B-6FF80B141F2E}"/>
                </a:ext>
              </a:extLst>
            </p:cNvPr>
            <p:cNvSpPr/>
            <p:nvPr/>
          </p:nvSpPr>
          <p:spPr>
            <a:xfrm>
              <a:off x="-2961985" y="2387593"/>
              <a:ext cx="1912176" cy="1958816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กล่องข้อความ 53">
              <a:extLst>
                <a:ext uri="{FF2B5EF4-FFF2-40B4-BE49-F238E27FC236}">
                  <a16:creationId xmlns:a16="http://schemas.microsoft.com/office/drawing/2014/main" id="{99548631-0E11-4FA3-9C8D-20D442B3EB11}"/>
                </a:ext>
              </a:extLst>
            </p:cNvPr>
            <p:cNvSpPr txBox="1"/>
            <p:nvPr/>
          </p:nvSpPr>
          <p:spPr>
            <a:xfrm>
              <a:off x="-2513252" y="2843731"/>
              <a:ext cx="888456" cy="70788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im" panose="00000500000000000000" pitchFamily="50" charset="-34"/>
                  <a:cs typeface="Itim" panose="00000500000000000000" pitchFamily="50" charset="-34"/>
                </a:rPr>
                <a:t>โท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endParaRPr>
            </a:p>
          </p:txBody>
        </p:sp>
        <p:pic>
          <p:nvPicPr>
            <p:cNvPr id="59" name="รูปภาพ 58">
              <a:extLst>
                <a:ext uri="{FF2B5EF4-FFF2-40B4-BE49-F238E27FC236}">
                  <a16:creationId xmlns:a16="http://schemas.microsoft.com/office/drawing/2014/main" id="{A10951C4-BBBB-4667-8C8A-A2C72A963BAF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0835" y="3302060"/>
              <a:ext cx="891510" cy="770926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</p:pic>
      </p:grpSp>
      <p:grpSp>
        <p:nvGrpSpPr>
          <p:cNvPr id="80" name="กลุ่ม 79">
            <a:extLst>
              <a:ext uri="{FF2B5EF4-FFF2-40B4-BE49-F238E27FC236}">
                <a16:creationId xmlns:a16="http://schemas.microsoft.com/office/drawing/2014/main" id="{CB52214B-FAC9-43AF-AB7E-9479B0D4ABC1}"/>
              </a:ext>
            </a:extLst>
          </p:cNvPr>
          <p:cNvGrpSpPr/>
          <p:nvPr/>
        </p:nvGrpSpPr>
        <p:grpSpPr>
          <a:xfrm>
            <a:off x="10075206" y="5991045"/>
            <a:ext cx="1912176" cy="1958816"/>
            <a:chOff x="-2051578" y="2403358"/>
            <a:chExt cx="1912176" cy="1958816"/>
          </a:xfrm>
          <a:solidFill>
            <a:srgbClr val="FF7DB2"/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5" name="วงรี 74">
              <a:extLst>
                <a:ext uri="{FF2B5EF4-FFF2-40B4-BE49-F238E27FC236}">
                  <a16:creationId xmlns:a16="http://schemas.microsoft.com/office/drawing/2014/main" id="{4827AF98-B55B-4D8F-946A-76B144DC6882}"/>
                </a:ext>
              </a:extLst>
            </p:cNvPr>
            <p:cNvSpPr/>
            <p:nvPr/>
          </p:nvSpPr>
          <p:spPr>
            <a:xfrm>
              <a:off x="-2051578" y="2403358"/>
              <a:ext cx="1912176" cy="1958816"/>
            </a:xfrm>
            <a:prstGeom prst="ellipse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กล่องข้อความ 61">
              <a:extLst>
                <a:ext uri="{FF2B5EF4-FFF2-40B4-BE49-F238E27FC236}">
                  <a16:creationId xmlns:a16="http://schemas.microsoft.com/office/drawing/2014/main" id="{21922EC6-A20E-48CA-A529-3604B8AB3E9E}"/>
                </a:ext>
              </a:extLst>
            </p:cNvPr>
            <p:cNvSpPr txBox="1"/>
            <p:nvPr/>
          </p:nvSpPr>
          <p:spPr>
            <a:xfrm>
              <a:off x="-1499566" y="2785903"/>
              <a:ext cx="862731" cy="76944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im" panose="00000500000000000000" pitchFamily="50" charset="-34"/>
                  <a:cs typeface="Itim" panose="00000500000000000000" pitchFamily="50" charset="-34"/>
                </a:rPr>
                <a:t>ตรี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endParaRPr>
            </a:p>
          </p:txBody>
        </p:sp>
        <p:pic>
          <p:nvPicPr>
            <p:cNvPr id="60" name="รูปภาพ 59">
              <a:extLst>
                <a:ext uri="{FF2B5EF4-FFF2-40B4-BE49-F238E27FC236}">
                  <a16:creationId xmlns:a16="http://schemas.microsoft.com/office/drawing/2014/main" id="{CDF6A62F-FABA-4B96-9424-1C5DD4F1E22A}"/>
                </a:ext>
              </a:extLst>
            </p:cNvPr>
            <p:cNvPicPr/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2586" r="896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34984" y="3326252"/>
              <a:ext cx="1018802" cy="82036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</p:pic>
      </p:grpSp>
      <p:grpSp>
        <p:nvGrpSpPr>
          <p:cNvPr id="81" name="กลุ่ม 80">
            <a:extLst>
              <a:ext uri="{FF2B5EF4-FFF2-40B4-BE49-F238E27FC236}">
                <a16:creationId xmlns:a16="http://schemas.microsoft.com/office/drawing/2014/main" id="{65E62195-6C8B-4FAF-8E69-14891F29115D}"/>
              </a:ext>
            </a:extLst>
          </p:cNvPr>
          <p:cNvGrpSpPr/>
          <p:nvPr/>
        </p:nvGrpSpPr>
        <p:grpSpPr>
          <a:xfrm>
            <a:off x="11608776" y="7380033"/>
            <a:ext cx="1912176" cy="1958816"/>
            <a:chOff x="-2004164" y="2199063"/>
            <a:chExt cx="1912176" cy="1958816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77" name="วงรี 76">
              <a:extLst>
                <a:ext uri="{FF2B5EF4-FFF2-40B4-BE49-F238E27FC236}">
                  <a16:creationId xmlns:a16="http://schemas.microsoft.com/office/drawing/2014/main" id="{C2861460-42B2-4626-8150-FB1D163256B4}"/>
                </a:ext>
              </a:extLst>
            </p:cNvPr>
            <p:cNvSpPr/>
            <p:nvPr/>
          </p:nvSpPr>
          <p:spPr>
            <a:xfrm>
              <a:off x="-2004164" y="2199063"/>
              <a:ext cx="1912176" cy="1958816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1" name="รูปภาพ 60">
              <a:extLst>
                <a:ext uri="{FF2B5EF4-FFF2-40B4-BE49-F238E27FC236}">
                  <a16:creationId xmlns:a16="http://schemas.microsoft.com/office/drawing/2014/main" id="{FA97E26B-C37A-42E4-BF96-C59D90E06E45}"/>
                </a:ext>
              </a:extLst>
            </p:cNvPr>
            <p:cNvPicPr/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62958" y="3156490"/>
              <a:ext cx="844998" cy="86764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</p:pic>
        <p:sp>
          <p:nvSpPr>
            <p:cNvPr id="63" name="กล่องข้อความ 62">
              <a:extLst>
                <a:ext uri="{FF2B5EF4-FFF2-40B4-BE49-F238E27FC236}">
                  <a16:creationId xmlns:a16="http://schemas.microsoft.com/office/drawing/2014/main" id="{E1E7AA9B-6B9B-483C-9902-1537D0092F35}"/>
                </a:ext>
              </a:extLst>
            </p:cNvPr>
            <p:cNvSpPr txBox="1"/>
            <p:nvPr/>
          </p:nvSpPr>
          <p:spPr>
            <a:xfrm>
              <a:off x="-1666590" y="2663804"/>
              <a:ext cx="1537088" cy="769441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tim" panose="00000500000000000000" pitchFamily="50" charset="-34"/>
                  <a:cs typeface="Itim" panose="00000500000000000000" pitchFamily="50" charset="-34"/>
                </a:rPr>
                <a:t>จัตวา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endParaRPr>
            </a:p>
          </p:txBody>
        </p:sp>
      </p:grpSp>
      <p:pic>
        <p:nvPicPr>
          <p:cNvPr id="83" name="รูปภาพ 82">
            <a:extLst>
              <a:ext uri="{FF2B5EF4-FFF2-40B4-BE49-F238E27FC236}">
                <a16:creationId xmlns:a16="http://schemas.microsoft.com/office/drawing/2014/main" id="{CC87AF26-F2A4-473B-8F54-B9C6CC93447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1" t="19529" r="22359" b="25619"/>
          <a:stretch/>
        </p:blipFill>
        <p:spPr>
          <a:xfrm>
            <a:off x="12518864" y="401103"/>
            <a:ext cx="2815065" cy="24225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5598">
            <a:off x="-412498" y="5251063"/>
            <a:ext cx="4440363" cy="5456667"/>
          </a:xfrm>
          <a:prstGeom prst="rect">
            <a:avLst/>
          </a:prstGeom>
        </p:spPr>
      </p:pic>
      <p:pic>
        <p:nvPicPr>
          <p:cNvPr id="165" name="Picture 1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83289">
            <a:off x="15826317" y="213105"/>
            <a:ext cx="2206584" cy="2184517"/>
          </a:xfrm>
          <a:prstGeom prst="rect">
            <a:avLst/>
          </a:prstGeom>
        </p:spPr>
      </p:pic>
      <p:sp>
        <p:nvSpPr>
          <p:cNvPr id="186" name="กล่องข้อความ 185">
            <a:extLst>
              <a:ext uri="{FF2B5EF4-FFF2-40B4-BE49-F238E27FC236}">
                <a16:creationId xmlns:a16="http://schemas.microsoft.com/office/drawing/2014/main" id="{C1426295-5FC7-4B68-9FB4-A880962AECB6}"/>
              </a:ext>
            </a:extLst>
          </p:cNvPr>
          <p:cNvSpPr txBox="1"/>
          <p:nvPr/>
        </p:nvSpPr>
        <p:spPr>
          <a:xfrm>
            <a:off x="4413948" y="2819565"/>
            <a:ext cx="115880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  <a:p>
            <a:pPr algn="ctr"/>
            <a:r>
              <a:rPr lang="th-TH" sz="4400" b="1" dirty="0">
                <a:latin typeface="Itim" panose="00000500000000000000" pitchFamily="50" charset="-34"/>
                <a:cs typeface="Itim" panose="00000500000000000000" pitchFamily="50" charset="-34"/>
              </a:rPr>
              <a:t> อักษรกลาง ผันได้ </a:t>
            </a:r>
            <a:r>
              <a:rPr lang="th-TH" sz="4400" b="1" dirty="0">
                <a:solidFill>
                  <a:srgbClr val="FF000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๕</a:t>
            </a:r>
            <a:r>
              <a:rPr lang="th-TH" sz="4400" b="1" dirty="0">
                <a:latin typeface="Itim" panose="00000500000000000000" pitchFamily="50" charset="-34"/>
                <a:cs typeface="Itim" panose="00000500000000000000" pitchFamily="50" charset="-34"/>
              </a:rPr>
              <a:t> เสียง </a:t>
            </a:r>
          </a:p>
          <a:p>
            <a:pPr algn="ctr"/>
            <a:r>
              <a:rPr lang="th-TH" sz="4400" b="1" dirty="0">
                <a:latin typeface="Itim" panose="00000500000000000000" pitchFamily="50" charset="-34"/>
                <a:cs typeface="Itim" panose="00000500000000000000" pitchFamily="50" charset="-34"/>
              </a:rPr>
              <a:t>คือ  </a:t>
            </a:r>
          </a:p>
          <a:p>
            <a:pPr algn="ctr"/>
            <a:endParaRPr lang="th-TH" sz="4400" b="1" dirty="0">
              <a:solidFill>
                <a:srgbClr val="FF0000"/>
              </a:solidFill>
              <a:latin typeface="Itim" panose="00000500000000000000" pitchFamily="50" charset="-34"/>
              <a:cs typeface="Itim" panose="00000500000000000000" pitchFamily="50" charset="-34"/>
            </a:endParaRPr>
          </a:p>
          <a:p>
            <a:pPr algn="ctr"/>
            <a:endParaRPr lang="th-TH" sz="4400" b="1" dirty="0">
              <a:solidFill>
                <a:srgbClr val="FF0000"/>
              </a:solidFill>
              <a:latin typeface="Itim" panose="00000500000000000000" pitchFamily="50" charset="-34"/>
              <a:cs typeface="Itim" panose="00000500000000000000" pitchFamily="50" charset="-34"/>
            </a:endParaRPr>
          </a:p>
          <a:p>
            <a:pPr algn="ctr"/>
            <a:r>
              <a:rPr lang="th-TH" sz="4400" b="1" dirty="0">
                <a:latin typeface="Itim" panose="00000500000000000000" pitchFamily="50" charset="-34"/>
                <a:cs typeface="Itim" panose="00000500000000000000" pitchFamily="50" charset="-34"/>
              </a:rPr>
              <a:t>อักษรกลางมีพื้นเสียงเป็น</a:t>
            </a:r>
            <a:r>
              <a:rPr lang="th-TH" sz="4400" b="1" u="sng" dirty="0">
                <a:solidFill>
                  <a:srgbClr val="10A164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เสียงสามัญ</a:t>
            </a:r>
            <a:endParaRPr lang="en-US" sz="4400" b="1" u="sng" dirty="0">
              <a:solidFill>
                <a:srgbClr val="10A164"/>
              </a:solidFill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187" name="กล่องข้อความ 186">
            <a:extLst>
              <a:ext uri="{FF2B5EF4-FFF2-40B4-BE49-F238E27FC236}">
                <a16:creationId xmlns:a16="http://schemas.microsoft.com/office/drawing/2014/main" id="{BFC0D60C-AB39-4041-A265-2C49A3207C71}"/>
              </a:ext>
            </a:extLst>
          </p:cNvPr>
          <p:cNvSpPr txBox="1"/>
          <p:nvPr/>
        </p:nvSpPr>
        <p:spPr>
          <a:xfrm>
            <a:off x="5552875" y="631190"/>
            <a:ext cx="9170235" cy="255454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การผันวรรณยุกต์</a:t>
            </a:r>
          </a:p>
          <a:p>
            <a:pPr algn="ctr"/>
            <a:r>
              <a:rPr lang="th-TH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“</a:t>
            </a:r>
            <a:r>
              <a:rPr lang="th-TH" sz="80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อักษรกลาง</a:t>
            </a:r>
            <a:r>
              <a:rPr lang="th-TH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”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188" name="กล่องข้อความ 187">
            <a:extLst>
              <a:ext uri="{FF2B5EF4-FFF2-40B4-BE49-F238E27FC236}">
                <a16:creationId xmlns:a16="http://schemas.microsoft.com/office/drawing/2014/main" id="{E80E4766-17E7-43C2-B1EE-1AB8B0A7B2E0}"/>
              </a:ext>
            </a:extLst>
          </p:cNvPr>
          <p:cNvSpPr txBox="1"/>
          <p:nvPr/>
        </p:nvSpPr>
        <p:spPr>
          <a:xfrm>
            <a:off x="5257800" y="7536666"/>
            <a:ext cx="1103523" cy="995422"/>
          </a:xfrm>
          <a:prstGeom prst="ellipse">
            <a:avLst/>
          </a:prstGeom>
          <a:solidFill>
            <a:srgbClr val="92D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กา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189" name="กล่องข้อความ 188">
            <a:extLst>
              <a:ext uri="{FF2B5EF4-FFF2-40B4-BE49-F238E27FC236}">
                <a16:creationId xmlns:a16="http://schemas.microsoft.com/office/drawing/2014/main" id="{EDA0777D-7AA1-455D-B123-0ADA2372FC9D}"/>
              </a:ext>
            </a:extLst>
          </p:cNvPr>
          <p:cNvSpPr txBox="1"/>
          <p:nvPr/>
        </p:nvSpPr>
        <p:spPr>
          <a:xfrm>
            <a:off x="7522882" y="7536666"/>
            <a:ext cx="1103523" cy="995422"/>
          </a:xfrm>
          <a:prstGeom prst="ellipse">
            <a:avLst/>
          </a:prstGeom>
          <a:solidFill>
            <a:srgbClr val="92D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ก่า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190" name="กล่องข้อความ 189">
            <a:extLst>
              <a:ext uri="{FF2B5EF4-FFF2-40B4-BE49-F238E27FC236}">
                <a16:creationId xmlns:a16="http://schemas.microsoft.com/office/drawing/2014/main" id="{83F8DED0-FB25-48E4-BF6A-3A19CB596807}"/>
              </a:ext>
            </a:extLst>
          </p:cNvPr>
          <p:cNvSpPr txBox="1"/>
          <p:nvPr/>
        </p:nvSpPr>
        <p:spPr>
          <a:xfrm>
            <a:off x="9735458" y="7536666"/>
            <a:ext cx="1103523" cy="995422"/>
          </a:xfrm>
          <a:prstGeom prst="ellipse">
            <a:avLst/>
          </a:prstGeom>
          <a:solidFill>
            <a:srgbClr val="92D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ก้า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191" name="กล่องข้อความ 190">
            <a:extLst>
              <a:ext uri="{FF2B5EF4-FFF2-40B4-BE49-F238E27FC236}">
                <a16:creationId xmlns:a16="http://schemas.microsoft.com/office/drawing/2014/main" id="{E5772E44-9704-43DD-B232-556294C8AF14}"/>
              </a:ext>
            </a:extLst>
          </p:cNvPr>
          <p:cNvSpPr txBox="1"/>
          <p:nvPr/>
        </p:nvSpPr>
        <p:spPr>
          <a:xfrm>
            <a:off x="12039600" y="7536666"/>
            <a:ext cx="1103523" cy="995422"/>
          </a:xfrm>
          <a:prstGeom prst="ellipse">
            <a:avLst/>
          </a:prstGeom>
          <a:solidFill>
            <a:srgbClr val="92D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ก๊า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192" name="กล่องข้อความ 191">
            <a:extLst>
              <a:ext uri="{FF2B5EF4-FFF2-40B4-BE49-F238E27FC236}">
                <a16:creationId xmlns:a16="http://schemas.microsoft.com/office/drawing/2014/main" id="{E3C1E602-55E1-47DE-A3C4-4A705834EF65}"/>
              </a:ext>
            </a:extLst>
          </p:cNvPr>
          <p:cNvSpPr txBox="1"/>
          <p:nvPr/>
        </p:nvSpPr>
        <p:spPr>
          <a:xfrm>
            <a:off x="14325600" y="7536666"/>
            <a:ext cx="1103523" cy="995422"/>
          </a:xfrm>
          <a:prstGeom prst="ellipse">
            <a:avLst/>
          </a:prstGeom>
          <a:solidFill>
            <a:srgbClr val="92D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ก๋า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208" name="กล่องข้อความ 207">
            <a:extLst>
              <a:ext uri="{FF2B5EF4-FFF2-40B4-BE49-F238E27FC236}">
                <a16:creationId xmlns:a16="http://schemas.microsoft.com/office/drawing/2014/main" id="{F28050F7-6517-4E47-84FE-AFDED5E98CBD}"/>
              </a:ext>
            </a:extLst>
          </p:cNvPr>
          <p:cNvSpPr txBox="1"/>
          <p:nvPr/>
        </p:nvSpPr>
        <p:spPr>
          <a:xfrm>
            <a:off x="13812826" y="4873139"/>
            <a:ext cx="2485163" cy="852607"/>
          </a:xfrm>
          <a:prstGeom prst="roundRect">
            <a:avLst>
              <a:gd name="adj" fmla="val 42241"/>
            </a:avLst>
          </a:prstGeom>
          <a:solidFill>
            <a:srgbClr val="83CAB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algn="ctr"/>
            <a:r>
              <a:rPr lang="th-TH" sz="3600" b="1" dirty="0">
                <a:latin typeface="Itim" panose="00000500000000000000" pitchFamily="50" charset="-34"/>
                <a:cs typeface="Itim" panose="00000500000000000000" pitchFamily="50" charset="-34"/>
              </a:rPr>
              <a:t>เสียงจัตวา</a:t>
            </a:r>
            <a:endParaRPr lang="th-TH" sz="3600" b="1" dirty="0"/>
          </a:p>
        </p:txBody>
      </p:sp>
      <p:sp>
        <p:nvSpPr>
          <p:cNvPr id="217" name="กล่องข้อความ 216">
            <a:extLst>
              <a:ext uri="{FF2B5EF4-FFF2-40B4-BE49-F238E27FC236}">
                <a16:creationId xmlns:a16="http://schemas.microsoft.com/office/drawing/2014/main" id="{6FFBF786-ADCF-4E6B-840E-D770B9B4D1A5}"/>
              </a:ext>
            </a:extLst>
          </p:cNvPr>
          <p:cNvSpPr txBox="1"/>
          <p:nvPr/>
        </p:nvSpPr>
        <p:spPr>
          <a:xfrm>
            <a:off x="3812059" y="4860637"/>
            <a:ext cx="2621504" cy="877610"/>
          </a:xfrm>
          <a:prstGeom prst="roundRect">
            <a:avLst>
              <a:gd name="adj" fmla="val 45438"/>
            </a:avLst>
          </a:prstGeom>
          <a:solidFill>
            <a:srgbClr val="83CAB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algn="ctr"/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เสียงสามัญ </a:t>
            </a:r>
            <a:endParaRPr lang="th-TH" dirty="0"/>
          </a:p>
        </p:txBody>
      </p:sp>
      <p:sp>
        <p:nvSpPr>
          <p:cNvPr id="219" name="กล่องข้อความ 218">
            <a:extLst>
              <a:ext uri="{FF2B5EF4-FFF2-40B4-BE49-F238E27FC236}">
                <a16:creationId xmlns:a16="http://schemas.microsoft.com/office/drawing/2014/main" id="{DC1FE6F7-0B2D-4255-8E9D-EDC66247F0ED}"/>
              </a:ext>
            </a:extLst>
          </p:cNvPr>
          <p:cNvSpPr txBox="1"/>
          <p:nvPr/>
        </p:nvSpPr>
        <p:spPr>
          <a:xfrm>
            <a:off x="6707801" y="4873139"/>
            <a:ext cx="2131783" cy="908864"/>
          </a:xfrm>
          <a:prstGeom prst="roundRect">
            <a:avLst>
              <a:gd name="adj" fmla="val 50000"/>
            </a:avLst>
          </a:prstGeom>
          <a:solidFill>
            <a:srgbClr val="83CAB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algn="ctr"/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เสียงเอก </a:t>
            </a:r>
            <a:endParaRPr lang="th-TH" dirty="0"/>
          </a:p>
        </p:txBody>
      </p:sp>
      <p:sp>
        <p:nvSpPr>
          <p:cNvPr id="221" name="กล่องข้อความ 220">
            <a:extLst>
              <a:ext uri="{FF2B5EF4-FFF2-40B4-BE49-F238E27FC236}">
                <a16:creationId xmlns:a16="http://schemas.microsoft.com/office/drawing/2014/main" id="{2421EF34-8A91-42BF-A90D-3C11FF21222C}"/>
              </a:ext>
            </a:extLst>
          </p:cNvPr>
          <p:cNvSpPr txBox="1"/>
          <p:nvPr/>
        </p:nvSpPr>
        <p:spPr>
          <a:xfrm>
            <a:off x="9113822" y="4873140"/>
            <a:ext cx="2048343" cy="852607"/>
          </a:xfrm>
          <a:prstGeom prst="roundRect">
            <a:avLst>
              <a:gd name="adj" fmla="val 42241"/>
            </a:avLst>
          </a:prstGeom>
          <a:solidFill>
            <a:srgbClr val="83CAB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algn="ctr"/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เสียงโท </a:t>
            </a:r>
            <a:endParaRPr lang="th-TH" dirty="0"/>
          </a:p>
        </p:txBody>
      </p:sp>
      <p:sp>
        <p:nvSpPr>
          <p:cNvPr id="223" name="กล่องข้อความ 222">
            <a:extLst>
              <a:ext uri="{FF2B5EF4-FFF2-40B4-BE49-F238E27FC236}">
                <a16:creationId xmlns:a16="http://schemas.microsoft.com/office/drawing/2014/main" id="{E4D57FCE-D929-4760-A602-EAFF975B8BEA}"/>
              </a:ext>
            </a:extLst>
          </p:cNvPr>
          <p:cNvSpPr txBox="1"/>
          <p:nvPr/>
        </p:nvSpPr>
        <p:spPr>
          <a:xfrm>
            <a:off x="11389507" y="4873139"/>
            <a:ext cx="2206971" cy="908864"/>
          </a:xfrm>
          <a:prstGeom prst="roundRect">
            <a:avLst>
              <a:gd name="adj" fmla="val 50000"/>
            </a:avLst>
          </a:prstGeom>
          <a:solidFill>
            <a:srgbClr val="83CAB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algn="ctr"/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เสียงตรี </a:t>
            </a:r>
            <a:endParaRPr lang="th-TH" dirty="0"/>
          </a:p>
        </p:txBody>
      </p:sp>
      <p:sp>
        <p:nvSpPr>
          <p:cNvPr id="224" name="กล่องข้อความ 223">
            <a:extLst>
              <a:ext uri="{FF2B5EF4-FFF2-40B4-BE49-F238E27FC236}">
                <a16:creationId xmlns:a16="http://schemas.microsoft.com/office/drawing/2014/main" id="{B5F0000B-21F2-494C-9FD2-BABDDF03B478}"/>
              </a:ext>
            </a:extLst>
          </p:cNvPr>
          <p:cNvSpPr txBox="1"/>
          <p:nvPr/>
        </p:nvSpPr>
        <p:spPr>
          <a:xfrm>
            <a:off x="7276853" y="8851183"/>
            <a:ext cx="148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เอก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  <p:sp>
        <p:nvSpPr>
          <p:cNvPr id="225" name="กล่องข้อความ 224">
            <a:extLst>
              <a:ext uri="{FF2B5EF4-FFF2-40B4-BE49-F238E27FC236}">
                <a16:creationId xmlns:a16="http://schemas.microsoft.com/office/drawing/2014/main" id="{42D8E01F-24F0-40B6-8E0A-9A2BBC7248F1}"/>
              </a:ext>
            </a:extLst>
          </p:cNvPr>
          <p:cNvSpPr txBox="1"/>
          <p:nvPr/>
        </p:nvSpPr>
        <p:spPr>
          <a:xfrm>
            <a:off x="9892597" y="8878397"/>
            <a:ext cx="75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โท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  <p:sp>
        <p:nvSpPr>
          <p:cNvPr id="226" name="กล่องข้อความ 225">
            <a:extLst>
              <a:ext uri="{FF2B5EF4-FFF2-40B4-BE49-F238E27FC236}">
                <a16:creationId xmlns:a16="http://schemas.microsoft.com/office/drawing/2014/main" id="{03E3B5DD-4E7A-4C93-942A-EC6BAD157B81}"/>
              </a:ext>
            </a:extLst>
          </p:cNvPr>
          <p:cNvSpPr txBox="1"/>
          <p:nvPr/>
        </p:nvSpPr>
        <p:spPr>
          <a:xfrm>
            <a:off x="12059977" y="8834493"/>
            <a:ext cx="94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ตรี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  <p:sp>
        <p:nvSpPr>
          <p:cNvPr id="227" name="กล่องข้อความ 226">
            <a:extLst>
              <a:ext uri="{FF2B5EF4-FFF2-40B4-BE49-F238E27FC236}">
                <a16:creationId xmlns:a16="http://schemas.microsoft.com/office/drawing/2014/main" id="{8D30B09C-8564-4E1D-8F0F-62ACFAC5125F}"/>
              </a:ext>
            </a:extLst>
          </p:cNvPr>
          <p:cNvSpPr txBox="1"/>
          <p:nvPr/>
        </p:nvSpPr>
        <p:spPr>
          <a:xfrm>
            <a:off x="14351577" y="8851183"/>
            <a:ext cx="11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จัตวา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  <p:sp>
        <p:nvSpPr>
          <p:cNvPr id="228" name="กล่องข้อความ 227">
            <a:extLst>
              <a:ext uri="{FF2B5EF4-FFF2-40B4-BE49-F238E27FC236}">
                <a16:creationId xmlns:a16="http://schemas.microsoft.com/office/drawing/2014/main" id="{EA6BDA6F-E343-4D50-9D40-9A9DC7304541}"/>
              </a:ext>
            </a:extLst>
          </p:cNvPr>
          <p:cNvSpPr txBox="1"/>
          <p:nvPr/>
        </p:nvSpPr>
        <p:spPr>
          <a:xfrm>
            <a:off x="4876800" y="8807640"/>
            <a:ext cx="188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สามัญ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90" grpId="0" animBg="1"/>
      <p:bldP spid="191" grpId="0" animBg="1"/>
      <p:bldP spid="192" grpId="0" animBg="1"/>
      <p:bldP spid="208" grpId="0" animBg="1"/>
      <p:bldP spid="217" grpId="0" animBg="1"/>
      <p:bldP spid="219" grpId="0" animBg="1"/>
      <p:bldP spid="221" grpId="0" animBg="1"/>
      <p:bldP spid="2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6150" y="-278857"/>
            <a:ext cx="18840300" cy="10844714"/>
            <a:chOff x="0" y="0"/>
            <a:chExt cx="25120399" cy="144596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68913" y="539829"/>
              <a:ext cx="1081574" cy="184490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68913" y="5682103"/>
              <a:ext cx="1081574" cy="184490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329113" y="9866367"/>
              <a:ext cx="1081574" cy="184490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3808712" y="11821442"/>
              <a:ext cx="1081574" cy="184490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7005400" y="5272255"/>
              <a:ext cx="1081574" cy="1844902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9223380" y="140335"/>
              <a:ext cx="1081574" cy="184490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4629112" y="5582230"/>
              <a:ext cx="1081574" cy="184490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2019413" y="2509000"/>
              <a:ext cx="1081574" cy="184490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029880" y="8007143"/>
              <a:ext cx="1081574" cy="184490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9223380" y="10132716"/>
              <a:ext cx="1081574" cy="184490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379877" y="1192768"/>
              <a:ext cx="1081574" cy="184490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2889313" y="12474381"/>
              <a:ext cx="1081574" cy="18449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3709713" y="3971280"/>
              <a:ext cx="1081574" cy="1844902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699497" y="8886249"/>
              <a:ext cx="1039805" cy="130587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2860697" y="9992380"/>
              <a:ext cx="1039805" cy="1305878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690300" y="8033564"/>
              <a:ext cx="1039805" cy="1305878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050764" y="13153741"/>
              <a:ext cx="1039805" cy="130587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050764" y="4893731"/>
              <a:ext cx="1039805" cy="130587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636482" y="2525066"/>
              <a:ext cx="1039805" cy="130587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615674" y="1062787"/>
              <a:ext cx="1039805" cy="130587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555606" y="8686503"/>
              <a:ext cx="1039805" cy="1305878"/>
            </a:xfrm>
            <a:prstGeom prst="rect">
              <a:avLst/>
            </a:prstGeom>
          </p:spPr>
        </p:pic>
        <p:grpSp>
          <p:nvGrpSpPr>
            <p:cNvPr id="24" name="Group 24"/>
            <p:cNvGrpSpPr/>
            <p:nvPr/>
          </p:nvGrpSpPr>
          <p:grpSpPr>
            <a:xfrm>
              <a:off x="3479599" y="3331578"/>
              <a:ext cx="199747" cy="199747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5119526" y="6404808"/>
              <a:ext cx="199747" cy="199747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9285987" y="2978259"/>
              <a:ext cx="199747" cy="199747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7446314" y="12427928"/>
              <a:ext cx="199747" cy="199747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10056014" y="7257493"/>
              <a:ext cx="199747" cy="199747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15615674" y="3830944"/>
              <a:ext cx="199747" cy="199747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13661011" y="10445573"/>
              <a:ext cx="199747" cy="199747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8" name="Group 38"/>
            <p:cNvGrpSpPr/>
            <p:nvPr/>
          </p:nvGrpSpPr>
          <p:grpSpPr>
            <a:xfrm>
              <a:off x="18673236" y="2878386"/>
              <a:ext cx="199747" cy="199747"/>
              <a:chOff x="0" y="0"/>
              <a:chExt cx="6350000" cy="6350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18573363" y="6604554"/>
              <a:ext cx="199747" cy="199747"/>
              <a:chOff x="0" y="0"/>
              <a:chExt cx="635000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17495538" y="12018080"/>
              <a:ext cx="199747" cy="199747"/>
              <a:chOff x="0" y="0"/>
              <a:chExt cx="6350000" cy="6350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</p:grp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BB2F0ABF-62F7-40EE-B057-61E917764503}"/>
              </a:ext>
            </a:extLst>
          </p:cNvPr>
          <p:cNvSpPr txBox="1"/>
          <p:nvPr/>
        </p:nvSpPr>
        <p:spPr>
          <a:xfrm>
            <a:off x="3405411" y="1288320"/>
            <a:ext cx="10308461" cy="1123712"/>
          </a:xfrm>
          <a:prstGeom prst="wedgeRoundRectCallout">
            <a:avLst>
              <a:gd name="adj1" fmla="val 48473"/>
              <a:gd name="adj2" fmla="val 103356"/>
              <a:gd name="adj3" fmla="val 16667"/>
            </a:avLst>
          </a:prstGeom>
          <a:solidFill>
            <a:srgbClr val="FF999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ลองผันวรรณยุกต์</a:t>
            </a:r>
            <a:r>
              <a:rPr lang="th-TH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อักษรกลาง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ดูสิ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7A605293-AC82-4234-B521-E6847B3E46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40" t="60302" r="12930" b="9860"/>
          <a:stretch/>
        </p:blipFill>
        <p:spPr>
          <a:xfrm>
            <a:off x="3316763" y="3439177"/>
            <a:ext cx="11044758" cy="5641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ECE72CFD-5489-4090-9748-66E4E191A3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3244" r="17969" b="10646"/>
          <a:stretch/>
        </p:blipFill>
        <p:spPr>
          <a:xfrm>
            <a:off x="13685732" y="536491"/>
            <a:ext cx="3297758" cy="3830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6150" y="-278857"/>
            <a:ext cx="18840300" cy="10844714"/>
            <a:chOff x="0" y="0"/>
            <a:chExt cx="25120399" cy="144596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68913" y="539829"/>
              <a:ext cx="1081574" cy="184490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68913" y="5682103"/>
              <a:ext cx="1081574" cy="184490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329113" y="9866367"/>
              <a:ext cx="1081574" cy="184490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3808712" y="11821442"/>
              <a:ext cx="1081574" cy="184490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7005400" y="5272255"/>
              <a:ext cx="1081574" cy="1844902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9223380" y="140335"/>
              <a:ext cx="1081574" cy="184490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4629112" y="5582230"/>
              <a:ext cx="1081574" cy="184490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2019413" y="2509000"/>
              <a:ext cx="1081574" cy="184490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029880" y="8007143"/>
              <a:ext cx="1081574" cy="184490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9223380" y="10132716"/>
              <a:ext cx="1081574" cy="184490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379877" y="1192768"/>
              <a:ext cx="1081574" cy="184490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2889313" y="12474381"/>
              <a:ext cx="1081574" cy="18449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3709713" y="3971280"/>
              <a:ext cx="1081574" cy="1844902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699497" y="8886249"/>
              <a:ext cx="1039805" cy="130587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2860697" y="9992380"/>
              <a:ext cx="1039805" cy="1305878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690300" y="8033564"/>
              <a:ext cx="1039805" cy="1305878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050764" y="13153741"/>
              <a:ext cx="1039805" cy="130587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050764" y="4893731"/>
              <a:ext cx="1039805" cy="130587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636482" y="2525066"/>
              <a:ext cx="1039805" cy="130587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615674" y="1062787"/>
              <a:ext cx="1039805" cy="130587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555606" y="8686503"/>
              <a:ext cx="1039805" cy="1305878"/>
            </a:xfrm>
            <a:prstGeom prst="rect">
              <a:avLst/>
            </a:prstGeom>
          </p:spPr>
        </p:pic>
        <p:grpSp>
          <p:nvGrpSpPr>
            <p:cNvPr id="24" name="Group 24"/>
            <p:cNvGrpSpPr/>
            <p:nvPr/>
          </p:nvGrpSpPr>
          <p:grpSpPr>
            <a:xfrm>
              <a:off x="3479599" y="3331578"/>
              <a:ext cx="199747" cy="199747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5119526" y="6404808"/>
              <a:ext cx="199747" cy="199747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9285987" y="2978259"/>
              <a:ext cx="199747" cy="199747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7446314" y="12427928"/>
              <a:ext cx="199747" cy="199747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10056014" y="7257493"/>
              <a:ext cx="199747" cy="199747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15615674" y="3830944"/>
              <a:ext cx="199747" cy="199747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13661011" y="10445573"/>
              <a:ext cx="199747" cy="199747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8" name="Group 38"/>
            <p:cNvGrpSpPr/>
            <p:nvPr/>
          </p:nvGrpSpPr>
          <p:grpSpPr>
            <a:xfrm>
              <a:off x="18673236" y="2878386"/>
              <a:ext cx="199747" cy="199747"/>
              <a:chOff x="0" y="0"/>
              <a:chExt cx="6350000" cy="6350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18573363" y="6604554"/>
              <a:ext cx="199747" cy="199747"/>
              <a:chOff x="0" y="0"/>
              <a:chExt cx="635000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17495538" y="12018080"/>
              <a:ext cx="199747" cy="199747"/>
              <a:chOff x="0" y="0"/>
              <a:chExt cx="6350000" cy="6350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</p:grp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BB2F0ABF-62F7-40EE-B057-61E917764503}"/>
              </a:ext>
            </a:extLst>
          </p:cNvPr>
          <p:cNvSpPr txBox="1"/>
          <p:nvPr/>
        </p:nvSpPr>
        <p:spPr>
          <a:xfrm>
            <a:off x="3405411" y="1288320"/>
            <a:ext cx="10308461" cy="1123712"/>
          </a:xfrm>
          <a:prstGeom prst="wedgeRoundRectCallout">
            <a:avLst>
              <a:gd name="adj1" fmla="val 48473"/>
              <a:gd name="adj2" fmla="val 103356"/>
              <a:gd name="adj3" fmla="val 16667"/>
            </a:avLst>
          </a:prstGeom>
          <a:solidFill>
            <a:srgbClr val="FF999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ลองผันวรรณยุกต์</a:t>
            </a:r>
            <a:r>
              <a:rPr lang="th-TH" sz="6000" b="1" dirty="0">
                <a:solidFill>
                  <a:srgbClr val="3E4D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อักษรกลาง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ดูสิ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graphicFrame>
        <p:nvGraphicFramePr>
          <p:cNvPr id="44" name="ตาราง 43">
            <a:extLst>
              <a:ext uri="{FF2B5EF4-FFF2-40B4-BE49-F238E27FC236}">
                <a16:creationId xmlns:a16="http://schemas.microsoft.com/office/drawing/2014/main" id="{57F25F37-574C-0B9E-2F32-E26FE4D63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54366"/>
              </p:ext>
            </p:extLst>
          </p:nvPr>
        </p:nvGraphicFramePr>
        <p:xfrm>
          <a:off x="2647043" y="3162106"/>
          <a:ext cx="12192000" cy="6091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04342953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0936118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7591109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4668999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68304562"/>
                    </a:ext>
                  </a:extLst>
                </a:gridCol>
              </a:tblGrid>
              <a:tr h="1722464"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สามัญ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เอก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โท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ตรี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จัตวา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15630"/>
                  </a:ext>
                </a:extLst>
              </a:tr>
              <a:tr h="647957"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บ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บ่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บ้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 err="1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บ๊</a:t>
                      </a:r>
                      <a:r>
                        <a:rPr lang="th-TH" sz="8000" dirty="0" err="1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  <a:r>
                        <a:rPr lang="th-TH" sz="8000" dirty="0" err="1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น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 err="1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บ๋</a:t>
                      </a:r>
                      <a:r>
                        <a:rPr lang="th-TH" sz="8000" dirty="0" err="1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  <a:r>
                        <a:rPr lang="th-TH" sz="8000" dirty="0" err="1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น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287668"/>
                  </a:ext>
                </a:extLst>
              </a:tr>
              <a:tr h="1399623"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อ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อ่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อ้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 err="1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อ๊</a:t>
                      </a:r>
                      <a:r>
                        <a:rPr lang="th-TH" sz="8000" dirty="0" err="1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  <a:endParaRPr lang="th-TH" sz="8000" dirty="0">
                        <a:solidFill>
                          <a:srgbClr val="FF0000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 err="1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อ๋</a:t>
                      </a:r>
                      <a:r>
                        <a:rPr lang="th-TH" sz="8000" dirty="0" err="1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  <a:endParaRPr lang="th-TH" sz="8000" dirty="0">
                        <a:solidFill>
                          <a:srgbClr val="FF0000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25180"/>
                  </a:ext>
                </a:extLst>
              </a:tr>
              <a:tr h="1658711"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ปง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ป</a:t>
                      </a:r>
                      <a:r>
                        <a:rPr lang="th-TH" sz="8000" dirty="0" err="1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่ง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ป้ง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ป</a:t>
                      </a:r>
                      <a:r>
                        <a:rPr lang="th-TH" sz="8000" dirty="0" err="1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๊ง</a:t>
                      </a:r>
                      <a:endParaRPr lang="th-TH" sz="8000" dirty="0">
                        <a:solidFill>
                          <a:schemeClr val="tx1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ป๋ง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58883"/>
                  </a:ext>
                </a:extLst>
              </a:tr>
            </a:tbl>
          </a:graphicData>
        </a:graphic>
      </p:graphicFrame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ECE72CFD-5489-4090-9748-66E4E191A3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3244" r="17969" b="10646"/>
          <a:stretch/>
        </p:blipFill>
        <p:spPr>
          <a:xfrm>
            <a:off x="14108893" y="304446"/>
            <a:ext cx="3297758" cy="3830760"/>
          </a:xfrm>
          <a:prstGeom prst="rect">
            <a:avLst/>
          </a:prstGeom>
        </p:spPr>
      </p:pic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F766209A-219F-C187-3B9A-97F622606638}"/>
              </a:ext>
            </a:extLst>
          </p:cNvPr>
          <p:cNvSpPr txBox="1"/>
          <p:nvPr/>
        </p:nvSpPr>
        <p:spPr>
          <a:xfrm>
            <a:off x="5704306" y="2854721"/>
            <a:ext cx="171103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9900" dirty="0">
                <a:solidFill>
                  <a:srgbClr val="00B05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่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AE025C73-B9AE-A886-2AC1-774696E55348}"/>
              </a:ext>
            </a:extLst>
          </p:cNvPr>
          <p:cNvSpPr txBox="1"/>
          <p:nvPr/>
        </p:nvSpPr>
        <p:spPr>
          <a:xfrm>
            <a:off x="8475591" y="2900746"/>
            <a:ext cx="17757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600" dirty="0">
                <a:solidFill>
                  <a:srgbClr val="00B05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้</a:t>
            </a: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83620ACD-4DE4-A1AB-FC14-C7626918014E}"/>
              </a:ext>
            </a:extLst>
          </p:cNvPr>
          <p:cNvSpPr txBox="1"/>
          <p:nvPr/>
        </p:nvSpPr>
        <p:spPr>
          <a:xfrm>
            <a:off x="10888174" y="2926480"/>
            <a:ext cx="17757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600" dirty="0">
                <a:solidFill>
                  <a:srgbClr val="00B05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๊</a:t>
            </a:r>
          </a:p>
        </p:txBody>
      </p:sp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4F80F494-AE65-3174-65FF-92523AF17A86}"/>
              </a:ext>
            </a:extLst>
          </p:cNvPr>
          <p:cNvSpPr txBox="1"/>
          <p:nvPr/>
        </p:nvSpPr>
        <p:spPr>
          <a:xfrm>
            <a:off x="13583896" y="2778924"/>
            <a:ext cx="103271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9900" dirty="0">
                <a:solidFill>
                  <a:srgbClr val="00B05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๋</a:t>
            </a:r>
          </a:p>
        </p:txBody>
      </p:sp>
    </p:spTree>
    <p:extLst>
      <p:ext uri="{BB962C8B-B14F-4D97-AF65-F5344CB8AC3E}">
        <p14:creationId xmlns:p14="http://schemas.microsoft.com/office/powerpoint/2010/main" val="1592938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6150" y="-278857"/>
            <a:ext cx="18840300" cy="10844714"/>
            <a:chOff x="0" y="0"/>
            <a:chExt cx="25120399" cy="144596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68913" y="539829"/>
              <a:ext cx="1081574" cy="1844902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68913" y="5682103"/>
              <a:ext cx="1081574" cy="184490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329113" y="9866367"/>
              <a:ext cx="1081574" cy="1844902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3808712" y="11821442"/>
              <a:ext cx="1081574" cy="184490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7005400" y="5272255"/>
              <a:ext cx="1081574" cy="1844902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9223380" y="140335"/>
              <a:ext cx="1081574" cy="184490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4629112" y="5582230"/>
              <a:ext cx="1081574" cy="184490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2019413" y="2509000"/>
              <a:ext cx="1081574" cy="184490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029880" y="8007143"/>
              <a:ext cx="1081574" cy="184490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9223380" y="10132716"/>
              <a:ext cx="1081574" cy="184490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0379877" y="1192768"/>
              <a:ext cx="1081574" cy="1844902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12889313" y="12474381"/>
              <a:ext cx="1081574" cy="184490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443710">
              <a:off x="23709713" y="3971280"/>
              <a:ext cx="1081574" cy="1844902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699497" y="8886249"/>
              <a:ext cx="1039805" cy="1305878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2860697" y="9992380"/>
              <a:ext cx="1039805" cy="1305878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1690300" y="8033564"/>
              <a:ext cx="1039805" cy="1305878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050764" y="13153741"/>
              <a:ext cx="1039805" cy="1305878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050764" y="4893731"/>
              <a:ext cx="1039805" cy="1305878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636482" y="2525066"/>
              <a:ext cx="1039805" cy="1305878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615674" y="1062787"/>
              <a:ext cx="1039805" cy="1305878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555606" y="8686503"/>
              <a:ext cx="1039805" cy="1305878"/>
            </a:xfrm>
            <a:prstGeom prst="rect">
              <a:avLst/>
            </a:prstGeom>
          </p:spPr>
        </p:pic>
        <p:grpSp>
          <p:nvGrpSpPr>
            <p:cNvPr id="24" name="Group 24"/>
            <p:cNvGrpSpPr/>
            <p:nvPr/>
          </p:nvGrpSpPr>
          <p:grpSpPr>
            <a:xfrm>
              <a:off x="3479599" y="3331578"/>
              <a:ext cx="199747" cy="199747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5119526" y="6404808"/>
              <a:ext cx="199747" cy="199747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9285987" y="2978259"/>
              <a:ext cx="199747" cy="199747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7446314" y="12427928"/>
              <a:ext cx="199747" cy="199747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2" name="Group 32"/>
            <p:cNvGrpSpPr/>
            <p:nvPr/>
          </p:nvGrpSpPr>
          <p:grpSpPr>
            <a:xfrm>
              <a:off x="10056014" y="7257493"/>
              <a:ext cx="199747" cy="199747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15615674" y="3830944"/>
              <a:ext cx="199747" cy="199747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6" name="Group 36"/>
            <p:cNvGrpSpPr/>
            <p:nvPr/>
          </p:nvGrpSpPr>
          <p:grpSpPr>
            <a:xfrm>
              <a:off x="13661011" y="10445573"/>
              <a:ext cx="199747" cy="199747"/>
              <a:chOff x="0" y="0"/>
              <a:chExt cx="6350000" cy="63500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38" name="Group 38"/>
            <p:cNvGrpSpPr/>
            <p:nvPr/>
          </p:nvGrpSpPr>
          <p:grpSpPr>
            <a:xfrm>
              <a:off x="18673236" y="2878386"/>
              <a:ext cx="199747" cy="199747"/>
              <a:chOff x="0" y="0"/>
              <a:chExt cx="6350000" cy="6350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40" name="Group 40"/>
            <p:cNvGrpSpPr/>
            <p:nvPr/>
          </p:nvGrpSpPr>
          <p:grpSpPr>
            <a:xfrm>
              <a:off x="18573363" y="6604554"/>
              <a:ext cx="199747" cy="199747"/>
              <a:chOff x="0" y="0"/>
              <a:chExt cx="635000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17495538" y="12018080"/>
              <a:ext cx="199747" cy="199747"/>
              <a:chOff x="0" y="0"/>
              <a:chExt cx="6350000" cy="6350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75B3F"/>
              </a:solidFill>
            </p:spPr>
          </p:sp>
        </p:grpSp>
      </p:grp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BB2F0ABF-62F7-40EE-B057-61E917764503}"/>
              </a:ext>
            </a:extLst>
          </p:cNvPr>
          <p:cNvSpPr txBox="1"/>
          <p:nvPr/>
        </p:nvSpPr>
        <p:spPr>
          <a:xfrm>
            <a:off x="3405411" y="1288320"/>
            <a:ext cx="10308461" cy="1123712"/>
          </a:xfrm>
          <a:prstGeom prst="wedgeRoundRectCallout">
            <a:avLst>
              <a:gd name="adj1" fmla="val 48473"/>
              <a:gd name="adj2" fmla="val 103356"/>
              <a:gd name="adj3" fmla="val 16667"/>
            </a:avLst>
          </a:prstGeom>
          <a:solidFill>
            <a:srgbClr val="FF9999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ลองผันวรรณยุกต์</a:t>
            </a:r>
            <a:r>
              <a:rPr lang="th-TH" sz="6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อักษรกลาง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ดูสิ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graphicFrame>
        <p:nvGraphicFramePr>
          <p:cNvPr id="44" name="ตาราง 43">
            <a:extLst>
              <a:ext uri="{FF2B5EF4-FFF2-40B4-BE49-F238E27FC236}">
                <a16:creationId xmlns:a16="http://schemas.microsoft.com/office/drawing/2014/main" id="{57F25F37-574C-0B9E-2F32-E26FE4D63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80122"/>
              </p:ext>
            </p:extLst>
          </p:nvPr>
        </p:nvGraphicFramePr>
        <p:xfrm>
          <a:off x="2920370" y="3061762"/>
          <a:ext cx="12192000" cy="630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04342953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0936118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7591109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4668999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68304562"/>
                    </a:ext>
                  </a:extLst>
                </a:gridCol>
              </a:tblGrid>
              <a:tr h="1934715"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สามัญ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เอก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โท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ตรี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จัตวา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115630"/>
                  </a:ext>
                </a:extLst>
              </a:tr>
              <a:tr h="647957"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ต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 err="1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ต่</a:t>
                      </a:r>
                      <a:r>
                        <a:rPr lang="th-TH" sz="8000" dirty="0" err="1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  <a:endParaRPr lang="th-TH" sz="8000" dirty="0">
                        <a:solidFill>
                          <a:srgbClr val="FF0000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ต้</a:t>
                      </a:r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 err="1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ต๊</a:t>
                      </a:r>
                      <a:r>
                        <a:rPr lang="th-TH" sz="8000" dirty="0" err="1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  <a:endParaRPr lang="th-TH" sz="8000" dirty="0">
                        <a:solidFill>
                          <a:srgbClr val="FF0000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 err="1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ต๋</a:t>
                      </a:r>
                      <a:r>
                        <a:rPr lang="th-TH" sz="8000" dirty="0" err="1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า</a:t>
                      </a:r>
                      <a:endParaRPr lang="th-TH" sz="8000" dirty="0">
                        <a:solidFill>
                          <a:srgbClr val="FF0000"/>
                        </a:solidFill>
                        <a:latin typeface="Itim" panose="00000500000000000000" pitchFamily="50" charset="-34"/>
                        <a:cs typeface="Itim" panose="00000500000000000000" pitchFamily="50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287668"/>
                  </a:ext>
                </a:extLst>
              </a:tr>
              <a:tr h="1399623"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ด่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ด้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ด๊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แ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ด๋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725180"/>
                  </a:ext>
                </a:extLst>
              </a:tr>
              <a:tr h="1658711"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โ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โ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บ่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โ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บ้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โ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บ๊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8000" dirty="0">
                          <a:solidFill>
                            <a:srgbClr val="FF0000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โ</a:t>
                      </a:r>
                      <a:r>
                        <a:rPr lang="th-TH" sz="8000" dirty="0">
                          <a:solidFill>
                            <a:schemeClr val="tx1"/>
                          </a:solidFill>
                          <a:latin typeface="Itim" panose="00000500000000000000" pitchFamily="50" charset="-34"/>
                          <a:cs typeface="Itim" panose="00000500000000000000" pitchFamily="50" charset="-34"/>
                        </a:rPr>
                        <a:t>บ๋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758883"/>
                  </a:ext>
                </a:extLst>
              </a:tr>
            </a:tbl>
          </a:graphicData>
        </a:graphic>
      </p:graphicFrame>
      <p:pic>
        <p:nvPicPr>
          <p:cNvPr id="54" name="รูปภาพ 53">
            <a:extLst>
              <a:ext uri="{FF2B5EF4-FFF2-40B4-BE49-F238E27FC236}">
                <a16:creationId xmlns:a16="http://schemas.microsoft.com/office/drawing/2014/main" id="{ECE72CFD-5489-4090-9748-66E4E191A3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3244" r="17969" b="10646"/>
          <a:stretch/>
        </p:blipFill>
        <p:spPr>
          <a:xfrm>
            <a:off x="14300691" y="391987"/>
            <a:ext cx="3071317" cy="3567720"/>
          </a:xfrm>
          <a:prstGeom prst="rect">
            <a:avLst/>
          </a:prstGeom>
        </p:spPr>
      </p:pic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5846041E-0FD2-38C6-3B9A-7DAE334903EB}"/>
              </a:ext>
            </a:extLst>
          </p:cNvPr>
          <p:cNvSpPr txBox="1"/>
          <p:nvPr/>
        </p:nvSpPr>
        <p:spPr>
          <a:xfrm>
            <a:off x="5956700" y="2782149"/>
            <a:ext cx="171103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9900" dirty="0">
                <a:solidFill>
                  <a:srgbClr val="00B05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่</a:t>
            </a: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82A089A3-123C-4D8D-A236-4B504E56FC1A}"/>
              </a:ext>
            </a:extLst>
          </p:cNvPr>
          <p:cNvSpPr txBox="1"/>
          <p:nvPr/>
        </p:nvSpPr>
        <p:spPr>
          <a:xfrm>
            <a:off x="8727985" y="2828174"/>
            <a:ext cx="17757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600" dirty="0">
                <a:solidFill>
                  <a:srgbClr val="00B05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้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AFE95AEC-CF04-3E19-FF16-49655952267C}"/>
              </a:ext>
            </a:extLst>
          </p:cNvPr>
          <p:cNvSpPr txBox="1"/>
          <p:nvPr/>
        </p:nvSpPr>
        <p:spPr>
          <a:xfrm>
            <a:off x="11140568" y="2853908"/>
            <a:ext cx="17757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6600" dirty="0">
                <a:solidFill>
                  <a:srgbClr val="00B05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๊</a:t>
            </a: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B0F76A06-4EBC-62C1-2738-8965ABB85CFC}"/>
              </a:ext>
            </a:extLst>
          </p:cNvPr>
          <p:cNvSpPr txBox="1"/>
          <p:nvPr/>
        </p:nvSpPr>
        <p:spPr>
          <a:xfrm>
            <a:off x="13836290" y="2706352"/>
            <a:ext cx="1032711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9900" dirty="0">
                <a:solidFill>
                  <a:srgbClr val="00B05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๋</a:t>
            </a:r>
          </a:p>
        </p:txBody>
      </p:sp>
    </p:spTree>
    <p:extLst>
      <p:ext uri="{BB962C8B-B14F-4D97-AF65-F5344CB8AC3E}">
        <p14:creationId xmlns:p14="http://schemas.microsoft.com/office/powerpoint/2010/main" val="977663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98774" y="9258300"/>
            <a:ext cx="1569340" cy="1559532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949717" y="913096"/>
            <a:ext cx="12994813" cy="9373903"/>
            <a:chOff x="0" y="0"/>
            <a:chExt cx="3328858" cy="11061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0F41CB1A-7E05-4FE7-8B96-0005B5E63B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276" b="91016" l="22035" r="48463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557" t="44458" r="51540" b="8350"/>
          <a:stretch/>
        </p:blipFill>
        <p:spPr>
          <a:xfrm>
            <a:off x="4503378" y="1431118"/>
            <a:ext cx="9068612" cy="9111382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D667FDD3-308C-4410-9B1B-499BC36D0890}"/>
              </a:ext>
            </a:extLst>
          </p:cNvPr>
          <p:cNvSpPr txBox="1"/>
          <p:nvPr/>
        </p:nvSpPr>
        <p:spPr>
          <a:xfrm>
            <a:off x="3951616" y="4529145"/>
            <a:ext cx="1103523" cy="995422"/>
          </a:xfrm>
          <a:prstGeom prst="ellipse">
            <a:avLst/>
          </a:prstGeom>
          <a:solidFill>
            <a:srgbClr val="3FFF7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กา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57C05FDD-0FB5-427F-9065-EFDEEF6D5A59}"/>
              </a:ext>
            </a:extLst>
          </p:cNvPr>
          <p:cNvSpPr txBox="1"/>
          <p:nvPr/>
        </p:nvSpPr>
        <p:spPr>
          <a:xfrm>
            <a:off x="7342333" y="657595"/>
            <a:ext cx="1103523" cy="995422"/>
          </a:xfrm>
          <a:prstGeom prst="ellipse">
            <a:avLst/>
          </a:prstGeom>
          <a:solidFill>
            <a:srgbClr val="3FFF7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ก่า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5188C6BC-CFB6-43A6-BF92-EB981CAFA610}"/>
              </a:ext>
            </a:extLst>
          </p:cNvPr>
          <p:cNvSpPr txBox="1"/>
          <p:nvPr/>
        </p:nvSpPr>
        <p:spPr>
          <a:xfrm>
            <a:off x="9942016" y="599209"/>
            <a:ext cx="1103523" cy="995422"/>
          </a:xfrm>
          <a:prstGeom prst="ellipse">
            <a:avLst/>
          </a:prstGeom>
          <a:solidFill>
            <a:srgbClr val="3FFF7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ก้า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3CEFAED3-89DC-432A-A29A-0A86B0EA61B9}"/>
              </a:ext>
            </a:extLst>
          </p:cNvPr>
          <p:cNvSpPr txBox="1"/>
          <p:nvPr/>
        </p:nvSpPr>
        <p:spPr>
          <a:xfrm>
            <a:off x="11631883" y="1431421"/>
            <a:ext cx="1103523" cy="995422"/>
          </a:xfrm>
          <a:prstGeom prst="ellipse">
            <a:avLst/>
          </a:prstGeom>
          <a:solidFill>
            <a:srgbClr val="3FFF7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ก๊า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47474224-D63B-4F63-84E0-A6FAAF52FE65}"/>
              </a:ext>
            </a:extLst>
          </p:cNvPr>
          <p:cNvSpPr txBox="1"/>
          <p:nvPr/>
        </p:nvSpPr>
        <p:spPr>
          <a:xfrm>
            <a:off x="13223822" y="2663540"/>
            <a:ext cx="1103523" cy="995422"/>
          </a:xfrm>
          <a:prstGeom prst="ellipse">
            <a:avLst/>
          </a:prstGeom>
          <a:solidFill>
            <a:srgbClr val="3FFF7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ก๋า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287D0595-A566-44DF-AAB3-044F098DA6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1" t="13435" r="21276" b="13915"/>
          <a:stretch/>
        </p:blipFill>
        <p:spPr>
          <a:xfrm flipH="1">
            <a:off x="14589264" y="6315976"/>
            <a:ext cx="2479535" cy="3913648"/>
          </a:xfrm>
          <a:prstGeom prst="rect">
            <a:avLst/>
          </a:prstGeom>
        </p:spPr>
      </p:pic>
      <p:sp>
        <p:nvSpPr>
          <p:cNvPr id="21" name="คำบรรยายภาพ: วงรี 20">
            <a:extLst>
              <a:ext uri="{FF2B5EF4-FFF2-40B4-BE49-F238E27FC236}">
                <a16:creationId xmlns:a16="http://schemas.microsoft.com/office/drawing/2014/main" id="{ADADE7C7-75CC-48E1-8AD5-D0CB4B21E895}"/>
              </a:ext>
            </a:extLst>
          </p:cNvPr>
          <p:cNvSpPr/>
          <p:nvPr/>
        </p:nvSpPr>
        <p:spPr>
          <a:xfrm>
            <a:off x="14327345" y="3286504"/>
            <a:ext cx="3397160" cy="2590800"/>
          </a:xfrm>
          <a:prstGeom prst="wedgeEllipseCallout">
            <a:avLst>
              <a:gd name="adj1" fmla="val 3890"/>
              <a:gd name="adj2" fmla="val 61660"/>
            </a:avLst>
          </a:prstGeom>
          <a:solidFill>
            <a:srgbClr val="EED2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ยกมือขึ้นมาผันตามเลยจ้า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8E0E3F6F-C29D-42DB-B3EE-880296B66CF5}"/>
              </a:ext>
            </a:extLst>
          </p:cNvPr>
          <p:cNvSpPr txBox="1"/>
          <p:nvPr/>
        </p:nvSpPr>
        <p:spPr>
          <a:xfrm>
            <a:off x="318277" y="1259537"/>
            <a:ext cx="5582451" cy="3139321"/>
          </a:xfrm>
          <a:prstGeom prst="rect">
            <a:avLst/>
          </a:prstGeom>
          <a:solidFill>
            <a:srgbClr val="93FFAF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การผันวรรณยุกต์</a:t>
            </a:r>
          </a:p>
          <a:p>
            <a:pPr algn="ctr"/>
            <a:r>
              <a:rPr lang="th-TH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“</a:t>
            </a:r>
            <a:r>
              <a:rPr lang="th-TH" sz="66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อักษรกลาง</a:t>
            </a:r>
            <a:r>
              <a:rPr lang="th-TH" sz="66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”</a:t>
            </a:r>
            <a:endParaRPr lang="en-US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68ED5A0A-B094-42DF-8FD1-49282871A43C}"/>
              </a:ext>
            </a:extLst>
          </p:cNvPr>
          <p:cNvSpPr txBox="1"/>
          <p:nvPr/>
        </p:nvSpPr>
        <p:spPr>
          <a:xfrm>
            <a:off x="4786427" y="5524567"/>
            <a:ext cx="136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Itim" panose="00000500000000000000" pitchFamily="50" charset="-34"/>
                <a:cs typeface="Itim" panose="00000500000000000000" pitchFamily="50" charset="-34"/>
              </a:rPr>
              <a:t>สามัญ</a:t>
            </a:r>
          </a:p>
        </p:txBody>
      </p:sp>
      <p:pic>
        <p:nvPicPr>
          <p:cNvPr id="24" name="Picture 31">
            <a:extLst>
              <a:ext uri="{FF2B5EF4-FFF2-40B4-BE49-F238E27FC236}">
                <a16:creationId xmlns:a16="http://schemas.microsoft.com/office/drawing/2014/main" id="{8BDF33D8-97AC-4854-AE5A-E189406DC8C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5352" y="361251"/>
            <a:ext cx="1356458" cy="114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กล่องข้อความ 185">
            <a:extLst>
              <a:ext uri="{FF2B5EF4-FFF2-40B4-BE49-F238E27FC236}">
                <a16:creationId xmlns:a16="http://schemas.microsoft.com/office/drawing/2014/main" id="{C1426295-5FC7-4B68-9FB4-A880962AECB6}"/>
              </a:ext>
            </a:extLst>
          </p:cNvPr>
          <p:cNvSpPr txBox="1"/>
          <p:nvPr/>
        </p:nvSpPr>
        <p:spPr>
          <a:xfrm>
            <a:off x="4214207" y="2874577"/>
            <a:ext cx="11127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 อักษรสูง ผันได้ </a:t>
            </a:r>
            <a:r>
              <a:rPr lang="th-TH" sz="4400" b="1" dirty="0">
                <a:solidFill>
                  <a:srgbClr val="FF0000"/>
                </a:solidFill>
                <a:latin typeface="Itim" panose="00000500000000000000" pitchFamily="50" charset="-34"/>
                <a:cs typeface="Itim" panose="00000500000000000000" pitchFamily="50" charset="-34"/>
              </a:rPr>
              <a:t>๓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 เสียง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คือ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อักษรสูงมีพื้นเสียงเป็น</a:t>
            </a:r>
            <a:r>
              <a:rPr kumimoji="0" lang="th-TH" sz="4400" b="1" i="0" u="sng" strike="noStrike" kern="1200" cap="none" spc="0" normalizeH="0" baseline="0" noProof="0" dirty="0">
                <a:ln>
                  <a:noFill/>
                </a:ln>
                <a:solidFill>
                  <a:srgbClr val="10A164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เสียงจัตวา</a:t>
            </a:r>
            <a:endParaRPr kumimoji="0" lang="en-US" sz="4400" b="1" i="0" u="sng" strike="noStrike" kern="1200" cap="none" spc="0" normalizeH="0" baseline="0" noProof="0" dirty="0">
              <a:ln>
                <a:noFill/>
              </a:ln>
              <a:solidFill>
                <a:srgbClr val="10A164"/>
              </a:solidFill>
              <a:effectLst/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87" name="กล่องข้อความ 186">
            <a:extLst>
              <a:ext uri="{FF2B5EF4-FFF2-40B4-BE49-F238E27FC236}">
                <a16:creationId xmlns:a16="http://schemas.microsoft.com/office/drawing/2014/main" id="{BFC0D60C-AB39-4041-A265-2C49A3207C71}"/>
              </a:ext>
            </a:extLst>
          </p:cNvPr>
          <p:cNvSpPr txBox="1"/>
          <p:nvPr/>
        </p:nvSpPr>
        <p:spPr>
          <a:xfrm>
            <a:off x="5376146" y="643699"/>
            <a:ext cx="9485677" cy="255454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การผันวรรณยุกต์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“</a:t>
            </a:r>
            <a:r>
              <a:rPr kumimoji="0" lang="th-TH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อักษรสูง</a:t>
            </a:r>
            <a:r>
              <a:rPr kumimoji="0" lang="th-TH" sz="8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39700">
                    <a:srgbClr val="FFC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”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39700">
                  <a:srgbClr val="FFC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88" name="กล่องข้อความ 187">
            <a:extLst>
              <a:ext uri="{FF2B5EF4-FFF2-40B4-BE49-F238E27FC236}">
                <a16:creationId xmlns:a16="http://schemas.microsoft.com/office/drawing/2014/main" id="{E80E4766-17E7-43C2-B1EE-1AB8B0A7B2E0}"/>
              </a:ext>
            </a:extLst>
          </p:cNvPr>
          <p:cNvSpPr txBox="1"/>
          <p:nvPr/>
        </p:nvSpPr>
        <p:spPr>
          <a:xfrm>
            <a:off x="5376146" y="7536666"/>
            <a:ext cx="1103523" cy="995422"/>
          </a:xfrm>
          <a:prstGeom prst="ellipse">
            <a:avLst/>
          </a:prstGeom>
          <a:solidFill>
            <a:srgbClr val="EED24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-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89" name="กล่องข้อความ 188">
            <a:extLst>
              <a:ext uri="{FF2B5EF4-FFF2-40B4-BE49-F238E27FC236}">
                <a16:creationId xmlns:a16="http://schemas.microsoft.com/office/drawing/2014/main" id="{EDA0777D-7AA1-455D-B123-0ADA2372FC9D}"/>
              </a:ext>
            </a:extLst>
          </p:cNvPr>
          <p:cNvSpPr txBox="1"/>
          <p:nvPr/>
        </p:nvSpPr>
        <p:spPr>
          <a:xfrm>
            <a:off x="7522882" y="7536666"/>
            <a:ext cx="1103523" cy="995422"/>
          </a:xfrm>
          <a:prstGeom prst="ellipse">
            <a:avLst/>
          </a:prstGeom>
          <a:solidFill>
            <a:srgbClr val="EED24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ข่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90" name="กล่องข้อความ 189">
            <a:extLst>
              <a:ext uri="{FF2B5EF4-FFF2-40B4-BE49-F238E27FC236}">
                <a16:creationId xmlns:a16="http://schemas.microsoft.com/office/drawing/2014/main" id="{83F8DED0-FB25-48E4-BF6A-3A19CB596807}"/>
              </a:ext>
            </a:extLst>
          </p:cNvPr>
          <p:cNvSpPr txBox="1"/>
          <p:nvPr/>
        </p:nvSpPr>
        <p:spPr>
          <a:xfrm>
            <a:off x="9735458" y="7536666"/>
            <a:ext cx="1103523" cy="995422"/>
          </a:xfrm>
          <a:prstGeom prst="ellipse">
            <a:avLst/>
          </a:prstGeom>
          <a:solidFill>
            <a:srgbClr val="EED24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ข้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91" name="กล่องข้อความ 190">
            <a:extLst>
              <a:ext uri="{FF2B5EF4-FFF2-40B4-BE49-F238E27FC236}">
                <a16:creationId xmlns:a16="http://schemas.microsoft.com/office/drawing/2014/main" id="{E5772E44-9704-43DD-B232-556294C8AF14}"/>
              </a:ext>
            </a:extLst>
          </p:cNvPr>
          <p:cNvSpPr txBox="1"/>
          <p:nvPr/>
        </p:nvSpPr>
        <p:spPr>
          <a:xfrm>
            <a:off x="11980299" y="7536666"/>
            <a:ext cx="1103523" cy="995422"/>
          </a:xfrm>
          <a:prstGeom prst="ellipse">
            <a:avLst/>
          </a:prstGeom>
          <a:solidFill>
            <a:srgbClr val="EED24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-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192" name="กล่องข้อความ 191">
            <a:extLst>
              <a:ext uri="{FF2B5EF4-FFF2-40B4-BE49-F238E27FC236}">
                <a16:creationId xmlns:a16="http://schemas.microsoft.com/office/drawing/2014/main" id="{E3C1E602-55E1-47DE-A3C4-4A705834EF65}"/>
              </a:ext>
            </a:extLst>
          </p:cNvPr>
          <p:cNvSpPr txBox="1"/>
          <p:nvPr/>
        </p:nvSpPr>
        <p:spPr>
          <a:xfrm>
            <a:off x="14225140" y="7442661"/>
            <a:ext cx="1103523" cy="995422"/>
          </a:xfrm>
          <a:prstGeom prst="ellipse">
            <a:avLst/>
          </a:prstGeom>
          <a:solidFill>
            <a:srgbClr val="EED245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ข</a:t>
            </a:r>
            <a:r>
              <a:rPr kumimoji="0" lang="th-TH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tim" panose="00000500000000000000" pitchFamily="50" charset="-34"/>
              <a:ea typeface="+mn-ea"/>
              <a:cs typeface="Itim" panose="00000500000000000000" pitchFamily="50" charset="-34"/>
            </a:endParaRPr>
          </a:p>
        </p:txBody>
      </p:sp>
      <p:sp>
        <p:nvSpPr>
          <p:cNvPr id="208" name="กล่องข้อความ 207">
            <a:extLst>
              <a:ext uri="{FF2B5EF4-FFF2-40B4-BE49-F238E27FC236}">
                <a16:creationId xmlns:a16="http://schemas.microsoft.com/office/drawing/2014/main" id="{F28050F7-6517-4E47-84FE-AFDED5E98CBD}"/>
              </a:ext>
            </a:extLst>
          </p:cNvPr>
          <p:cNvSpPr txBox="1"/>
          <p:nvPr/>
        </p:nvSpPr>
        <p:spPr>
          <a:xfrm>
            <a:off x="11012096" y="5002817"/>
            <a:ext cx="2485163" cy="852607"/>
          </a:xfrm>
          <a:prstGeom prst="roundRect">
            <a:avLst>
              <a:gd name="adj" fmla="val 42241"/>
            </a:avLst>
          </a:prstGeom>
          <a:solidFill>
            <a:srgbClr val="F0CF4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เสียงจัตวา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19" name="กล่องข้อความ 218">
            <a:extLst>
              <a:ext uri="{FF2B5EF4-FFF2-40B4-BE49-F238E27FC236}">
                <a16:creationId xmlns:a16="http://schemas.microsoft.com/office/drawing/2014/main" id="{DC1FE6F7-0B2D-4255-8E9D-EDC66247F0ED}"/>
              </a:ext>
            </a:extLst>
          </p:cNvPr>
          <p:cNvSpPr txBox="1"/>
          <p:nvPr/>
        </p:nvSpPr>
        <p:spPr>
          <a:xfrm>
            <a:off x="6305265" y="5002817"/>
            <a:ext cx="2131783" cy="908864"/>
          </a:xfrm>
          <a:prstGeom prst="roundRect">
            <a:avLst>
              <a:gd name="adj" fmla="val 50000"/>
            </a:avLst>
          </a:prstGeom>
          <a:solidFill>
            <a:srgbClr val="F0CF4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เสียงเอก 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21" name="กล่องข้อความ 220">
            <a:extLst>
              <a:ext uri="{FF2B5EF4-FFF2-40B4-BE49-F238E27FC236}">
                <a16:creationId xmlns:a16="http://schemas.microsoft.com/office/drawing/2014/main" id="{2421EF34-8A91-42BF-A90D-3C11FF21222C}"/>
              </a:ext>
            </a:extLst>
          </p:cNvPr>
          <p:cNvSpPr txBox="1"/>
          <p:nvPr/>
        </p:nvSpPr>
        <p:spPr>
          <a:xfrm>
            <a:off x="8711286" y="5002818"/>
            <a:ext cx="2048343" cy="852607"/>
          </a:xfrm>
          <a:prstGeom prst="roundRect">
            <a:avLst>
              <a:gd name="adj" fmla="val 42241"/>
            </a:avLst>
          </a:prstGeom>
          <a:solidFill>
            <a:srgbClr val="F0CF4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tim" panose="00000500000000000000" pitchFamily="50" charset="-34"/>
                <a:ea typeface="+mn-ea"/>
                <a:cs typeface="Itim" panose="00000500000000000000" pitchFamily="50" charset="-34"/>
              </a:rPr>
              <a:t>เสียงโท 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31D8284-C26E-4A29-A210-51079294FB39}"/>
              </a:ext>
            </a:extLst>
          </p:cNvPr>
          <p:cNvSpPr txBox="1"/>
          <p:nvPr/>
        </p:nvSpPr>
        <p:spPr>
          <a:xfrm>
            <a:off x="7276853" y="8851183"/>
            <a:ext cx="148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เอก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B5B2C7F5-51F2-4D20-A383-AE5E08BB7424}"/>
              </a:ext>
            </a:extLst>
          </p:cNvPr>
          <p:cNvSpPr txBox="1"/>
          <p:nvPr/>
        </p:nvSpPr>
        <p:spPr>
          <a:xfrm>
            <a:off x="9892597" y="8878397"/>
            <a:ext cx="75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โท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D8EC7AD5-EA4B-448E-A9FD-BB07290D1428}"/>
              </a:ext>
            </a:extLst>
          </p:cNvPr>
          <p:cNvSpPr txBox="1"/>
          <p:nvPr/>
        </p:nvSpPr>
        <p:spPr>
          <a:xfrm>
            <a:off x="12059977" y="8834493"/>
            <a:ext cx="94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ตรี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C9EC02E8-55D6-456C-9C16-084C419B0B92}"/>
              </a:ext>
            </a:extLst>
          </p:cNvPr>
          <p:cNvSpPr txBox="1"/>
          <p:nvPr/>
        </p:nvSpPr>
        <p:spPr>
          <a:xfrm>
            <a:off x="14271969" y="8827094"/>
            <a:ext cx="1179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จัตวา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F1ED581D-A3D7-4FFE-B26D-645E016F84FB}"/>
              </a:ext>
            </a:extLst>
          </p:cNvPr>
          <p:cNvSpPr txBox="1"/>
          <p:nvPr/>
        </p:nvSpPr>
        <p:spPr>
          <a:xfrm>
            <a:off x="5006529" y="8807640"/>
            <a:ext cx="1888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ea typeface="Tahoma" panose="020B0604030504040204" pitchFamily="34" charset="0"/>
                <a:cs typeface="Itim" panose="00000500000000000000" pitchFamily="50" charset="-34"/>
              </a:rPr>
              <a:t>สามัญ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ea typeface="Tahoma" panose="020B0604030504040204" pitchFamily="34" charset="0"/>
              <a:cs typeface="Itim" panose="00000500000000000000" pitchFamily="50" charset="-34"/>
            </a:endParaRPr>
          </a:p>
        </p:txBody>
      </p:sp>
      <p:pic>
        <p:nvPicPr>
          <p:cNvPr id="21" name="Picture 164">
            <a:extLst>
              <a:ext uri="{FF2B5EF4-FFF2-40B4-BE49-F238E27FC236}">
                <a16:creationId xmlns:a16="http://schemas.microsoft.com/office/drawing/2014/main" id="{DBB62940-9443-4C25-9329-B7C825E815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5598">
            <a:off x="-412498" y="5251063"/>
            <a:ext cx="4440363" cy="5456667"/>
          </a:xfrm>
          <a:prstGeom prst="rect">
            <a:avLst/>
          </a:prstGeom>
        </p:spPr>
      </p:pic>
      <p:pic>
        <p:nvPicPr>
          <p:cNvPr id="22" name="Picture 165">
            <a:extLst>
              <a:ext uri="{FF2B5EF4-FFF2-40B4-BE49-F238E27FC236}">
                <a16:creationId xmlns:a16="http://schemas.microsoft.com/office/drawing/2014/main" id="{A8CE443F-6313-4DCD-8A19-3018DB2503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83289">
            <a:off x="15826317" y="213105"/>
            <a:ext cx="2206584" cy="21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90" grpId="0" animBg="1"/>
      <p:bldP spid="191" grpId="0" animBg="1"/>
      <p:bldP spid="192" grpId="0" animBg="1"/>
      <p:bldP spid="208" grpId="0" animBg="1"/>
      <p:bldP spid="219" grpId="0" animBg="1"/>
      <p:bldP spid="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21305">
            <a:off x="13235783" y="7306092"/>
            <a:ext cx="1766481" cy="41200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00715" y="-725902"/>
            <a:ext cx="2316895" cy="306366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41037">
            <a:off x="-790354" y="7137352"/>
            <a:ext cx="2825991" cy="25928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76648">
            <a:off x="2020702" y="4049587"/>
            <a:ext cx="816098" cy="7579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199053">
            <a:off x="6801110" y="8500349"/>
            <a:ext cx="816098" cy="7579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9606">
            <a:off x="16359809" y="7259108"/>
            <a:ext cx="816098" cy="7579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9606">
            <a:off x="10412717" y="649724"/>
            <a:ext cx="816098" cy="757951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A962E0BE-9163-4ED3-92A7-51CEF5673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390" y="3072934"/>
            <a:ext cx="11108276" cy="6558018"/>
          </a:xfrm>
          <a:prstGeom prst="rect">
            <a:avLst/>
          </a:prstGeom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9CF95ACA-A843-4046-8B76-89DF78AF8BC5}"/>
              </a:ext>
            </a:extLst>
          </p:cNvPr>
          <p:cNvSpPr txBox="1"/>
          <p:nvPr/>
        </p:nvSpPr>
        <p:spPr>
          <a:xfrm>
            <a:off x="3810562" y="1053538"/>
            <a:ext cx="10308461" cy="1123712"/>
          </a:xfrm>
          <a:prstGeom prst="wedgeRoundRectCallout">
            <a:avLst>
              <a:gd name="adj1" fmla="val 47143"/>
              <a:gd name="adj2" fmla="val 78945"/>
              <a:gd name="adj3" fmla="val 16667"/>
            </a:avLst>
          </a:prstGeom>
          <a:solidFill>
            <a:srgbClr val="FFFF57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ลองผันวรรณยุกต์</a:t>
            </a:r>
            <a:r>
              <a:rPr lang="th-TH" sz="6000" b="1" dirty="0">
                <a:solidFill>
                  <a:srgbClr val="966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อักษรสูง</a:t>
            </a:r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tim" panose="00000500000000000000" pitchFamily="50" charset="-34"/>
                <a:cs typeface="Itim" panose="00000500000000000000" pitchFamily="50" charset="-34"/>
              </a:rPr>
              <a:t>ดูสิ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tim" panose="00000500000000000000" pitchFamily="50" charset="-34"/>
              <a:cs typeface="Itim" panose="00000500000000000000" pitchFamily="50" charset="-34"/>
            </a:endParaRP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5F5424CC-8E63-42C8-A0D6-CA6D7E9FC9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3244" r="17969" b="10646"/>
          <a:stretch/>
        </p:blipFill>
        <p:spPr>
          <a:xfrm>
            <a:off x="14075372" y="522936"/>
            <a:ext cx="3297758" cy="383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416</Words>
  <Application>Microsoft Office PowerPoint</Application>
  <PresentationFormat>กำหนดเอง</PresentationFormat>
  <Paragraphs>258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2" baseType="lpstr">
      <vt:lpstr>Itim</vt:lpstr>
      <vt:lpstr>Calibri</vt:lpstr>
      <vt:lpstr>Arial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Yanika Khunpakdee</dc:creator>
  <cp:lastModifiedBy>Jariyapon Sompor</cp:lastModifiedBy>
  <cp:revision>5</cp:revision>
  <dcterms:created xsi:type="dcterms:W3CDTF">2006-08-16T00:00:00Z</dcterms:created>
  <dcterms:modified xsi:type="dcterms:W3CDTF">2026-05-23T09:38:40Z</dcterms:modified>
  <dc:identifier>DAEvParIMDQ</dc:identifier>
</cp:coreProperties>
</file>