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78D427-644D-6C8F-E828-609D2A0AA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849FAEF-BFA5-7F76-F60F-E7D7E8CAB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817DE1-9A20-3ECC-278B-1FF002D4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C99E891-661B-B3DF-5BBB-E29541E0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9CDC589-DF1C-EFB6-54BE-456D90BF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F91D10-8838-8A9E-E80D-E094B6EC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C32B434-373F-C736-5AB7-D876886D3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214E165-0962-6067-B53B-050B8105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7A9FDF1-D75C-FDE4-74F3-4217F5C2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F5B233F-AD47-A841-1E8D-74762C2E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9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AC4B5DB-E99C-0E75-A80A-788CAF8B1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0F0E2CF-E9B5-1B59-2CC6-BE53F9342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7AFC93A-3FBA-C841-D2F6-F3CCD87F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FEAB2D3-2729-1094-4D1F-9F269028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B5992E-37EC-9161-96B7-525D8C67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1F0481-0E7C-A490-29A8-DDF7D964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8D5C43-A522-D0C3-9B93-8036D178A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4554A9D-37D2-5465-26A0-F9BC3D14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17DBF3D-52C7-D50A-C8A5-7F03B1C6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F294323-F23E-D1ED-8AF6-A1FD7059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B4DAC8-DD34-36C5-1D58-6B5AFF7D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AFC555A-1F5B-A9AB-7CD0-8E5A4B8EB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2568236-6EDA-5117-0F99-A4AA110A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9365156-D426-9871-6F61-71C9DC02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0A3A38-076D-82F9-5738-4075CA54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E03C34-FE84-97DC-71DD-272EFFCC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7B463D9-55F0-88AA-B0F9-F689C63B9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1AEC2C3-8B47-0134-BE66-E1A02D9E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0AEB90A-A8ED-4094-15CD-75B524C7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F7ACB03-EB4C-0244-93E0-7F4E384F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C0C5880-245A-D822-FA8B-C33E0780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780D62-5D53-5EC9-E08D-2E5CBB68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533FD51-C937-088F-C3DD-CE2503439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1758FBC-4CD4-50A8-4FBB-E349268B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BD58D7B-24FF-02B9-5B3A-FF9ED8DA6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C1955CB-3A7D-FFAC-3E23-BA15BC4EE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A18A3A6-118B-B629-ADCB-8CA0291B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935B41B-F2F9-E996-6EB7-55232D63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37A61E7-9876-DE10-2846-64EEC981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3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AABF8C-D14B-4CC0-4CE4-63FB7DA4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59FC68C-92DE-4B0D-CBBF-2A8A110D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52B0F08-DE44-2037-694B-F334B613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F10EF41-DCC8-975F-CB41-5C27EE1A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660B04E-B28D-AE07-6631-919446B9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3C045B9-1247-C591-3FFE-BCF5DEC7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DC46391-CD4B-15FA-3C2D-0E033952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E39356-5F1E-9ACA-FABF-522F7D8E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CEE6C89-5710-0798-C63B-89588BCF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D97BF7B-EC35-B923-B514-213A5E887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A16C79D-73EF-587D-DCF3-6780DDB7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7A6EF52-6489-CDDE-9BF7-B4D1EFAD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D83B554-CB54-1EFD-C13C-B975A1D9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85DA5A-54A6-5B82-DF07-3BFF0D3F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409BF87-77ED-6449-70CC-5D3E3A6A9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A7F4B89-27DF-0617-7A7B-2194822BA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AFE8983-6326-0A0B-1A57-3FEB0DF3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E66B190-C2CE-3FCB-8A0B-7BF958D0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F9351F-A97B-B2C7-47C6-128B682B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175D8979-EEDC-9423-19FE-3516865C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18856ED-9583-D2F5-AECF-B832D68D3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53FB706-CBCF-5DF7-E1BB-AC086CC0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2B53-61B9-491A-BB8E-11FB373F34FF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33E17BD-7DAD-AA24-1229-B7DBF05FE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187FFD1-6592-1A29-B22B-553985E80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E669-5300-451B-B9C1-CE50CB5B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E9105DD-74CB-DB88-6BF2-0A93B163B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"/>
          <a:stretch>
            <a:fillRect/>
          </a:stretch>
        </p:blipFill>
        <p:spPr>
          <a:xfrm>
            <a:off x="-88490" y="1297872"/>
            <a:ext cx="12192000" cy="42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2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6DED267-BD02-DBDB-1C9A-D97D41B00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" b="4803"/>
          <a:stretch>
            <a:fillRect/>
          </a:stretch>
        </p:blipFill>
        <p:spPr>
          <a:xfrm>
            <a:off x="806245" y="56535"/>
            <a:ext cx="10569678" cy="68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1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527DCFE-CF53-1974-8CE6-D252B42C2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 b="1792"/>
          <a:stretch>
            <a:fillRect/>
          </a:stretch>
        </p:blipFill>
        <p:spPr>
          <a:xfrm>
            <a:off x="651531" y="0"/>
            <a:ext cx="10744055" cy="7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F1B5C6B-15D4-88EA-DFBB-9F97F657A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 b="3083"/>
          <a:stretch>
            <a:fillRect/>
          </a:stretch>
        </p:blipFill>
        <p:spPr>
          <a:xfrm>
            <a:off x="979611" y="15836"/>
            <a:ext cx="10232778" cy="6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8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7CF2C73-5820-09F1-70E8-D5AFFECD5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b="3942"/>
          <a:stretch>
            <a:fillRect/>
          </a:stretch>
        </p:blipFill>
        <p:spPr>
          <a:xfrm>
            <a:off x="732503" y="0"/>
            <a:ext cx="10726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4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77992EF-32F6-3B63-814B-1E89FBFC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" b="2509"/>
          <a:stretch>
            <a:fillRect/>
          </a:stretch>
        </p:blipFill>
        <p:spPr>
          <a:xfrm>
            <a:off x="1102514" y="90948"/>
            <a:ext cx="9986972" cy="68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C09CFA4-C7DF-35C6-61BE-4CB2EEEE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4515"/>
          <a:stretch>
            <a:fillRect/>
          </a:stretch>
        </p:blipFill>
        <p:spPr>
          <a:xfrm>
            <a:off x="1359453" y="148032"/>
            <a:ext cx="9682173" cy="65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4301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แบบจอกว้าง</PresentationFormat>
  <Paragraphs>0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Jariyapon Sompor</dc:creator>
  <cp:lastModifiedBy>Jariyapon Sompor</cp:lastModifiedBy>
  <cp:revision>1</cp:revision>
  <dcterms:created xsi:type="dcterms:W3CDTF">2026-05-23T09:11:41Z</dcterms:created>
  <dcterms:modified xsi:type="dcterms:W3CDTF">2026-05-23T09:22:52Z</dcterms:modified>
</cp:coreProperties>
</file>