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693400" cy="7556500"/>
  <p:notesSz cx="6858000" cy="9144000"/>
  <p:embeddedFontLst>
    <p:embeddedFont>
      <p:font typeface="CkPastaBoldCV 1" panose="02000503000000000000" pitchFamily="2" charset="-34"/>
      <p:regular r:id="rId42"/>
    </p:embeddedFont>
    <p:embeddedFont>
      <p:font typeface="CkPastaBoldCV 2" panose="02000503000000000000" pitchFamily="2" charset="-34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5853" autoAdjust="0"/>
  </p:normalViewPr>
  <p:slideViewPr>
    <p:cSldViewPr>
      <p:cViewPr varScale="1">
        <p:scale>
          <a:sx n="95" d="100"/>
          <a:sy n="95" d="100"/>
        </p:scale>
        <p:origin x="156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52743" y="5355602"/>
            <a:ext cx="2069379" cy="2051655"/>
            <a:chOff x="0" y="0"/>
            <a:chExt cx="680958" cy="6751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0958" cy="675126"/>
            </a:xfrm>
            <a:custGeom>
              <a:avLst/>
              <a:gdLst/>
              <a:ahLst/>
              <a:cxnLst/>
              <a:rect l="l" t="t" r="r" b="b"/>
              <a:pathLst>
                <a:path w="680958" h="675126">
                  <a:moveTo>
                    <a:pt x="299294" y="0"/>
                  </a:moveTo>
                  <a:lnTo>
                    <a:pt x="381664" y="0"/>
                  </a:lnTo>
                  <a:cubicBezTo>
                    <a:pt x="461042" y="0"/>
                    <a:pt x="537168" y="31533"/>
                    <a:pt x="593297" y="87661"/>
                  </a:cubicBezTo>
                  <a:cubicBezTo>
                    <a:pt x="649426" y="143790"/>
                    <a:pt x="680958" y="219917"/>
                    <a:pt x="680958" y="299294"/>
                  </a:cubicBezTo>
                  <a:lnTo>
                    <a:pt x="680958" y="375832"/>
                  </a:lnTo>
                  <a:cubicBezTo>
                    <a:pt x="680958" y="541127"/>
                    <a:pt x="546960" y="675126"/>
                    <a:pt x="381664" y="675126"/>
                  </a:cubicBezTo>
                  <a:lnTo>
                    <a:pt x="299294" y="675126"/>
                  </a:lnTo>
                  <a:cubicBezTo>
                    <a:pt x="219917" y="675126"/>
                    <a:pt x="143790" y="643593"/>
                    <a:pt x="87661" y="587465"/>
                  </a:cubicBezTo>
                  <a:cubicBezTo>
                    <a:pt x="31533" y="531336"/>
                    <a:pt x="0" y="455209"/>
                    <a:pt x="0" y="375832"/>
                  </a:cubicBezTo>
                  <a:lnTo>
                    <a:pt x="0" y="299294"/>
                  </a:lnTo>
                  <a:cubicBezTo>
                    <a:pt x="0" y="219917"/>
                    <a:pt x="31533" y="143790"/>
                    <a:pt x="87661" y="87661"/>
                  </a:cubicBezTo>
                  <a:cubicBezTo>
                    <a:pt x="143790" y="31533"/>
                    <a:pt x="219917" y="0"/>
                    <a:pt x="299294" y="0"/>
                  </a:cubicBezTo>
                  <a:close/>
                </a:path>
              </a:pathLst>
            </a:custGeom>
            <a:solidFill>
              <a:srgbClr val="90460A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80958" cy="703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00222" y="5430213"/>
            <a:ext cx="7635778" cy="1863897"/>
            <a:chOff x="0" y="0"/>
            <a:chExt cx="2512660" cy="6133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2660" cy="613342"/>
            </a:xfrm>
            <a:custGeom>
              <a:avLst/>
              <a:gdLst/>
              <a:ahLst/>
              <a:cxnLst/>
              <a:rect l="l" t="t" r="r" b="b"/>
              <a:pathLst>
                <a:path w="2512660" h="613342">
                  <a:moveTo>
                    <a:pt x="101390" y="0"/>
                  </a:moveTo>
                  <a:lnTo>
                    <a:pt x="2411270" y="0"/>
                  </a:lnTo>
                  <a:cubicBezTo>
                    <a:pt x="2438161" y="0"/>
                    <a:pt x="2463950" y="10682"/>
                    <a:pt x="2482964" y="29696"/>
                  </a:cubicBezTo>
                  <a:cubicBezTo>
                    <a:pt x="2501978" y="48711"/>
                    <a:pt x="2512660" y="74500"/>
                    <a:pt x="2512660" y="101390"/>
                  </a:cubicBezTo>
                  <a:lnTo>
                    <a:pt x="2512660" y="511951"/>
                  </a:lnTo>
                  <a:cubicBezTo>
                    <a:pt x="2512660" y="538842"/>
                    <a:pt x="2501978" y="564631"/>
                    <a:pt x="2482964" y="583645"/>
                  </a:cubicBezTo>
                  <a:cubicBezTo>
                    <a:pt x="2463950" y="602659"/>
                    <a:pt x="2438161" y="613342"/>
                    <a:pt x="2411270" y="613342"/>
                  </a:cubicBezTo>
                  <a:lnTo>
                    <a:pt x="101390" y="613342"/>
                  </a:lnTo>
                  <a:cubicBezTo>
                    <a:pt x="74500" y="613342"/>
                    <a:pt x="48711" y="602659"/>
                    <a:pt x="29696" y="583645"/>
                  </a:cubicBezTo>
                  <a:cubicBezTo>
                    <a:pt x="10682" y="564631"/>
                    <a:pt x="0" y="538842"/>
                    <a:pt x="0" y="511951"/>
                  </a:cubicBezTo>
                  <a:lnTo>
                    <a:pt x="0" y="101390"/>
                  </a:lnTo>
                  <a:cubicBezTo>
                    <a:pt x="0" y="74500"/>
                    <a:pt x="10682" y="48711"/>
                    <a:pt x="29696" y="29696"/>
                  </a:cubicBezTo>
                  <a:cubicBezTo>
                    <a:pt x="48711" y="10682"/>
                    <a:pt x="74500" y="0"/>
                    <a:pt x="101390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512660" cy="64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94832" y="5626024"/>
            <a:ext cx="7244413" cy="1475073"/>
            <a:chOff x="0" y="0"/>
            <a:chExt cx="2383876" cy="4853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83876" cy="485394"/>
            </a:xfrm>
            <a:custGeom>
              <a:avLst/>
              <a:gdLst/>
              <a:ahLst/>
              <a:cxnLst/>
              <a:rect l="l" t="t" r="r" b="b"/>
              <a:pathLst>
                <a:path w="2383876" h="485394">
                  <a:moveTo>
                    <a:pt x="106867" y="0"/>
                  </a:moveTo>
                  <a:lnTo>
                    <a:pt x="2277009" y="0"/>
                  </a:lnTo>
                  <a:cubicBezTo>
                    <a:pt x="2336030" y="0"/>
                    <a:pt x="2383876" y="47846"/>
                    <a:pt x="2383876" y="106867"/>
                  </a:cubicBezTo>
                  <a:lnTo>
                    <a:pt x="2383876" y="378526"/>
                  </a:lnTo>
                  <a:cubicBezTo>
                    <a:pt x="2383876" y="437547"/>
                    <a:pt x="2336030" y="485394"/>
                    <a:pt x="2277009" y="485394"/>
                  </a:cubicBezTo>
                  <a:lnTo>
                    <a:pt x="106867" y="485394"/>
                  </a:lnTo>
                  <a:cubicBezTo>
                    <a:pt x="47846" y="485394"/>
                    <a:pt x="0" y="437547"/>
                    <a:pt x="0" y="378526"/>
                  </a:cubicBezTo>
                  <a:lnTo>
                    <a:pt x="0" y="106867"/>
                  </a:lnTo>
                  <a:cubicBezTo>
                    <a:pt x="0" y="47846"/>
                    <a:pt x="47846" y="0"/>
                    <a:pt x="106867" y="0"/>
                  </a:cubicBezTo>
                  <a:close/>
                </a:path>
              </a:pathLst>
            </a:custGeom>
            <a:ln w="47625" cap="rnd">
              <a:solidFill>
                <a:srgbClr val="90460A"/>
              </a:solidFill>
              <a:prstDash val="dash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383876" cy="513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7755" y="4957215"/>
            <a:ext cx="1399354" cy="256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5"/>
              </a:lnSpc>
              <a:spcBef>
                <a:spcPct val="0"/>
              </a:spcBef>
            </a:pPr>
            <a:r>
              <a:rPr lang="en-US" sz="14982">
                <a:solidFill>
                  <a:srgbClr val="FFFFFF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๑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7754" y="5845028"/>
            <a:ext cx="6338568" cy="113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5"/>
              </a:lnSpc>
            </a:pPr>
            <a:r>
              <a:rPr lang="en-US" sz="5997" dirty="0" err="1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ปฏิบัติการสายลับจิ๋ว</a:t>
            </a:r>
            <a:endParaRPr lang="en-US" sz="5997" dirty="0">
              <a:solidFill>
                <a:srgbClr val="000000"/>
              </a:solidFill>
              <a:latin typeface="CkPastaBoldCV 1"/>
              <a:ea typeface="CkPastaBoldCV 1"/>
              <a:cs typeface="CkPastaBoldCV 1"/>
              <a:sym typeface="CkPastaBoldCV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57464"/>
          </a:xfrm>
          <a:custGeom>
            <a:avLst/>
            <a:gdLst/>
            <a:ahLst/>
            <a:cxnLst/>
            <a:rect l="l" t="t" r="r" b="b"/>
            <a:pathLst>
              <a:path w="10692000" h="7557464">
                <a:moveTo>
                  <a:pt x="0" y="0"/>
                </a:moveTo>
                <a:lnTo>
                  <a:pt x="10692000" y="0"/>
                </a:lnTo>
                <a:lnTo>
                  <a:pt x="10692000" y="7557464"/>
                </a:lnTo>
                <a:lnTo>
                  <a:pt x="0" y="7557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2" r="-3892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4997935"/>
            <a:ext cx="10342659" cy="2335787"/>
            <a:chOff x="0" y="0"/>
            <a:chExt cx="3706575" cy="8370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37093"/>
            </a:xfrm>
            <a:custGeom>
              <a:avLst/>
              <a:gdLst/>
              <a:ahLst/>
              <a:cxnLst/>
              <a:rect l="l" t="t" r="r" b="b"/>
              <a:pathLst>
                <a:path w="3706575" h="837093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804157"/>
                  </a:lnTo>
                  <a:cubicBezTo>
                    <a:pt x="3706575" y="812892"/>
                    <a:pt x="3703105" y="821270"/>
                    <a:pt x="3696929" y="827446"/>
                  </a:cubicBezTo>
                  <a:cubicBezTo>
                    <a:pt x="3690752" y="833623"/>
                    <a:pt x="3682374" y="837093"/>
                    <a:pt x="3673639" y="837093"/>
                  </a:cubicBezTo>
                  <a:lnTo>
                    <a:pt x="32936" y="837093"/>
                  </a:lnTo>
                  <a:cubicBezTo>
                    <a:pt x="14746" y="837093"/>
                    <a:pt x="0" y="822347"/>
                    <a:pt x="0" y="804157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65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3444" y="5182491"/>
            <a:ext cx="9585112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ทุกคนส่งเสียงดังกลบความคิดเห็นคนอื่น ต่างคนต่างพูด บางคนก็พยักหน้าหรือส่ายหน้า โดยที่ไม่รู้ว่ารับหรือปฏิเสธความคิดเห็นของใคร ต่อจากนั้นสายลับกลุ่มนี้ต่างแยกกันไปเป็นกลุ่ม คู่ และเดี่ยว แล้วแต่สมัครใจ กลุ่มไหนหนอ จะปฏิบัติการได้สําเร็จ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3" r="-4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4997935"/>
            <a:ext cx="10342659" cy="2335787"/>
            <a:chOff x="0" y="0"/>
            <a:chExt cx="3706575" cy="8370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37093"/>
            </a:xfrm>
            <a:custGeom>
              <a:avLst/>
              <a:gdLst/>
              <a:ahLst/>
              <a:cxnLst/>
              <a:rect l="l" t="t" r="r" b="b"/>
              <a:pathLst>
                <a:path w="3706575" h="837093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804157"/>
                  </a:lnTo>
                  <a:cubicBezTo>
                    <a:pt x="3706575" y="812892"/>
                    <a:pt x="3703105" y="821270"/>
                    <a:pt x="3696929" y="827446"/>
                  </a:cubicBezTo>
                  <a:cubicBezTo>
                    <a:pt x="3690752" y="833623"/>
                    <a:pt x="3682374" y="837093"/>
                    <a:pt x="3673639" y="837093"/>
                  </a:cubicBezTo>
                  <a:lnTo>
                    <a:pt x="32936" y="837093"/>
                  </a:lnTo>
                  <a:cubicBezTo>
                    <a:pt x="14746" y="837093"/>
                    <a:pt x="0" y="822347"/>
                    <a:pt x="0" y="804157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65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932" y="5182491"/>
            <a:ext cx="9888135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สายลับกลุ่ม</a:t>
            </a:r>
            <a:r>
              <a:rPr lang="en-US" sz="28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คู่หนึ่งตรงไปบ้านน้าหวานคนสวย น้าหวานเป็นนักร้องที่ร้านอาหารใหญ่มีชื่อ น้าหวานกลับบ้านดึกมาก โดยมีน้าชัยสามีเป็นคนไปรับ บางทีน้าหวานอาจเห็นอะไรบ้างระหว่างทางตอนกลับบ้าน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3" r="-4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931248"/>
            <a:ext cx="10342659" cy="1402474"/>
            <a:chOff x="0" y="0"/>
            <a:chExt cx="3706575" cy="5026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502615"/>
            </a:xfrm>
            <a:custGeom>
              <a:avLst/>
              <a:gdLst/>
              <a:ahLst/>
              <a:cxnLst/>
              <a:rect l="l" t="t" r="r" b="b"/>
              <a:pathLst>
                <a:path w="3706575" h="502615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469679"/>
                  </a:lnTo>
                  <a:cubicBezTo>
                    <a:pt x="3706575" y="478414"/>
                    <a:pt x="3703105" y="486792"/>
                    <a:pt x="3696929" y="492968"/>
                  </a:cubicBezTo>
                  <a:cubicBezTo>
                    <a:pt x="3690752" y="499145"/>
                    <a:pt x="3682374" y="502615"/>
                    <a:pt x="3673639" y="502615"/>
                  </a:cubicBezTo>
                  <a:lnTo>
                    <a:pt x="32936" y="502615"/>
                  </a:lnTo>
                  <a:cubicBezTo>
                    <a:pt x="14746" y="502615"/>
                    <a:pt x="0" y="487869"/>
                    <a:pt x="0" y="469679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531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932" y="6108679"/>
            <a:ext cx="9888135" cy="97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“สวัสดีครับน้าหวาน รบกวนน้าหวานหน่อยนะครับ เมื่อคืนตอนน้าหวานกลับบ้าน น้าหวานเห็นหมาจุดผูกโบสีชมพูบ้างหรือเปล่าครับ”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3" r="-4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507015"/>
            <a:ext cx="10342659" cy="1826707"/>
            <a:chOff x="0" y="0"/>
            <a:chExt cx="3706575" cy="6546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654650"/>
            </a:xfrm>
            <a:custGeom>
              <a:avLst/>
              <a:gdLst/>
              <a:ahLst/>
              <a:cxnLst/>
              <a:rect l="l" t="t" r="r" b="b"/>
              <a:pathLst>
                <a:path w="3706575" h="654650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621715"/>
                  </a:lnTo>
                  <a:cubicBezTo>
                    <a:pt x="3706575" y="639905"/>
                    <a:pt x="3691829" y="654650"/>
                    <a:pt x="3673639" y="654650"/>
                  </a:cubicBezTo>
                  <a:lnTo>
                    <a:pt x="32936" y="654650"/>
                  </a:lnTo>
                  <a:cubicBezTo>
                    <a:pt x="24201" y="654650"/>
                    <a:pt x="15823" y="651180"/>
                    <a:pt x="9647" y="645004"/>
                  </a:cubicBezTo>
                  <a:cubicBezTo>
                    <a:pt x="3470" y="638827"/>
                    <a:pt x="0" y="630450"/>
                    <a:pt x="0" y="621715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683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932" y="5660204"/>
            <a:ext cx="9888135" cy="147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“น้าไม่เห็นหรอกนะ แต่น้าได้ยินเสียงหมาร้อง แล้วมีคนกลุ่มหนึ่ง มุงดูอะไรก็ไม่รู้ตรงแถวที่ทิ้งขยะโน่นแน่ะ”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“ขอบคุณครับน้าหวาน” สายลับ</a:t>
            </a:r>
            <a:r>
              <a:rPr lang="en-US" sz="28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ได้เรื่องขึ้นมาบ้างแล้ว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507015"/>
            <a:ext cx="10342659" cy="1826707"/>
            <a:chOff x="0" y="0"/>
            <a:chExt cx="3706575" cy="6546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654650"/>
            </a:xfrm>
            <a:custGeom>
              <a:avLst/>
              <a:gdLst/>
              <a:ahLst/>
              <a:cxnLst/>
              <a:rect l="l" t="t" r="r" b="b"/>
              <a:pathLst>
                <a:path w="3706575" h="654650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621715"/>
                  </a:lnTo>
                  <a:cubicBezTo>
                    <a:pt x="3706575" y="639905"/>
                    <a:pt x="3691829" y="654650"/>
                    <a:pt x="3673639" y="654650"/>
                  </a:cubicBezTo>
                  <a:lnTo>
                    <a:pt x="32936" y="654650"/>
                  </a:lnTo>
                  <a:cubicBezTo>
                    <a:pt x="24201" y="654650"/>
                    <a:pt x="15823" y="651180"/>
                    <a:pt x="9647" y="645004"/>
                  </a:cubicBezTo>
                  <a:cubicBezTo>
                    <a:pt x="3470" y="638827"/>
                    <a:pt x="0" y="630450"/>
                    <a:pt x="0" y="621715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683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932" y="5655830"/>
            <a:ext cx="9888135" cy="147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เสียงเขย่าประตูรั้ว และเสียงเด็กดังเอะอะ ทําให้ลุงใหญ่นักมายากล ซึ่งกําลังซ้อมรับและโยนลูกเหล็ก ๔ ลูกพร้อม ๆ กัน ตกใจหันมามองตามเสียง ลูกเหล็กเลยตกใส่เท้า “โอ๊ย!” ลุงใหญ่ร้องลั่น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082782"/>
            <a:ext cx="10342659" cy="2250940"/>
            <a:chOff x="0" y="0"/>
            <a:chExt cx="3706575" cy="8066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06686"/>
            </a:xfrm>
            <a:custGeom>
              <a:avLst/>
              <a:gdLst/>
              <a:ahLst/>
              <a:cxnLst/>
              <a:rect l="l" t="t" r="r" b="b"/>
              <a:pathLst>
                <a:path w="3706575" h="806686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773750"/>
                  </a:lnTo>
                  <a:cubicBezTo>
                    <a:pt x="3706575" y="782485"/>
                    <a:pt x="3703105" y="790863"/>
                    <a:pt x="3696929" y="797039"/>
                  </a:cubicBezTo>
                  <a:cubicBezTo>
                    <a:pt x="3690752" y="803216"/>
                    <a:pt x="3682374" y="806686"/>
                    <a:pt x="3673639" y="806686"/>
                  </a:cubicBezTo>
                  <a:lnTo>
                    <a:pt x="32936" y="806686"/>
                  </a:lnTo>
                  <a:cubicBezTo>
                    <a:pt x="14746" y="806686"/>
                    <a:pt x="0" y="791940"/>
                    <a:pt x="0" y="773750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3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932" y="5219476"/>
            <a:ext cx="9888135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“มีอะไรกัน” ลุงใหญ่เดิน โขยกเขยกออกมาเปิดประตูหน้าตาบอกความเจ็บปวด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กลุ่มมดดําถามด้วยเสียงห้วน ๆ “ลุง ๆ เห็นหมาจุดผูกโบสีชมพูบ้างไหม มันมาแถวบ้านลุงหรือเปล่า”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943369"/>
            <a:ext cx="10342659" cy="1390353"/>
            <a:chOff x="0" y="0"/>
            <a:chExt cx="3706575" cy="4982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498271"/>
            </a:xfrm>
            <a:custGeom>
              <a:avLst/>
              <a:gdLst/>
              <a:ahLst/>
              <a:cxnLst/>
              <a:rect l="l" t="t" r="r" b="b"/>
              <a:pathLst>
                <a:path w="3706575" h="498271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465335"/>
                  </a:lnTo>
                  <a:cubicBezTo>
                    <a:pt x="3706575" y="474070"/>
                    <a:pt x="3703105" y="482448"/>
                    <a:pt x="3696929" y="488624"/>
                  </a:cubicBezTo>
                  <a:cubicBezTo>
                    <a:pt x="3690752" y="494801"/>
                    <a:pt x="3682374" y="498271"/>
                    <a:pt x="3673639" y="498271"/>
                  </a:cubicBezTo>
                  <a:lnTo>
                    <a:pt x="32936" y="498271"/>
                  </a:lnTo>
                  <a:cubicBezTo>
                    <a:pt x="14746" y="498271"/>
                    <a:pt x="0" y="483525"/>
                    <a:pt x="0" y="465335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52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6477" y="6151102"/>
            <a:ext cx="9779047" cy="97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“ไม่รู้ไม่เห็น ไปให้ไกล ๆ เลย เด็กพวกนี้ไม่มีมารยาท” ลุงใหญ่ ปิดประตูเสียงดังสนั่น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4" r="-8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4900968"/>
            <a:ext cx="10342659" cy="2432754"/>
            <a:chOff x="0" y="0"/>
            <a:chExt cx="3706575" cy="871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71844"/>
            </a:xfrm>
            <a:custGeom>
              <a:avLst/>
              <a:gdLst/>
              <a:ahLst/>
              <a:cxnLst/>
              <a:rect l="l" t="t" r="r" b="b"/>
              <a:pathLst>
                <a:path w="3706575" h="871844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838908"/>
                  </a:lnTo>
                  <a:cubicBezTo>
                    <a:pt x="3706575" y="857098"/>
                    <a:pt x="3691829" y="871844"/>
                    <a:pt x="3673639" y="871844"/>
                  </a:cubicBezTo>
                  <a:lnTo>
                    <a:pt x="32936" y="871844"/>
                  </a:lnTo>
                  <a:cubicBezTo>
                    <a:pt x="14746" y="871844"/>
                    <a:pt x="0" y="857098"/>
                    <a:pt x="0" y="838908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900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2477" y="5087363"/>
            <a:ext cx="9779047" cy="208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สายลับมดอีกกลุ่มหนึ่ง เร่งรีบจะเข้าไปหาข่าวในตลาด ต่างคนต่างแย่งเดินแซงกัน เพราะกลัวว่าถ้าช้าจะทําให้อดได้ข่าว สายลับคนหนึ่งเดินไม่ระวัง เลยสะดุดก้อนหินล้มคะมาลงไปในกระจาดขนมของป้าแจ่ม ทําให้ห่อขนมกล้วย ขนมตาล ขนมสอดไส้ ตกกระจายเกลื่อนกลาด ป้าแจ่มยังไม่ทันหายตกใจ สายลับมดดำยกมือไหว้อย่างรวดเร็ว แล้วพากันวิ่งหนีไป ป้าแจ่มอ้าปากค้าง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4" r="-8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034298"/>
            <a:ext cx="10342659" cy="2299424"/>
            <a:chOff x="0" y="0"/>
            <a:chExt cx="3706575" cy="8240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24062"/>
            </a:xfrm>
            <a:custGeom>
              <a:avLst/>
              <a:gdLst/>
              <a:ahLst/>
              <a:cxnLst/>
              <a:rect l="l" t="t" r="r" b="b"/>
              <a:pathLst>
                <a:path w="3706575" h="824062">
                  <a:moveTo>
                    <a:pt x="24702" y="0"/>
                  </a:moveTo>
                  <a:lnTo>
                    <a:pt x="3681873" y="0"/>
                  </a:lnTo>
                  <a:cubicBezTo>
                    <a:pt x="3695516" y="0"/>
                    <a:pt x="3706575" y="11059"/>
                    <a:pt x="3706575" y="24702"/>
                  </a:cubicBezTo>
                  <a:lnTo>
                    <a:pt x="3706575" y="799360"/>
                  </a:lnTo>
                  <a:cubicBezTo>
                    <a:pt x="3706575" y="805911"/>
                    <a:pt x="3703973" y="812194"/>
                    <a:pt x="3699340" y="816827"/>
                  </a:cubicBezTo>
                  <a:cubicBezTo>
                    <a:pt x="3694708" y="821459"/>
                    <a:pt x="3688425" y="824062"/>
                    <a:pt x="3681873" y="824062"/>
                  </a:cubicBezTo>
                  <a:lnTo>
                    <a:pt x="24702" y="824062"/>
                  </a:lnTo>
                  <a:cubicBezTo>
                    <a:pt x="11059" y="824062"/>
                    <a:pt x="0" y="813002"/>
                    <a:pt x="0" y="799360"/>
                  </a:cubicBezTo>
                  <a:lnTo>
                    <a:pt x="0" y="24702"/>
                  </a:lnTo>
                  <a:cubicBezTo>
                    <a:pt x="0" y="11059"/>
                    <a:pt x="11059" y="0"/>
                    <a:pt x="2470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52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6477" y="5188511"/>
            <a:ext cx="9779047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“ป้าแจ่มขา เดี๋ยวหนูช่วยเก็บให้ค่ะ” สายลับ</a:t>
            </a:r>
            <a:r>
              <a:rPr lang="en-US" sz="28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สองคนเดินมาพอดี จึงเข้ามาช่วยเก็บขนมใส่กระจาดจนเรียบร้อย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“นี่แน่ะ หนูเอาขนมไปกิน ขอบใจนะจ๊ะที่มาช่วยป้า” ป้าแจ่มหยิบ ขนมใส่ถุงส่งให้พวกเด็ก ๆ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4" r="-8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034298"/>
            <a:ext cx="10342659" cy="2299424"/>
            <a:chOff x="0" y="0"/>
            <a:chExt cx="3706575" cy="8240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24062"/>
            </a:xfrm>
            <a:custGeom>
              <a:avLst/>
              <a:gdLst/>
              <a:ahLst/>
              <a:cxnLst/>
              <a:rect l="l" t="t" r="r" b="b"/>
              <a:pathLst>
                <a:path w="3706575" h="824062">
                  <a:moveTo>
                    <a:pt x="24702" y="0"/>
                  </a:moveTo>
                  <a:lnTo>
                    <a:pt x="3681873" y="0"/>
                  </a:lnTo>
                  <a:cubicBezTo>
                    <a:pt x="3695516" y="0"/>
                    <a:pt x="3706575" y="11059"/>
                    <a:pt x="3706575" y="24702"/>
                  </a:cubicBezTo>
                  <a:lnTo>
                    <a:pt x="3706575" y="799360"/>
                  </a:lnTo>
                  <a:cubicBezTo>
                    <a:pt x="3706575" y="805911"/>
                    <a:pt x="3703973" y="812194"/>
                    <a:pt x="3699340" y="816827"/>
                  </a:cubicBezTo>
                  <a:cubicBezTo>
                    <a:pt x="3694708" y="821459"/>
                    <a:pt x="3688425" y="824062"/>
                    <a:pt x="3681873" y="824062"/>
                  </a:cubicBezTo>
                  <a:lnTo>
                    <a:pt x="24702" y="824062"/>
                  </a:lnTo>
                  <a:cubicBezTo>
                    <a:pt x="11059" y="824062"/>
                    <a:pt x="0" y="813002"/>
                    <a:pt x="0" y="799360"/>
                  </a:cubicBezTo>
                  <a:lnTo>
                    <a:pt x="0" y="24702"/>
                  </a:lnTo>
                  <a:cubicBezTo>
                    <a:pt x="0" y="11059"/>
                    <a:pt x="11059" y="0"/>
                    <a:pt x="2470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52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6477" y="5188511"/>
            <a:ext cx="9779047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“ขอบพระคุณค่ะ หนูฝากไว้ก่อนนะคะ จะต้องรีบไปหาหมาจุด ของเพื่อนหนู มันหายไปค่ะ”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“หมาจุดที่ผูกโบสีชมพูหรือเปล่า”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“ใช่ค่ะ”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525341" y="4443453"/>
            <a:ext cx="9641317" cy="2890269"/>
            <a:chOff x="0" y="0"/>
            <a:chExt cx="3455230" cy="10358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55231" cy="1035807"/>
            </a:xfrm>
            <a:custGeom>
              <a:avLst/>
              <a:gdLst/>
              <a:ahLst/>
              <a:cxnLst/>
              <a:rect l="l" t="t" r="r" b="b"/>
              <a:pathLst>
                <a:path w="3455231" h="1035807">
                  <a:moveTo>
                    <a:pt x="35332" y="0"/>
                  </a:moveTo>
                  <a:lnTo>
                    <a:pt x="3419899" y="0"/>
                  </a:lnTo>
                  <a:cubicBezTo>
                    <a:pt x="3429269" y="0"/>
                    <a:pt x="3438256" y="3722"/>
                    <a:pt x="3444882" y="10348"/>
                  </a:cubicBezTo>
                  <a:cubicBezTo>
                    <a:pt x="3451508" y="16974"/>
                    <a:pt x="3455231" y="25961"/>
                    <a:pt x="3455231" y="35332"/>
                  </a:cubicBezTo>
                  <a:lnTo>
                    <a:pt x="3455231" y="1000475"/>
                  </a:lnTo>
                  <a:cubicBezTo>
                    <a:pt x="3455231" y="1009846"/>
                    <a:pt x="3451508" y="1018833"/>
                    <a:pt x="3444882" y="1025459"/>
                  </a:cubicBezTo>
                  <a:cubicBezTo>
                    <a:pt x="3438256" y="1032085"/>
                    <a:pt x="3429269" y="1035807"/>
                    <a:pt x="3419899" y="1035807"/>
                  </a:cubicBezTo>
                  <a:lnTo>
                    <a:pt x="35332" y="1035807"/>
                  </a:lnTo>
                  <a:cubicBezTo>
                    <a:pt x="25961" y="1035807"/>
                    <a:pt x="16974" y="1032085"/>
                    <a:pt x="10348" y="1025459"/>
                  </a:cubicBezTo>
                  <a:cubicBezTo>
                    <a:pt x="3722" y="1018833"/>
                    <a:pt x="0" y="1009846"/>
                    <a:pt x="0" y="1000475"/>
                  </a:cubicBezTo>
                  <a:lnTo>
                    <a:pt x="0" y="35332"/>
                  </a:lnTo>
                  <a:cubicBezTo>
                    <a:pt x="0" y="25961"/>
                    <a:pt x="3722" y="16974"/>
                    <a:pt x="10348" y="10348"/>
                  </a:cubicBezTo>
                  <a:cubicBezTo>
                    <a:pt x="16974" y="3722"/>
                    <a:pt x="25961" y="0"/>
                    <a:pt x="3533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455230" cy="1064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7697" y="4633634"/>
            <a:ext cx="8736606" cy="2477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0"/>
              </a:lnSpc>
            </a:pPr>
            <a:r>
              <a:rPr lang="en-US" sz="32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    บทนี้ชี้ให้เห็น             ทํางานเป็นย่อมเกิดผล</a:t>
            </a:r>
          </a:p>
          <a:p>
            <a:pPr algn="l">
              <a:lnSpc>
                <a:spcPts val="4960"/>
              </a:lnSpc>
            </a:pPr>
            <a:r>
              <a:rPr lang="en-US" sz="32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คําสุภาพจับใจคน                  มีหรือจนคนเหมือนกัน</a:t>
            </a:r>
          </a:p>
          <a:p>
            <a:pPr algn="l">
              <a:lnSpc>
                <a:spcPts val="4960"/>
              </a:lnSpc>
            </a:pPr>
            <a:r>
              <a:rPr lang="en-US" sz="32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    ทบทวนอักษรไทย       เสียงสระใดจําให้มั่น</a:t>
            </a:r>
          </a:p>
          <a:p>
            <a:pPr algn="l">
              <a:lnSpc>
                <a:spcPts val="4960"/>
              </a:lnSpc>
            </a:pPr>
            <a:r>
              <a:rPr lang="en-US" sz="32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วรรณยุกต์ล้วนสําคัญ             ห้าเสียงนั้นดั่งดนตรี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4" r="-846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422168"/>
            <a:ext cx="10342659" cy="1911554"/>
            <a:chOff x="0" y="0"/>
            <a:chExt cx="3706575" cy="6850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685058"/>
            </a:xfrm>
            <a:custGeom>
              <a:avLst/>
              <a:gdLst/>
              <a:ahLst/>
              <a:cxnLst/>
              <a:rect l="l" t="t" r="r" b="b"/>
              <a:pathLst>
                <a:path w="3706575" h="685058">
                  <a:moveTo>
                    <a:pt x="24702" y="0"/>
                  </a:moveTo>
                  <a:lnTo>
                    <a:pt x="3681873" y="0"/>
                  </a:lnTo>
                  <a:cubicBezTo>
                    <a:pt x="3695516" y="0"/>
                    <a:pt x="3706575" y="11059"/>
                    <a:pt x="3706575" y="24702"/>
                  </a:cubicBezTo>
                  <a:lnTo>
                    <a:pt x="3706575" y="660356"/>
                  </a:lnTo>
                  <a:cubicBezTo>
                    <a:pt x="3706575" y="666907"/>
                    <a:pt x="3703973" y="673190"/>
                    <a:pt x="3699340" y="677823"/>
                  </a:cubicBezTo>
                  <a:cubicBezTo>
                    <a:pt x="3694708" y="682455"/>
                    <a:pt x="3688425" y="685058"/>
                    <a:pt x="3681873" y="685058"/>
                  </a:cubicBezTo>
                  <a:lnTo>
                    <a:pt x="24702" y="685058"/>
                  </a:lnTo>
                  <a:cubicBezTo>
                    <a:pt x="11059" y="685058"/>
                    <a:pt x="0" y="673998"/>
                    <a:pt x="0" y="660356"/>
                  </a:cubicBezTo>
                  <a:lnTo>
                    <a:pt x="0" y="24702"/>
                  </a:lnTo>
                  <a:cubicBezTo>
                    <a:pt x="0" y="11059"/>
                    <a:pt x="11059" y="0"/>
                    <a:pt x="2470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713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6477" y="5671471"/>
            <a:ext cx="9779047" cy="147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“โธ่เอ๊ย! มันอยู่ที่บ้านป้า เมื่อวานนี้พวกหลาน ๆ ของป้าไปเจอมันตกลงไปในถังขยะ ตัวสกปรกมอมแมม เลยจับมันอาบน้ำ แล้วเลี้ยง ไว้ก่อน นี่เขาก็กําลังออกตามหาเจ้าของอยู่นะ”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88265"/>
          </a:xfrm>
          <a:custGeom>
            <a:avLst/>
            <a:gdLst/>
            <a:ahLst/>
            <a:cxnLst/>
            <a:rect l="l" t="t" r="r" b="b"/>
            <a:pathLst>
              <a:path w="10692000" h="7588265">
                <a:moveTo>
                  <a:pt x="0" y="0"/>
                </a:moveTo>
                <a:lnTo>
                  <a:pt x="10692000" y="0"/>
                </a:lnTo>
                <a:lnTo>
                  <a:pt x="10692000" y="7588265"/>
                </a:lnTo>
                <a:lnTo>
                  <a:pt x="0" y="75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5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046419"/>
            <a:ext cx="10342659" cy="2287303"/>
            <a:chOff x="0" y="0"/>
            <a:chExt cx="3706575" cy="8197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19718"/>
            </a:xfrm>
            <a:custGeom>
              <a:avLst/>
              <a:gdLst/>
              <a:ahLst/>
              <a:cxnLst/>
              <a:rect l="l" t="t" r="r" b="b"/>
              <a:pathLst>
                <a:path w="3706575" h="819718">
                  <a:moveTo>
                    <a:pt x="24702" y="0"/>
                  </a:moveTo>
                  <a:lnTo>
                    <a:pt x="3681873" y="0"/>
                  </a:lnTo>
                  <a:cubicBezTo>
                    <a:pt x="3695516" y="0"/>
                    <a:pt x="3706575" y="11059"/>
                    <a:pt x="3706575" y="24702"/>
                  </a:cubicBezTo>
                  <a:lnTo>
                    <a:pt x="3706575" y="795016"/>
                  </a:lnTo>
                  <a:cubicBezTo>
                    <a:pt x="3706575" y="808658"/>
                    <a:pt x="3695516" y="819718"/>
                    <a:pt x="3681873" y="819718"/>
                  </a:cubicBezTo>
                  <a:lnTo>
                    <a:pt x="24702" y="819718"/>
                  </a:lnTo>
                  <a:cubicBezTo>
                    <a:pt x="18151" y="819718"/>
                    <a:pt x="11868" y="817115"/>
                    <a:pt x="7235" y="812483"/>
                  </a:cubicBezTo>
                  <a:cubicBezTo>
                    <a:pt x="2603" y="807850"/>
                    <a:pt x="0" y="801567"/>
                    <a:pt x="0" y="795016"/>
                  </a:cubicBezTo>
                  <a:lnTo>
                    <a:pt x="0" y="24702"/>
                  </a:lnTo>
                  <a:cubicBezTo>
                    <a:pt x="0" y="11059"/>
                    <a:pt x="11059" y="0"/>
                    <a:pt x="2470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48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8598" y="5249882"/>
            <a:ext cx="9754805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กลุ่ม</a:t>
            </a:r>
            <a:r>
              <a:rPr lang="en-US" sz="28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ทํางานสําเร็จ ได้ทั้งหมาจุดผูกโบสีชมพูไปคืนหนูติ๊ดตี่ และได้ขนมถุงโตแบ่งให้กลุ่มมดดํารับประทานร่วมกัน โดยไม่มีการเยาะเย้ยหรืออิจฉาซึ่งกันและกัน ทั้งนี้เพราะสายลับจิ๋วทุกคนปฏิบัติการกันอย่างเต็มที่ เพียงแต่วิธีการเท่านั้นที่ไม่เหมือนกัน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0" r="-303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476274"/>
            <a:ext cx="10102634" cy="6835297"/>
            <a:chOff x="0" y="0"/>
            <a:chExt cx="3620556" cy="2449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449616"/>
            </a:xfrm>
            <a:custGeom>
              <a:avLst/>
              <a:gdLst/>
              <a:ahLst/>
              <a:cxnLst/>
              <a:rect l="l" t="t" r="r" b="b"/>
              <a:pathLst>
                <a:path w="3620556" h="2449616">
                  <a:moveTo>
                    <a:pt x="33718" y="0"/>
                  </a:moveTo>
                  <a:lnTo>
                    <a:pt x="3586838" y="0"/>
                  </a:lnTo>
                  <a:cubicBezTo>
                    <a:pt x="3605460" y="0"/>
                    <a:pt x="3620556" y="15096"/>
                    <a:pt x="3620556" y="33718"/>
                  </a:cubicBezTo>
                  <a:lnTo>
                    <a:pt x="3620556" y="2415898"/>
                  </a:lnTo>
                  <a:cubicBezTo>
                    <a:pt x="3620556" y="2434520"/>
                    <a:pt x="3605460" y="2449616"/>
                    <a:pt x="3586838" y="2449616"/>
                  </a:cubicBezTo>
                  <a:lnTo>
                    <a:pt x="33718" y="2449616"/>
                  </a:lnTo>
                  <a:cubicBezTo>
                    <a:pt x="15096" y="2449616"/>
                    <a:pt x="0" y="2434520"/>
                    <a:pt x="0" y="2415898"/>
                  </a:cubicBezTo>
                  <a:lnTo>
                    <a:pt x="0" y="33718"/>
                  </a:lnTo>
                  <a:cubicBezTo>
                    <a:pt x="0" y="15096"/>
                    <a:pt x="15096" y="0"/>
                    <a:pt x="337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47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2855" y="344376"/>
            <a:ext cx="7606291" cy="1136495"/>
            <a:chOff x="0" y="0"/>
            <a:chExt cx="2725923" cy="407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25923" cy="407294"/>
            </a:xfrm>
            <a:custGeom>
              <a:avLst/>
              <a:gdLst/>
              <a:ahLst/>
              <a:cxnLst/>
              <a:rect l="l" t="t" r="r" b="b"/>
              <a:pathLst>
                <a:path w="2725923" h="407294">
                  <a:moveTo>
                    <a:pt x="101783" y="0"/>
                  </a:moveTo>
                  <a:lnTo>
                    <a:pt x="2624140" y="0"/>
                  </a:lnTo>
                  <a:cubicBezTo>
                    <a:pt x="2651134" y="0"/>
                    <a:pt x="2677023" y="10724"/>
                    <a:pt x="2696111" y="29812"/>
                  </a:cubicBezTo>
                  <a:cubicBezTo>
                    <a:pt x="2715199" y="48900"/>
                    <a:pt x="2725923" y="74789"/>
                    <a:pt x="2725923" y="101783"/>
                  </a:cubicBezTo>
                  <a:lnTo>
                    <a:pt x="2725923" y="305511"/>
                  </a:lnTo>
                  <a:cubicBezTo>
                    <a:pt x="2725923" y="332506"/>
                    <a:pt x="2715199" y="358395"/>
                    <a:pt x="2696111" y="377483"/>
                  </a:cubicBezTo>
                  <a:cubicBezTo>
                    <a:pt x="2677023" y="396571"/>
                    <a:pt x="2651134" y="407294"/>
                    <a:pt x="2624140" y="407294"/>
                  </a:cubicBezTo>
                  <a:lnTo>
                    <a:pt x="101783" y="407294"/>
                  </a:lnTo>
                  <a:cubicBezTo>
                    <a:pt x="74789" y="407294"/>
                    <a:pt x="48900" y="396571"/>
                    <a:pt x="29812" y="377483"/>
                  </a:cubicBezTo>
                  <a:cubicBezTo>
                    <a:pt x="10724" y="358395"/>
                    <a:pt x="0" y="332506"/>
                    <a:pt x="0" y="305511"/>
                  </a:cubicBezTo>
                  <a:lnTo>
                    <a:pt x="0" y="101783"/>
                  </a:lnTo>
                  <a:cubicBezTo>
                    <a:pt x="0" y="74789"/>
                    <a:pt x="10724" y="48900"/>
                    <a:pt x="29812" y="29812"/>
                  </a:cubicBezTo>
                  <a:cubicBezTo>
                    <a:pt x="48900" y="10724"/>
                    <a:pt x="74789" y="0"/>
                    <a:pt x="10178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25923" cy="435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117609" y="2039728"/>
            <a:ext cx="4384782" cy="3783138"/>
          </a:xfrm>
          <a:custGeom>
            <a:avLst/>
            <a:gdLst/>
            <a:ahLst/>
            <a:cxnLst/>
            <a:rect l="l" t="t" r="r" b="b"/>
            <a:pathLst>
              <a:path w="4384782" h="3783138">
                <a:moveTo>
                  <a:pt x="0" y="0"/>
                </a:moveTo>
                <a:lnTo>
                  <a:pt x="4384782" y="0"/>
                </a:lnTo>
                <a:lnTo>
                  <a:pt x="4384782" y="3783138"/>
                </a:lnTo>
                <a:lnTo>
                  <a:pt x="0" y="3783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968" t="-2453" r="-18624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7453544" y="1934042"/>
            <a:ext cx="2714873" cy="3888824"/>
          </a:xfrm>
          <a:custGeom>
            <a:avLst/>
            <a:gdLst/>
            <a:ahLst/>
            <a:cxnLst/>
            <a:rect l="l" t="t" r="r" b="b"/>
            <a:pathLst>
              <a:path w="2714873" h="3888824">
                <a:moveTo>
                  <a:pt x="0" y="0"/>
                </a:moveTo>
                <a:lnTo>
                  <a:pt x="2714873" y="0"/>
                </a:lnTo>
                <a:lnTo>
                  <a:pt x="2714873" y="3888824"/>
                </a:lnTo>
                <a:lnTo>
                  <a:pt x="0" y="3888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351" t="-876" r="-64717" b="-5736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94856" y="2146564"/>
            <a:ext cx="2877822" cy="3569466"/>
          </a:xfrm>
          <a:custGeom>
            <a:avLst/>
            <a:gdLst/>
            <a:ahLst/>
            <a:cxnLst/>
            <a:rect l="l" t="t" r="r" b="b"/>
            <a:pathLst>
              <a:path w="2877822" h="3569466">
                <a:moveTo>
                  <a:pt x="0" y="0"/>
                </a:moveTo>
                <a:lnTo>
                  <a:pt x="2877822" y="0"/>
                </a:lnTo>
                <a:lnTo>
                  <a:pt x="2877822" y="3569466"/>
                </a:lnTo>
                <a:lnTo>
                  <a:pt x="0" y="3569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310" r="-4674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8813757" y="0"/>
            <a:ext cx="1878243" cy="2146564"/>
          </a:xfrm>
          <a:custGeom>
            <a:avLst/>
            <a:gdLst/>
            <a:ahLst/>
            <a:cxnLst/>
            <a:rect l="l" t="t" r="r" b="b"/>
            <a:pathLst>
              <a:path w="1878243" h="2146564">
                <a:moveTo>
                  <a:pt x="0" y="0"/>
                </a:moveTo>
                <a:lnTo>
                  <a:pt x="1878243" y="0"/>
                </a:lnTo>
                <a:lnTo>
                  <a:pt x="1878243" y="2146564"/>
                </a:lnTo>
                <a:lnTo>
                  <a:pt x="0" y="2146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2743" y="81587"/>
            <a:ext cx="2272790" cy="1781299"/>
          </a:xfrm>
          <a:custGeom>
            <a:avLst/>
            <a:gdLst/>
            <a:ahLst/>
            <a:cxnLst/>
            <a:rect l="l" t="t" r="r" b="b"/>
            <a:pathLst>
              <a:path w="2272790" h="1781299">
                <a:moveTo>
                  <a:pt x="0" y="0"/>
                </a:moveTo>
                <a:lnTo>
                  <a:pt x="2272790" y="0"/>
                </a:lnTo>
                <a:lnTo>
                  <a:pt x="2272790" y="1781299"/>
                </a:lnTo>
                <a:lnTo>
                  <a:pt x="0" y="17812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2173894" y="577901"/>
            <a:ext cx="63442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อ่านเพิ่ม เติมความหมาย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6527" y="6158155"/>
            <a:ext cx="252099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นักมายากล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85501" y="6158155"/>
            <a:ext cx="252099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ปฏิเสธ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35149" y="6158155"/>
            <a:ext cx="252099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มารยาท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0" r="-303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476274"/>
            <a:ext cx="10102634" cy="6835297"/>
            <a:chOff x="0" y="0"/>
            <a:chExt cx="3620556" cy="2449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449616"/>
            </a:xfrm>
            <a:custGeom>
              <a:avLst/>
              <a:gdLst/>
              <a:ahLst/>
              <a:cxnLst/>
              <a:rect l="l" t="t" r="r" b="b"/>
              <a:pathLst>
                <a:path w="3620556" h="2449616">
                  <a:moveTo>
                    <a:pt x="33718" y="0"/>
                  </a:moveTo>
                  <a:lnTo>
                    <a:pt x="3586838" y="0"/>
                  </a:lnTo>
                  <a:cubicBezTo>
                    <a:pt x="3605460" y="0"/>
                    <a:pt x="3620556" y="15096"/>
                    <a:pt x="3620556" y="33718"/>
                  </a:cubicBezTo>
                  <a:lnTo>
                    <a:pt x="3620556" y="2415898"/>
                  </a:lnTo>
                  <a:cubicBezTo>
                    <a:pt x="3620556" y="2434520"/>
                    <a:pt x="3605460" y="2449616"/>
                    <a:pt x="3586838" y="2449616"/>
                  </a:cubicBezTo>
                  <a:lnTo>
                    <a:pt x="33718" y="2449616"/>
                  </a:lnTo>
                  <a:cubicBezTo>
                    <a:pt x="15096" y="2449616"/>
                    <a:pt x="0" y="2434520"/>
                    <a:pt x="0" y="2415898"/>
                  </a:cubicBezTo>
                  <a:lnTo>
                    <a:pt x="0" y="33718"/>
                  </a:lnTo>
                  <a:cubicBezTo>
                    <a:pt x="0" y="15096"/>
                    <a:pt x="15096" y="0"/>
                    <a:pt x="337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47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1774459"/>
            <a:ext cx="3703637" cy="864128"/>
            <a:chOff x="0" y="0"/>
            <a:chExt cx="1036953" cy="24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953" cy="241941"/>
            </a:xfrm>
            <a:custGeom>
              <a:avLst/>
              <a:gdLst/>
              <a:ahLst/>
              <a:cxnLst/>
              <a:rect l="l" t="t" r="r" b="b"/>
              <a:pathLst>
                <a:path w="1036953" h="241941">
                  <a:moveTo>
                    <a:pt x="0" y="0"/>
                  </a:moveTo>
                  <a:lnTo>
                    <a:pt x="1036953" y="0"/>
                  </a:lnTo>
                  <a:lnTo>
                    <a:pt x="1036953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36953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65716" y="1774459"/>
            <a:ext cx="5485042" cy="864128"/>
            <a:chOff x="0" y="0"/>
            <a:chExt cx="1535715" cy="241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5715" cy="241941"/>
            </a:xfrm>
            <a:custGeom>
              <a:avLst/>
              <a:gdLst/>
              <a:ahLst/>
              <a:cxnLst/>
              <a:rect l="l" t="t" r="r" b="b"/>
              <a:pathLst>
                <a:path w="1535715" h="241941">
                  <a:moveTo>
                    <a:pt x="0" y="0"/>
                  </a:moveTo>
                  <a:lnTo>
                    <a:pt x="1535715" y="0"/>
                  </a:lnTo>
                  <a:lnTo>
                    <a:pt x="1535715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535715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41607" y="1899501"/>
            <a:ext cx="13563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คำ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1177" y="1899501"/>
            <a:ext cx="24157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ความหมาย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56000" y="2595628"/>
            <a:ext cx="9094758" cy="826683"/>
            <a:chOff x="0" y="0"/>
            <a:chExt cx="12126344" cy="110224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863006" cy="1102245"/>
              <a:chOff x="0" y="0"/>
              <a:chExt cx="1021167" cy="23145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21167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1457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21167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812267" y="0"/>
              <a:ext cx="7314077" cy="1102245"/>
              <a:chOff x="0" y="0"/>
              <a:chExt cx="1535859" cy="23145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35859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1457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535859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1281077" y="2733837"/>
            <a:ext cx="13267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กติกา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17027" y="2817577"/>
            <a:ext cx="49906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ข้อตกลง, ข้อบังคับ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6000" y="4151861"/>
            <a:ext cx="9094758" cy="846129"/>
            <a:chOff x="0" y="0"/>
            <a:chExt cx="12126344" cy="112817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863006" cy="1128172"/>
              <a:chOff x="0" y="0"/>
              <a:chExt cx="1021167" cy="23690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21167" cy="236901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6901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6901"/>
                    </a:lnTo>
                    <a:lnTo>
                      <a:pt x="0" y="236901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021167" cy="265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812267" y="0"/>
              <a:ext cx="7314077" cy="1128172"/>
              <a:chOff x="0" y="0"/>
              <a:chExt cx="1535859" cy="23690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35859" cy="236901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6901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6901"/>
                    </a:lnTo>
                    <a:lnTo>
                      <a:pt x="0" y="236901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535859" cy="265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4584222" y="4348230"/>
            <a:ext cx="504803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รีบเร่ง, มีใจฝักใฝ่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14103" y="4280544"/>
            <a:ext cx="218743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กระตือรือร้น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6000" y="4942214"/>
            <a:ext cx="9094758" cy="1051623"/>
            <a:chOff x="0" y="0"/>
            <a:chExt cx="12126344" cy="1402164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863006" cy="1402164"/>
              <a:chOff x="0" y="0"/>
              <a:chExt cx="1021167" cy="29443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21167" cy="294436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94436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94436"/>
                    </a:lnTo>
                    <a:lnTo>
                      <a:pt x="0" y="294436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1021167" cy="323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4812267" y="0"/>
              <a:ext cx="7314077" cy="1402164"/>
              <a:chOff x="0" y="0"/>
              <a:chExt cx="1535859" cy="29443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535859" cy="294436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94436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94436"/>
                    </a:lnTo>
                    <a:lnTo>
                      <a:pt x="0" y="294436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1535859" cy="323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9" name="TextBox 39"/>
          <p:cNvSpPr txBox="1"/>
          <p:nvPr/>
        </p:nvSpPr>
        <p:spPr>
          <a:xfrm>
            <a:off x="4476890" y="5031781"/>
            <a:ext cx="527598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อาการที่ไปพร้อม ๆ กันโดยเร็ว เช่น วิ่งกรูเข้าใส่ฝ่ายตรงข้าม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73590" y="5102764"/>
            <a:ext cx="313785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กรู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56000" y="3376457"/>
            <a:ext cx="9094758" cy="840853"/>
            <a:chOff x="0" y="0"/>
            <a:chExt cx="12126344" cy="1121137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4863006" cy="1121137"/>
              <a:chOff x="0" y="0"/>
              <a:chExt cx="1021167" cy="23542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021167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5424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1021167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4812267" y="0"/>
              <a:ext cx="7314077" cy="1121137"/>
              <a:chOff x="0" y="0"/>
              <a:chExt cx="1535859" cy="23542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535859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5424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1535859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48" name="TextBox 48"/>
          <p:cNvSpPr txBox="1"/>
          <p:nvPr/>
        </p:nvSpPr>
        <p:spPr>
          <a:xfrm>
            <a:off x="1281077" y="3539437"/>
            <a:ext cx="26534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กระจ้อยร่อย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512195" y="3583273"/>
            <a:ext cx="523373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เล็กนิด, เล็ก ๆ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756000" y="5932846"/>
            <a:ext cx="9094758" cy="1097709"/>
            <a:chOff x="0" y="0"/>
            <a:chExt cx="12126344" cy="1463612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863006" cy="1463612"/>
              <a:chOff x="0" y="0"/>
              <a:chExt cx="1021167" cy="30733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021167" cy="307339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307339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307339"/>
                    </a:lnTo>
                    <a:lnTo>
                      <a:pt x="0" y="307339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1021167" cy="3359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4812267" y="0"/>
              <a:ext cx="7314077" cy="1463612"/>
              <a:chOff x="0" y="0"/>
              <a:chExt cx="1535859" cy="30733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535859" cy="307339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307339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307339"/>
                    </a:lnTo>
                    <a:lnTo>
                      <a:pt x="0" y="307339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1535859" cy="3359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7" name="TextBox 57"/>
          <p:cNvSpPr txBox="1"/>
          <p:nvPr/>
        </p:nvSpPr>
        <p:spPr>
          <a:xfrm>
            <a:off x="1140580" y="6275628"/>
            <a:ext cx="2803873" cy="47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จ้อกแจ้ก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693801" y="6098612"/>
            <a:ext cx="4828873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เสียงของคนทั้งกลุ่ม ที่ต่างคนต่างพูดกัน จนฟังไม่ได้ศัพท์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1542855" y="344376"/>
            <a:ext cx="7606291" cy="1136495"/>
            <a:chOff x="0" y="0"/>
            <a:chExt cx="2725923" cy="40729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725923" cy="407294"/>
            </a:xfrm>
            <a:custGeom>
              <a:avLst/>
              <a:gdLst/>
              <a:ahLst/>
              <a:cxnLst/>
              <a:rect l="l" t="t" r="r" b="b"/>
              <a:pathLst>
                <a:path w="2725923" h="407294">
                  <a:moveTo>
                    <a:pt x="101783" y="0"/>
                  </a:moveTo>
                  <a:lnTo>
                    <a:pt x="2624140" y="0"/>
                  </a:lnTo>
                  <a:cubicBezTo>
                    <a:pt x="2651134" y="0"/>
                    <a:pt x="2677023" y="10724"/>
                    <a:pt x="2696111" y="29812"/>
                  </a:cubicBezTo>
                  <a:cubicBezTo>
                    <a:pt x="2715199" y="48900"/>
                    <a:pt x="2725923" y="74789"/>
                    <a:pt x="2725923" y="101783"/>
                  </a:cubicBezTo>
                  <a:lnTo>
                    <a:pt x="2725923" y="305511"/>
                  </a:lnTo>
                  <a:cubicBezTo>
                    <a:pt x="2725923" y="332506"/>
                    <a:pt x="2715199" y="358395"/>
                    <a:pt x="2696111" y="377483"/>
                  </a:cubicBezTo>
                  <a:cubicBezTo>
                    <a:pt x="2677023" y="396571"/>
                    <a:pt x="2651134" y="407294"/>
                    <a:pt x="2624140" y="407294"/>
                  </a:cubicBezTo>
                  <a:lnTo>
                    <a:pt x="101783" y="407294"/>
                  </a:lnTo>
                  <a:cubicBezTo>
                    <a:pt x="74789" y="407294"/>
                    <a:pt x="48900" y="396571"/>
                    <a:pt x="29812" y="377483"/>
                  </a:cubicBezTo>
                  <a:cubicBezTo>
                    <a:pt x="10724" y="358395"/>
                    <a:pt x="0" y="332506"/>
                    <a:pt x="0" y="305511"/>
                  </a:cubicBezTo>
                  <a:lnTo>
                    <a:pt x="0" y="101783"/>
                  </a:lnTo>
                  <a:cubicBezTo>
                    <a:pt x="0" y="74789"/>
                    <a:pt x="10724" y="48900"/>
                    <a:pt x="29812" y="29812"/>
                  </a:cubicBezTo>
                  <a:cubicBezTo>
                    <a:pt x="48900" y="10724"/>
                    <a:pt x="74789" y="0"/>
                    <a:pt x="10178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2725923" cy="435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2" name="Freeform 62"/>
          <p:cNvSpPr/>
          <p:nvPr/>
        </p:nvSpPr>
        <p:spPr>
          <a:xfrm>
            <a:off x="8813757" y="0"/>
            <a:ext cx="1878243" cy="2146564"/>
          </a:xfrm>
          <a:custGeom>
            <a:avLst/>
            <a:gdLst/>
            <a:ahLst/>
            <a:cxnLst/>
            <a:rect l="l" t="t" r="r" b="b"/>
            <a:pathLst>
              <a:path w="1878243" h="2146564">
                <a:moveTo>
                  <a:pt x="0" y="0"/>
                </a:moveTo>
                <a:lnTo>
                  <a:pt x="1878243" y="0"/>
                </a:lnTo>
                <a:lnTo>
                  <a:pt x="1878243" y="2146564"/>
                </a:lnTo>
                <a:lnTo>
                  <a:pt x="0" y="214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3" name="Freeform 63"/>
          <p:cNvSpPr/>
          <p:nvPr/>
        </p:nvSpPr>
        <p:spPr>
          <a:xfrm>
            <a:off x="152743" y="81587"/>
            <a:ext cx="2272790" cy="1781299"/>
          </a:xfrm>
          <a:custGeom>
            <a:avLst/>
            <a:gdLst/>
            <a:ahLst/>
            <a:cxnLst/>
            <a:rect l="l" t="t" r="r" b="b"/>
            <a:pathLst>
              <a:path w="2272790" h="1781299">
                <a:moveTo>
                  <a:pt x="0" y="0"/>
                </a:moveTo>
                <a:lnTo>
                  <a:pt x="2272790" y="0"/>
                </a:lnTo>
                <a:lnTo>
                  <a:pt x="2272790" y="1781299"/>
                </a:lnTo>
                <a:lnTo>
                  <a:pt x="0" y="178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4" name="TextBox 64"/>
          <p:cNvSpPr txBox="1"/>
          <p:nvPr/>
        </p:nvSpPr>
        <p:spPr>
          <a:xfrm>
            <a:off x="2173894" y="577901"/>
            <a:ext cx="63442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อ่านเพิ่ม เติมความหมาย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542516" y="2883616"/>
            <a:ext cx="119211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(กะ-ติ-กา)*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0" r="-303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476274"/>
            <a:ext cx="10102634" cy="6835297"/>
            <a:chOff x="0" y="0"/>
            <a:chExt cx="3620556" cy="2449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449616"/>
            </a:xfrm>
            <a:custGeom>
              <a:avLst/>
              <a:gdLst/>
              <a:ahLst/>
              <a:cxnLst/>
              <a:rect l="l" t="t" r="r" b="b"/>
              <a:pathLst>
                <a:path w="3620556" h="2449616">
                  <a:moveTo>
                    <a:pt x="33718" y="0"/>
                  </a:moveTo>
                  <a:lnTo>
                    <a:pt x="3586838" y="0"/>
                  </a:lnTo>
                  <a:cubicBezTo>
                    <a:pt x="3605460" y="0"/>
                    <a:pt x="3620556" y="15096"/>
                    <a:pt x="3620556" y="33718"/>
                  </a:cubicBezTo>
                  <a:lnTo>
                    <a:pt x="3620556" y="2415898"/>
                  </a:lnTo>
                  <a:cubicBezTo>
                    <a:pt x="3620556" y="2434520"/>
                    <a:pt x="3605460" y="2449616"/>
                    <a:pt x="3586838" y="2449616"/>
                  </a:cubicBezTo>
                  <a:lnTo>
                    <a:pt x="33718" y="2449616"/>
                  </a:lnTo>
                  <a:cubicBezTo>
                    <a:pt x="15096" y="2449616"/>
                    <a:pt x="0" y="2434520"/>
                    <a:pt x="0" y="2415898"/>
                  </a:cubicBezTo>
                  <a:lnTo>
                    <a:pt x="0" y="33718"/>
                  </a:lnTo>
                  <a:cubicBezTo>
                    <a:pt x="0" y="15096"/>
                    <a:pt x="15096" y="0"/>
                    <a:pt x="337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47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1774459"/>
            <a:ext cx="3703637" cy="864128"/>
            <a:chOff x="0" y="0"/>
            <a:chExt cx="1036953" cy="24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953" cy="241941"/>
            </a:xfrm>
            <a:custGeom>
              <a:avLst/>
              <a:gdLst/>
              <a:ahLst/>
              <a:cxnLst/>
              <a:rect l="l" t="t" r="r" b="b"/>
              <a:pathLst>
                <a:path w="1036953" h="241941">
                  <a:moveTo>
                    <a:pt x="0" y="0"/>
                  </a:moveTo>
                  <a:lnTo>
                    <a:pt x="1036953" y="0"/>
                  </a:lnTo>
                  <a:lnTo>
                    <a:pt x="1036953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36953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65716" y="1774459"/>
            <a:ext cx="5485042" cy="864128"/>
            <a:chOff x="0" y="0"/>
            <a:chExt cx="1535715" cy="241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5715" cy="241941"/>
            </a:xfrm>
            <a:custGeom>
              <a:avLst/>
              <a:gdLst/>
              <a:ahLst/>
              <a:cxnLst/>
              <a:rect l="l" t="t" r="r" b="b"/>
              <a:pathLst>
                <a:path w="1535715" h="241941">
                  <a:moveTo>
                    <a:pt x="0" y="0"/>
                  </a:moveTo>
                  <a:lnTo>
                    <a:pt x="1535715" y="0"/>
                  </a:lnTo>
                  <a:lnTo>
                    <a:pt x="1535715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535715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41607" y="1899501"/>
            <a:ext cx="13563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คำ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1177" y="1899501"/>
            <a:ext cx="24157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ความหมาย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56000" y="2595628"/>
            <a:ext cx="9094758" cy="826683"/>
            <a:chOff x="0" y="0"/>
            <a:chExt cx="12126344" cy="110224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863006" cy="1102245"/>
              <a:chOff x="0" y="0"/>
              <a:chExt cx="1021167" cy="23145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21167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1457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21167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812267" y="0"/>
              <a:ext cx="7314077" cy="1102245"/>
              <a:chOff x="0" y="0"/>
              <a:chExt cx="1535859" cy="23145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35859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1457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535859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1281077" y="2733837"/>
            <a:ext cx="13267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ฉันเพล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17027" y="2817577"/>
            <a:ext cx="49906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กินอาหารกลางวัน (ใช้สําหรับพระสงฆ์)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6000" y="4096086"/>
            <a:ext cx="9094758" cy="846129"/>
            <a:chOff x="0" y="0"/>
            <a:chExt cx="12126344" cy="112817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863006" cy="1128172"/>
              <a:chOff x="0" y="0"/>
              <a:chExt cx="1021167" cy="23690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21167" cy="236901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6901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6901"/>
                    </a:lnTo>
                    <a:lnTo>
                      <a:pt x="0" y="236901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021167" cy="265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812267" y="0"/>
              <a:ext cx="7314077" cy="1128172"/>
              <a:chOff x="0" y="0"/>
              <a:chExt cx="1535859" cy="23690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35859" cy="236901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6901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6901"/>
                    </a:lnTo>
                    <a:lnTo>
                      <a:pt x="0" y="236901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535859" cy="265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4584222" y="4348230"/>
            <a:ext cx="504803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นักเล่นกล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6000" y="4906077"/>
            <a:ext cx="9094758" cy="760625"/>
            <a:chOff x="0" y="0"/>
            <a:chExt cx="12126344" cy="1014166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863006" cy="1014166"/>
              <a:chOff x="0" y="0"/>
              <a:chExt cx="1021167" cy="21296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21167" cy="212962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12962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12962"/>
                    </a:lnTo>
                    <a:lnTo>
                      <a:pt x="0" y="212962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1021167" cy="241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812267" y="0"/>
              <a:ext cx="7314077" cy="1014166"/>
              <a:chOff x="0" y="0"/>
              <a:chExt cx="1535859" cy="21296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35859" cy="212962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12962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12962"/>
                    </a:lnTo>
                    <a:lnTo>
                      <a:pt x="0" y="212962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1535859" cy="241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8" name="TextBox 38"/>
          <p:cNvSpPr txBox="1"/>
          <p:nvPr/>
        </p:nvSpPr>
        <p:spPr>
          <a:xfrm>
            <a:off x="4476890" y="5123777"/>
            <a:ext cx="527598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ทํางานตามหน้าที่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56000" y="3376457"/>
            <a:ext cx="9094758" cy="840853"/>
            <a:chOff x="0" y="0"/>
            <a:chExt cx="12126344" cy="112113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863006" cy="1121137"/>
              <a:chOff x="0" y="0"/>
              <a:chExt cx="1021167" cy="23542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21167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5424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21167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812267" y="0"/>
              <a:ext cx="7314077" cy="1121137"/>
              <a:chOff x="0" y="0"/>
              <a:chExt cx="1535859" cy="23542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535859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5424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535859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46" name="TextBox 46"/>
          <p:cNvSpPr txBox="1"/>
          <p:nvPr/>
        </p:nvSpPr>
        <p:spPr>
          <a:xfrm>
            <a:off x="4438956" y="3583273"/>
            <a:ext cx="533856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หยุดทันทีในขณะที่ทําอย่างใดอย่างหนึ่งอยู่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756000" y="5609552"/>
            <a:ext cx="9094758" cy="734200"/>
            <a:chOff x="0" y="0"/>
            <a:chExt cx="12126344" cy="978933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863006" cy="978933"/>
              <a:chOff x="0" y="0"/>
              <a:chExt cx="1021167" cy="20556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21167" cy="205563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05563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05563"/>
                    </a:lnTo>
                    <a:lnTo>
                      <a:pt x="0" y="205563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1021167" cy="23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4812267" y="0"/>
              <a:ext cx="7314077" cy="978933"/>
              <a:chOff x="0" y="0"/>
              <a:chExt cx="1535859" cy="20556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35859" cy="205563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05563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05563"/>
                    </a:lnTo>
                    <a:lnTo>
                      <a:pt x="0" y="205563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1535859" cy="23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4693801" y="5775318"/>
            <a:ext cx="482887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ไม่รับ, ไม่ยอมรับ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542855" y="344376"/>
            <a:ext cx="7606291" cy="1136495"/>
            <a:chOff x="0" y="0"/>
            <a:chExt cx="2725923" cy="40729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725923" cy="407294"/>
            </a:xfrm>
            <a:custGeom>
              <a:avLst/>
              <a:gdLst/>
              <a:ahLst/>
              <a:cxnLst/>
              <a:rect l="l" t="t" r="r" b="b"/>
              <a:pathLst>
                <a:path w="2725923" h="407294">
                  <a:moveTo>
                    <a:pt x="101783" y="0"/>
                  </a:moveTo>
                  <a:lnTo>
                    <a:pt x="2624140" y="0"/>
                  </a:lnTo>
                  <a:cubicBezTo>
                    <a:pt x="2651134" y="0"/>
                    <a:pt x="2677023" y="10724"/>
                    <a:pt x="2696111" y="29812"/>
                  </a:cubicBezTo>
                  <a:cubicBezTo>
                    <a:pt x="2715199" y="48900"/>
                    <a:pt x="2725923" y="74789"/>
                    <a:pt x="2725923" y="101783"/>
                  </a:cubicBezTo>
                  <a:lnTo>
                    <a:pt x="2725923" y="305511"/>
                  </a:lnTo>
                  <a:cubicBezTo>
                    <a:pt x="2725923" y="332506"/>
                    <a:pt x="2715199" y="358395"/>
                    <a:pt x="2696111" y="377483"/>
                  </a:cubicBezTo>
                  <a:cubicBezTo>
                    <a:pt x="2677023" y="396571"/>
                    <a:pt x="2651134" y="407294"/>
                    <a:pt x="2624140" y="407294"/>
                  </a:cubicBezTo>
                  <a:lnTo>
                    <a:pt x="101783" y="407294"/>
                  </a:lnTo>
                  <a:cubicBezTo>
                    <a:pt x="74789" y="407294"/>
                    <a:pt x="48900" y="396571"/>
                    <a:pt x="29812" y="377483"/>
                  </a:cubicBezTo>
                  <a:cubicBezTo>
                    <a:pt x="10724" y="358395"/>
                    <a:pt x="0" y="332506"/>
                    <a:pt x="0" y="305511"/>
                  </a:cubicBezTo>
                  <a:lnTo>
                    <a:pt x="0" y="101783"/>
                  </a:lnTo>
                  <a:cubicBezTo>
                    <a:pt x="0" y="74789"/>
                    <a:pt x="10724" y="48900"/>
                    <a:pt x="29812" y="29812"/>
                  </a:cubicBezTo>
                  <a:cubicBezTo>
                    <a:pt x="48900" y="10724"/>
                    <a:pt x="74789" y="0"/>
                    <a:pt x="10178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2725923" cy="435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58"/>
          <p:cNvSpPr/>
          <p:nvPr/>
        </p:nvSpPr>
        <p:spPr>
          <a:xfrm>
            <a:off x="8813757" y="0"/>
            <a:ext cx="1878243" cy="2146564"/>
          </a:xfrm>
          <a:custGeom>
            <a:avLst/>
            <a:gdLst/>
            <a:ahLst/>
            <a:cxnLst/>
            <a:rect l="l" t="t" r="r" b="b"/>
            <a:pathLst>
              <a:path w="1878243" h="2146564">
                <a:moveTo>
                  <a:pt x="0" y="0"/>
                </a:moveTo>
                <a:lnTo>
                  <a:pt x="1878243" y="0"/>
                </a:lnTo>
                <a:lnTo>
                  <a:pt x="1878243" y="2146564"/>
                </a:lnTo>
                <a:lnTo>
                  <a:pt x="0" y="214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9" name="Freeform 59"/>
          <p:cNvSpPr/>
          <p:nvPr/>
        </p:nvSpPr>
        <p:spPr>
          <a:xfrm>
            <a:off x="152743" y="81587"/>
            <a:ext cx="2272790" cy="1781299"/>
          </a:xfrm>
          <a:custGeom>
            <a:avLst/>
            <a:gdLst/>
            <a:ahLst/>
            <a:cxnLst/>
            <a:rect l="l" t="t" r="r" b="b"/>
            <a:pathLst>
              <a:path w="2272790" h="1781299">
                <a:moveTo>
                  <a:pt x="0" y="0"/>
                </a:moveTo>
                <a:lnTo>
                  <a:pt x="2272790" y="0"/>
                </a:lnTo>
                <a:lnTo>
                  <a:pt x="2272790" y="1781299"/>
                </a:lnTo>
                <a:lnTo>
                  <a:pt x="0" y="178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0" name="TextBox 60"/>
          <p:cNvSpPr txBox="1"/>
          <p:nvPr/>
        </p:nvSpPr>
        <p:spPr>
          <a:xfrm>
            <a:off x="2173894" y="577901"/>
            <a:ext cx="63442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อ่านเพิ่ม เติมความหมาย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610456" y="2883616"/>
            <a:ext cx="105623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(ฉัน-เพน)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71602" y="3499386"/>
            <a:ext cx="13267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ชะงัก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610456" y="3649165"/>
            <a:ext cx="840581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(ชะ-งัก)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35922" y="4277427"/>
            <a:ext cx="20010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นักมายากล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755792" y="4407359"/>
            <a:ext cx="15689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(นัก-มา-ยา-กน)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35922" y="5038052"/>
            <a:ext cx="20010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ปฏิบัติการ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666574" y="5184239"/>
            <a:ext cx="15689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(ปะ-ติ-บัด-กาน)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89138" y="5661988"/>
            <a:ext cx="15478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ปฏิเสธ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755792" y="5830817"/>
            <a:ext cx="1259362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(ปะ-ติ-เสด)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756000" y="6278133"/>
            <a:ext cx="9094758" cy="734200"/>
            <a:chOff x="0" y="0"/>
            <a:chExt cx="12126344" cy="978933"/>
          </a:xfrm>
        </p:grpSpPr>
        <p:grpSp>
          <p:nvGrpSpPr>
            <p:cNvPr id="71" name="Group 71"/>
            <p:cNvGrpSpPr/>
            <p:nvPr/>
          </p:nvGrpSpPr>
          <p:grpSpPr>
            <a:xfrm>
              <a:off x="0" y="0"/>
              <a:ext cx="4863006" cy="978933"/>
              <a:chOff x="0" y="0"/>
              <a:chExt cx="1021167" cy="205563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021167" cy="205563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05563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05563"/>
                    </a:lnTo>
                    <a:lnTo>
                      <a:pt x="0" y="205563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1021167" cy="23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4812267" y="0"/>
              <a:ext cx="7314077" cy="978933"/>
              <a:chOff x="0" y="0"/>
              <a:chExt cx="1535859" cy="205563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535859" cy="205563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05563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05563"/>
                    </a:lnTo>
                    <a:lnTo>
                      <a:pt x="0" y="205563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1535859" cy="23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77" name="TextBox 77"/>
          <p:cNvSpPr txBox="1"/>
          <p:nvPr/>
        </p:nvSpPr>
        <p:spPr>
          <a:xfrm>
            <a:off x="4659836" y="6443899"/>
            <a:ext cx="493845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กิริยาวาจาที่สุภาพเรียบร้อยถูกกาลเทศะ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71957" y="6372327"/>
            <a:ext cx="15478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มารยาท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755792" y="6499398"/>
            <a:ext cx="1359327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(มา-ระ-ยาด)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0" r="-303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476274"/>
            <a:ext cx="10102634" cy="6835297"/>
            <a:chOff x="0" y="0"/>
            <a:chExt cx="3620556" cy="2449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449616"/>
            </a:xfrm>
            <a:custGeom>
              <a:avLst/>
              <a:gdLst/>
              <a:ahLst/>
              <a:cxnLst/>
              <a:rect l="l" t="t" r="r" b="b"/>
              <a:pathLst>
                <a:path w="3620556" h="2449616">
                  <a:moveTo>
                    <a:pt x="33718" y="0"/>
                  </a:moveTo>
                  <a:lnTo>
                    <a:pt x="3586838" y="0"/>
                  </a:lnTo>
                  <a:cubicBezTo>
                    <a:pt x="3605460" y="0"/>
                    <a:pt x="3620556" y="15096"/>
                    <a:pt x="3620556" y="33718"/>
                  </a:cubicBezTo>
                  <a:lnTo>
                    <a:pt x="3620556" y="2415898"/>
                  </a:lnTo>
                  <a:cubicBezTo>
                    <a:pt x="3620556" y="2434520"/>
                    <a:pt x="3605460" y="2449616"/>
                    <a:pt x="3586838" y="2449616"/>
                  </a:cubicBezTo>
                  <a:lnTo>
                    <a:pt x="33718" y="2449616"/>
                  </a:lnTo>
                  <a:cubicBezTo>
                    <a:pt x="15096" y="2449616"/>
                    <a:pt x="0" y="2434520"/>
                    <a:pt x="0" y="2415898"/>
                  </a:cubicBezTo>
                  <a:lnTo>
                    <a:pt x="0" y="33718"/>
                  </a:lnTo>
                  <a:cubicBezTo>
                    <a:pt x="0" y="15096"/>
                    <a:pt x="15096" y="0"/>
                    <a:pt x="337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47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1774459"/>
            <a:ext cx="3703637" cy="864128"/>
            <a:chOff x="0" y="0"/>
            <a:chExt cx="1036953" cy="24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953" cy="241941"/>
            </a:xfrm>
            <a:custGeom>
              <a:avLst/>
              <a:gdLst/>
              <a:ahLst/>
              <a:cxnLst/>
              <a:rect l="l" t="t" r="r" b="b"/>
              <a:pathLst>
                <a:path w="1036953" h="241941">
                  <a:moveTo>
                    <a:pt x="0" y="0"/>
                  </a:moveTo>
                  <a:lnTo>
                    <a:pt x="1036953" y="0"/>
                  </a:lnTo>
                  <a:lnTo>
                    <a:pt x="1036953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36953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65716" y="1774459"/>
            <a:ext cx="5485042" cy="864128"/>
            <a:chOff x="0" y="0"/>
            <a:chExt cx="1535715" cy="241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5715" cy="241941"/>
            </a:xfrm>
            <a:custGeom>
              <a:avLst/>
              <a:gdLst/>
              <a:ahLst/>
              <a:cxnLst/>
              <a:rect l="l" t="t" r="r" b="b"/>
              <a:pathLst>
                <a:path w="1535715" h="241941">
                  <a:moveTo>
                    <a:pt x="0" y="0"/>
                  </a:moveTo>
                  <a:lnTo>
                    <a:pt x="1535715" y="0"/>
                  </a:lnTo>
                  <a:lnTo>
                    <a:pt x="1535715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535715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41607" y="1899501"/>
            <a:ext cx="13563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คำ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1177" y="1899501"/>
            <a:ext cx="24157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ความหมาย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56000" y="2595628"/>
            <a:ext cx="9094758" cy="826683"/>
            <a:chOff x="0" y="0"/>
            <a:chExt cx="12126344" cy="110224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863006" cy="1102245"/>
              <a:chOff x="0" y="0"/>
              <a:chExt cx="1021167" cy="23145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21167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1457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21167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812267" y="0"/>
              <a:ext cx="7314077" cy="1102245"/>
              <a:chOff x="0" y="0"/>
              <a:chExt cx="1535859" cy="23145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35859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1457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535859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999357" y="2710024"/>
            <a:ext cx="17204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ล้มคะมำ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17027" y="2817577"/>
            <a:ext cx="49906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ลัมพุ่งถลาไปเพราะสะดุด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6000" y="4096086"/>
            <a:ext cx="9094758" cy="846129"/>
            <a:chOff x="0" y="0"/>
            <a:chExt cx="12126344" cy="112817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863006" cy="1128172"/>
              <a:chOff x="0" y="0"/>
              <a:chExt cx="1021167" cy="23690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21167" cy="236901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6901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6901"/>
                    </a:lnTo>
                    <a:lnTo>
                      <a:pt x="0" y="236901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021167" cy="265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812267" y="0"/>
              <a:ext cx="7314077" cy="1128172"/>
              <a:chOff x="0" y="0"/>
              <a:chExt cx="1535859" cy="23690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35859" cy="236901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6901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6901"/>
                    </a:lnTo>
                    <a:lnTo>
                      <a:pt x="0" y="236901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535859" cy="265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4584222" y="4348230"/>
            <a:ext cx="504803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ระเบียบแบบแผน, ข้อบังคับ, ข้อปฏิบัติ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6000" y="4906077"/>
            <a:ext cx="9094758" cy="896941"/>
            <a:chOff x="0" y="0"/>
            <a:chExt cx="12126344" cy="119592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863006" cy="1195921"/>
              <a:chOff x="0" y="0"/>
              <a:chExt cx="1021167" cy="2511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21167" cy="251128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51128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51128"/>
                    </a:lnTo>
                    <a:lnTo>
                      <a:pt x="0" y="251128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1021167" cy="2797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812267" y="0"/>
              <a:ext cx="7314077" cy="1195921"/>
              <a:chOff x="0" y="0"/>
              <a:chExt cx="1535859" cy="25112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35859" cy="251128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51128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51128"/>
                    </a:lnTo>
                    <a:lnTo>
                      <a:pt x="0" y="251128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1535859" cy="2797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8" name="TextBox 38"/>
          <p:cNvSpPr txBox="1"/>
          <p:nvPr/>
        </p:nvSpPr>
        <p:spPr>
          <a:xfrm>
            <a:off x="4476890" y="5155111"/>
            <a:ext cx="527598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ผู้มีสิทธิและมีส่วนร่วมในกลุ่มเดียวกัน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56000" y="3376457"/>
            <a:ext cx="9094758" cy="840853"/>
            <a:chOff x="0" y="0"/>
            <a:chExt cx="12126344" cy="112113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863006" cy="1121137"/>
              <a:chOff x="0" y="0"/>
              <a:chExt cx="1021167" cy="23542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21167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5424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21167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812267" y="0"/>
              <a:ext cx="7314077" cy="1121137"/>
              <a:chOff x="0" y="0"/>
              <a:chExt cx="1535859" cy="23542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535859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5424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535859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46" name="TextBox 46"/>
          <p:cNvSpPr txBox="1"/>
          <p:nvPr/>
        </p:nvSpPr>
        <p:spPr>
          <a:xfrm>
            <a:off x="4438956" y="3583273"/>
            <a:ext cx="533856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วิธีปฏิบัติตามหลักการเป็นขั้นตอน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756000" y="5723852"/>
            <a:ext cx="9094758" cy="1134060"/>
            <a:chOff x="0" y="0"/>
            <a:chExt cx="12126344" cy="151208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863006" cy="1512080"/>
              <a:chOff x="0" y="0"/>
              <a:chExt cx="1021167" cy="31751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21167" cy="317517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317517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317517"/>
                    </a:lnTo>
                    <a:lnTo>
                      <a:pt x="0" y="31751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1021167" cy="346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4812267" y="0"/>
              <a:ext cx="7314077" cy="1512080"/>
              <a:chOff x="0" y="0"/>
              <a:chExt cx="1535859" cy="31751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35859" cy="317517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317517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317517"/>
                    </a:lnTo>
                    <a:lnTo>
                      <a:pt x="0" y="31751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1535859" cy="346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4693801" y="5848598"/>
            <a:ext cx="4828873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ย่อเอาเฉพาะใจความสําคัญของเรื่อง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เป็นประเด็น ๆ ไป เช่น สรุปข้อตกลง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542855" y="344376"/>
            <a:ext cx="7606291" cy="1136495"/>
            <a:chOff x="0" y="0"/>
            <a:chExt cx="2725923" cy="40729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725923" cy="407294"/>
            </a:xfrm>
            <a:custGeom>
              <a:avLst/>
              <a:gdLst/>
              <a:ahLst/>
              <a:cxnLst/>
              <a:rect l="l" t="t" r="r" b="b"/>
              <a:pathLst>
                <a:path w="2725923" h="407294">
                  <a:moveTo>
                    <a:pt x="101783" y="0"/>
                  </a:moveTo>
                  <a:lnTo>
                    <a:pt x="2624140" y="0"/>
                  </a:lnTo>
                  <a:cubicBezTo>
                    <a:pt x="2651134" y="0"/>
                    <a:pt x="2677023" y="10724"/>
                    <a:pt x="2696111" y="29812"/>
                  </a:cubicBezTo>
                  <a:cubicBezTo>
                    <a:pt x="2715199" y="48900"/>
                    <a:pt x="2725923" y="74789"/>
                    <a:pt x="2725923" y="101783"/>
                  </a:cubicBezTo>
                  <a:lnTo>
                    <a:pt x="2725923" y="305511"/>
                  </a:lnTo>
                  <a:cubicBezTo>
                    <a:pt x="2725923" y="332506"/>
                    <a:pt x="2715199" y="358395"/>
                    <a:pt x="2696111" y="377483"/>
                  </a:cubicBezTo>
                  <a:cubicBezTo>
                    <a:pt x="2677023" y="396571"/>
                    <a:pt x="2651134" y="407294"/>
                    <a:pt x="2624140" y="407294"/>
                  </a:cubicBezTo>
                  <a:lnTo>
                    <a:pt x="101783" y="407294"/>
                  </a:lnTo>
                  <a:cubicBezTo>
                    <a:pt x="74789" y="407294"/>
                    <a:pt x="48900" y="396571"/>
                    <a:pt x="29812" y="377483"/>
                  </a:cubicBezTo>
                  <a:cubicBezTo>
                    <a:pt x="10724" y="358395"/>
                    <a:pt x="0" y="332506"/>
                    <a:pt x="0" y="305511"/>
                  </a:cubicBezTo>
                  <a:lnTo>
                    <a:pt x="0" y="101783"/>
                  </a:lnTo>
                  <a:cubicBezTo>
                    <a:pt x="0" y="74789"/>
                    <a:pt x="10724" y="48900"/>
                    <a:pt x="29812" y="29812"/>
                  </a:cubicBezTo>
                  <a:cubicBezTo>
                    <a:pt x="48900" y="10724"/>
                    <a:pt x="74789" y="0"/>
                    <a:pt x="10178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2725923" cy="435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58"/>
          <p:cNvSpPr/>
          <p:nvPr/>
        </p:nvSpPr>
        <p:spPr>
          <a:xfrm>
            <a:off x="8813757" y="0"/>
            <a:ext cx="1878243" cy="2146564"/>
          </a:xfrm>
          <a:custGeom>
            <a:avLst/>
            <a:gdLst/>
            <a:ahLst/>
            <a:cxnLst/>
            <a:rect l="l" t="t" r="r" b="b"/>
            <a:pathLst>
              <a:path w="1878243" h="2146564">
                <a:moveTo>
                  <a:pt x="0" y="0"/>
                </a:moveTo>
                <a:lnTo>
                  <a:pt x="1878243" y="0"/>
                </a:lnTo>
                <a:lnTo>
                  <a:pt x="1878243" y="2146564"/>
                </a:lnTo>
                <a:lnTo>
                  <a:pt x="0" y="214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9" name="Freeform 59"/>
          <p:cNvSpPr/>
          <p:nvPr/>
        </p:nvSpPr>
        <p:spPr>
          <a:xfrm>
            <a:off x="152743" y="81587"/>
            <a:ext cx="2272790" cy="1781299"/>
          </a:xfrm>
          <a:custGeom>
            <a:avLst/>
            <a:gdLst/>
            <a:ahLst/>
            <a:cxnLst/>
            <a:rect l="l" t="t" r="r" b="b"/>
            <a:pathLst>
              <a:path w="2272790" h="1781299">
                <a:moveTo>
                  <a:pt x="0" y="0"/>
                </a:moveTo>
                <a:lnTo>
                  <a:pt x="2272790" y="0"/>
                </a:lnTo>
                <a:lnTo>
                  <a:pt x="2272790" y="1781299"/>
                </a:lnTo>
                <a:lnTo>
                  <a:pt x="0" y="178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0" name="TextBox 60"/>
          <p:cNvSpPr txBox="1"/>
          <p:nvPr/>
        </p:nvSpPr>
        <p:spPr>
          <a:xfrm>
            <a:off x="2173894" y="577901"/>
            <a:ext cx="63442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อ่านเพิ่ม เติมความหมาย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610456" y="2883616"/>
            <a:ext cx="1353116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(ล้ม-คะ-มำ)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71602" y="3499386"/>
            <a:ext cx="13267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วิธีการ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619827" y="3651585"/>
            <a:ext cx="1395327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(วิ-ที-กาน)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19302" y="4264935"/>
            <a:ext cx="20010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วินัย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88199" y="5068798"/>
            <a:ext cx="1506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สมาชิก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601010" y="5215572"/>
            <a:ext cx="15689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(สะ-มา-ชิก)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60686" y="5957034"/>
            <a:ext cx="15478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สรุป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581972" y="6095551"/>
            <a:ext cx="1259362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(สะ-หรุบ)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0" r="-303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476274"/>
            <a:ext cx="10102634" cy="6835297"/>
            <a:chOff x="0" y="0"/>
            <a:chExt cx="3620556" cy="2449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449616"/>
            </a:xfrm>
            <a:custGeom>
              <a:avLst/>
              <a:gdLst/>
              <a:ahLst/>
              <a:cxnLst/>
              <a:rect l="l" t="t" r="r" b="b"/>
              <a:pathLst>
                <a:path w="3620556" h="2449616">
                  <a:moveTo>
                    <a:pt x="33718" y="0"/>
                  </a:moveTo>
                  <a:lnTo>
                    <a:pt x="3586838" y="0"/>
                  </a:lnTo>
                  <a:cubicBezTo>
                    <a:pt x="3605460" y="0"/>
                    <a:pt x="3620556" y="15096"/>
                    <a:pt x="3620556" y="33718"/>
                  </a:cubicBezTo>
                  <a:lnTo>
                    <a:pt x="3620556" y="2415898"/>
                  </a:lnTo>
                  <a:cubicBezTo>
                    <a:pt x="3620556" y="2434520"/>
                    <a:pt x="3605460" y="2449616"/>
                    <a:pt x="3586838" y="2449616"/>
                  </a:cubicBezTo>
                  <a:lnTo>
                    <a:pt x="33718" y="2449616"/>
                  </a:lnTo>
                  <a:cubicBezTo>
                    <a:pt x="15096" y="2449616"/>
                    <a:pt x="0" y="2434520"/>
                    <a:pt x="0" y="2415898"/>
                  </a:cubicBezTo>
                  <a:lnTo>
                    <a:pt x="0" y="33718"/>
                  </a:lnTo>
                  <a:cubicBezTo>
                    <a:pt x="0" y="15096"/>
                    <a:pt x="15096" y="0"/>
                    <a:pt x="337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47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1774459"/>
            <a:ext cx="3703637" cy="864128"/>
            <a:chOff x="0" y="0"/>
            <a:chExt cx="1036953" cy="241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953" cy="241941"/>
            </a:xfrm>
            <a:custGeom>
              <a:avLst/>
              <a:gdLst/>
              <a:ahLst/>
              <a:cxnLst/>
              <a:rect l="l" t="t" r="r" b="b"/>
              <a:pathLst>
                <a:path w="1036953" h="241941">
                  <a:moveTo>
                    <a:pt x="0" y="0"/>
                  </a:moveTo>
                  <a:lnTo>
                    <a:pt x="1036953" y="0"/>
                  </a:lnTo>
                  <a:lnTo>
                    <a:pt x="1036953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36953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65716" y="1774459"/>
            <a:ext cx="5485042" cy="864128"/>
            <a:chOff x="0" y="0"/>
            <a:chExt cx="1535715" cy="241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5715" cy="241941"/>
            </a:xfrm>
            <a:custGeom>
              <a:avLst/>
              <a:gdLst/>
              <a:ahLst/>
              <a:cxnLst/>
              <a:rect l="l" t="t" r="r" b="b"/>
              <a:pathLst>
                <a:path w="1535715" h="241941">
                  <a:moveTo>
                    <a:pt x="0" y="0"/>
                  </a:moveTo>
                  <a:lnTo>
                    <a:pt x="1535715" y="0"/>
                  </a:lnTo>
                  <a:lnTo>
                    <a:pt x="1535715" y="241941"/>
                  </a:lnTo>
                  <a:lnTo>
                    <a:pt x="0" y="241941"/>
                  </a:lnTo>
                  <a:close/>
                </a:path>
              </a:pathLst>
            </a:custGeom>
            <a:solidFill>
              <a:srgbClr val="5E331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535715" cy="270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41607" y="1899501"/>
            <a:ext cx="13563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คำ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1177" y="1899501"/>
            <a:ext cx="24157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ความหมาย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56000" y="2595628"/>
            <a:ext cx="9094758" cy="826683"/>
            <a:chOff x="0" y="0"/>
            <a:chExt cx="12126344" cy="110224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863006" cy="1102245"/>
              <a:chOff x="0" y="0"/>
              <a:chExt cx="1021167" cy="23145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21167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1457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21167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812267" y="0"/>
              <a:ext cx="7314077" cy="1102245"/>
              <a:chOff x="0" y="0"/>
              <a:chExt cx="1535859" cy="23145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35859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1457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1457"/>
                    </a:lnTo>
                    <a:lnTo>
                      <a:pt x="0" y="231457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535859" cy="260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1278525" y="2714787"/>
            <a:ext cx="134130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สามัคคี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17027" y="2817577"/>
            <a:ext cx="499061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ความพร้อมเพรียง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6000" y="4096086"/>
            <a:ext cx="9094758" cy="1000620"/>
            <a:chOff x="0" y="0"/>
            <a:chExt cx="12126344" cy="133416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863006" cy="1334160"/>
              <a:chOff x="0" y="0"/>
              <a:chExt cx="1021167" cy="2801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21167" cy="280156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80156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80156"/>
                    </a:lnTo>
                    <a:lnTo>
                      <a:pt x="0" y="280156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021167" cy="3087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812267" y="0"/>
              <a:ext cx="7314077" cy="1334160"/>
              <a:chOff x="0" y="0"/>
              <a:chExt cx="1535859" cy="28015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35859" cy="280156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80156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80156"/>
                    </a:lnTo>
                    <a:lnTo>
                      <a:pt x="0" y="280156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535859" cy="3087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4584222" y="4433955"/>
            <a:ext cx="504803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เสร็จ, ถึง, บรรลุ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6000" y="5014916"/>
            <a:ext cx="9094758" cy="896941"/>
            <a:chOff x="0" y="0"/>
            <a:chExt cx="12126344" cy="119592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863006" cy="1195921"/>
              <a:chOff x="0" y="0"/>
              <a:chExt cx="1021167" cy="2511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21167" cy="251128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51128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51128"/>
                    </a:lnTo>
                    <a:lnTo>
                      <a:pt x="0" y="251128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1021167" cy="2797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812267" y="0"/>
              <a:ext cx="7314077" cy="1195921"/>
              <a:chOff x="0" y="0"/>
              <a:chExt cx="1535859" cy="25112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35859" cy="251128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51128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51128"/>
                    </a:lnTo>
                    <a:lnTo>
                      <a:pt x="0" y="251128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1535859" cy="2797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8" name="TextBox 38"/>
          <p:cNvSpPr txBox="1"/>
          <p:nvPr/>
        </p:nvSpPr>
        <p:spPr>
          <a:xfrm>
            <a:off x="4476890" y="5263950"/>
            <a:ext cx="527598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สู้จนถึงที่สุด, สู้ไม่ถอย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56000" y="3376457"/>
            <a:ext cx="9094758" cy="840853"/>
            <a:chOff x="0" y="0"/>
            <a:chExt cx="12126344" cy="112113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863006" cy="1121137"/>
              <a:chOff x="0" y="0"/>
              <a:chExt cx="1021167" cy="23542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21167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021167" h="235424">
                    <a:moveTo>
                      <a:pt x="0" y="0"/>
                    </a:moveTo>
                    <a:lnTo>
                      <a:pt x="1021167" y="0"/>
                    </a:lnTo>
                    <a:lnTo>
                      <a:pt x="1021167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21167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812267" y="0"/>
              <a:ext cx="7314077" cy="1121137"/>
              <a:chOff x="0" y="0"/>
              <a:chExt cx="1535859" cy="23542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535859" cy="235424"/>
              </a:xfrm>
              <a:custGeom>
                <a:avLst/>
                <a:gdLst/>
                <a:ahLst/>
                <a:cxnLst/>
                <a:rect l="l" t="t" r="r" b="b"/>
                <a:pathLst>
                  <a:path w="1535859" h="235424">
                    <a:moveTo>
                      <a:pt x="0" y="0"/>
                    </a:moveTo>
                    <a:lnTo>
                      <a:pt x="1535859" y="0"/>
                    </a:lnTo>
                    <a:lnTo>
                      <a:pt x="1535859" y="235424"/>
                    </a:lnTo>
                    <a:lnTo>
                      <a:pt x="0" y="235424"/>
                    </a:lnTo>
                    <a:close/>
                  </a:path>
                </a:pathLst>
              </a:custGeom>
              <a:solidFill>
                <a:srgbClr val="FFCA1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535859" cy="263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46" name="TextBox 46"/>
          <p:cNvSpPr txBox="1"/>
          <p:nvPr/>
        </p:nvSpPr>
        <p:spPr>
          <a:xfrm>
            <a:off x="4438956" y="3583273"/>
            <a:ext cx="533856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ผู้เข้าไปสืบความลับ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542855" y="344376"/>
            <a:ext cx="7606291" cy="1136495"/>
            <a:chOff x="0" y="0"/>
            <a:chExt cx="2725923" cy="40729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725923" cy="407294"/>
            </a:xfrm>
            <a:custGeom>
              <a:avLst/>
              <a:gdLst/>
              <a:ahLst/>
              <a:cxnLst/>
              <a:rect l="l" t="t" r="r" b="b"/>
              <a:pathLst>
                <a:path w="2725923" h="407294">
                  <a:moveTo>
                    <a:pt x="101783" y="0"/>
                  </a:moveTo>
                  <a:lnTo>
                    <a:pt x="2624140" y="0"/>
                  </a:lnTo>
                  <a:cubicBezTo>
                    <a:pt x="2651134" y="0"/>
                    <a:pt x="2677023" y="10724"/>
                    <a:pt x="2696111" y="29812"/>
                  </a:cubicBezTo>
                  <a:cubicBezTo>
                    <a:pt x="2715199" y="48900"/>
                    <a:pt x="2725923" y="74789"/>
                    <a:pt x="2725923" y="101783"/>
                  </a:cubicBezTo>
                  <a:lnTo>
                    <a:pt x="2725923" y="305511"/>
                  </a:lnTo>
                  <a:cubicBezTo>
                    <a:pt x="2725923" y="332506"/>
                    <a:pt x="2715199" y="358395"/>
                    <a:pt x="2696111" y="377483"/>
                  </a:cubicBezTo>
                  <a:cubicBezTo>
                    <a:pt x="2677023" y="396571"/>
                    <a:pt x="2651134" y="407294"/>
                    <a:pt x="2624140" y="407294"/>
                  </a:cubicBezTo>
                  <a:lnTo>
                    <a:pt x="101783" y="407294"/>
                  </a:lnTo>
                  <a:cubicBezTo>
                    <a:pt x="74789" y="407294"/>
                    <a:pt x="48900" y="396571"/>
                    <a:pt x="29812" y="377483"/>
                  </a:cubicBezTo>
                  <a:cubicBezTo>
                    <a:pt x="10724" y="358395"/>
                    <a:pt x="0" y="332506"/>
                    <a:pt x="0" y="305511"/>
                  </a:cubicBezTo>
                  <a:lnTo>
                    <a:pt x="0" y="101783"/>
                  </a:lnTo>
                  <a:cubicBezTo>
                    <a:pt x="0" y="74789"/>
                    <a:pt x="10724" y="48900"/>
                    <a:pt x="29812" y="29812"/>
                  </a:cubicBezTo>
                  <a:cubicBezTo>
                    <a:pt x="48900" y="10724"/>
                    <a:pt x="74789" y="0"/>
                    <a:pt x="10178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2725923" cy="435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8813757" y="0"/>
            <a:ext cx="1878243" cy="2146564"/>
          </a:xfrm>
          <a:custGeom>
            <a:avLst/>
            <a:gdLst/>
            <a:ahLst/>
            <a:cxnLst/>
            <a:rect l="l" t="t" r="r" b="b"/>
            <a:pathLst>
              <a:path w="1878243" h="2146564">
                <a:moveTo>
                  <a:pt x="0" y="0"/>
                </a:moveTo>
                <a:lnTo>
                  <a:pt x="1878243" y="0"/>
                </a:lnTo>
                <a:lnTo>
                  <a:pt x="1878243" y="2146564"/>
                </a:lnTo>
                <a:lnTo>
                  <a:pt x="0" y="214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1" name="Freeform 51"/>
          <p:cNvSpPr/>
          <p:nvPr/>
        </p:nvSpPr>
        <p:spPr>
          <a:xfrm>
            <a:off x="152743" y="81587"/>
            <a:ext cx="2272790" cy="1781299"/>
          </a:xfrm>
          <a:custGeom>
            <a:avLst/>
            <a:gdLst/>
            <a:ahLst/>
            <a:cxnLst/>
            <a:rect l="l" t="t" r="r" b="b"/>
            <a:pathLst>
              <a:path w="2272790" h="1781299">
                <a:moveTo>
                  <a:pt x="0" y="0"/>
                </a:moveTo>
                <a:lnTo>
                  <a:pt x="2272790" y="0"/>
                </a:lnTo>
                <a:lnTo>
                  <a:pt x="2272790" y="1781299"/>
                </a:lnTo>
                <a:lnTo>
                  <a:pt x="0" y="178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2" name="TextBox 52"/>
          <p:cNvSpPr txBox="1"/>
          <p:nvPr/>
        </p:nvSpPr>
        <p:spPr>
          <a:xfrm>
            <a:off x="2173894" y="577901"/>
            <a:ext cx="63442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อ่านเพิ่ม เติมความหมาย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10456" y="2883616"/>
            <a:ext cx="1353116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(สา-มัก-คี)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944448" y="3512470"/>
            <a:ext cx="13267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สายลับ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88199" y="5177637"/>
            <a:ext cx="263629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สู้ยิบตา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60686" y="4369710"/>
            <a:ext cx="134130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5E33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สำเร็จ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571380" y="4500439"/>
            <a:ext cx="1353116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(สำ-เหร็ด)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30" r="-303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476274"/>
            <a:ext cx="10102634" cy="6835297"/>
            <a:chOff x="0" y="0"/>
            <a:chExt cx="3620556" cy="2449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449616"/>
            </a:xfrm>
            <a:custGeom>
              <a:avLst/>
              <a:gdLst/>
              <a:ahLst/>
              <a:cxnLst/>
              <a:rect l="l" t="t" r="r" b="b"/>
              <a:pathLst>
                <a:path w="3620556" h="2449616">
                  <a:moveTo>
                    <a:pt x="33718" y="0"/>
                  </a:moveTo>
                  <a:lnTo>
                    <a:pt x="3586838" y="0"/>
                  </a:lnTo>
                  <a:cubicBezTo>
                    <a:pt x="3605460" y="0"/>
                    <a:pt x="3620556" y="15096"/>
                    <a:pt x="3620556" y="33718"/>
                  </a:cubicBezTo>
                  <a:lnTo>
                    <a:pt x="3620556" y="2415898"/>
                  </a:lnTo>
                  <a:cubicBezTo>
                    <a:pt x="3620556" y="2434520"/>
                    <a:pt x="3605460" y="2449616"/>
                    <a:pt x="3586838" y="2449616"/>
                  </a:cubicBezTo>
                  <a:lnTo>
                    <a:pt x="33718" y="2449616"/>
                  </a:lnTo>
                  <a:cubicBezTo>
                    <a:pt x="15096" y="2449616"/>
                    <a:pt x="0" y="2434520"/>
                    <a:pt x="0" y="2415898"/>
                  </a:cubicBezTo>
                  <a:lnTo>
                    <a:pt x="0" y="33718"/>
                  </a:lnTo>
                  <a:cubicBezTo>
                    <a:pt x="0" y="15096"/>
                    <a:pt x="15096" y="0"/>
                    <a:pt x="337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47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2855" y="344376"/>
            <a:ext cx="7606291" cy="1136495"/>
            <a:chOff x="0" y="0"/>
            <a:chExt cx="2725923" cy="407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25923" cy="407294"/>
            </a:xfrm>
            <a:custGeom>
              <a:avLst/>
              <a:gdLst/>
              <a:ahLst/>
              <a:cxnLst/>
              <a:rect l="l" t="t" r="r" b="b"/>
              <a:pathLst>
                <a:path w="2725923" h="407294">
                  <a:moveTo>
                    <a:pt x="101783" y="0"/>
                  </a:moveTo>
                  <a:lnTo>
                    <a:pt x="2624140" y="0"/>
                  </a:lnTo>
                  <a:cubicBezTo>
                    <a:pt x="2651134" y="0"/>
                    <a:pt x="2677023" y="10724"/>
                    <a:pt x="2696111" y="29812"/>
                  </a:cubicBezTo>
                  <a:cubicBezTo>
                    <a:pt x="2715199" y="48900"/>
                    <a:pt x="2725923" y="74789"/>
                    <a:pt x="2725923" y="101783"/>
                  </a:cubicBezTo>
                  <a:lnTo>
                    <a:pt x="2725923" y="305511"/>
                  </a:lnTo>
                  <a:cubicBezTo>
                    <a:pt x="2725923" y="332506"/>
                    <a:pt x="2715199" y="358395"/>
                    <a:pt x="2696111" y="377483"/>
                  </a:cubicBezTo>
                  <a:cubicBezTo>
                    <a:pt x="2677023" y="396571"/>
                    <a:pt x="2651134" y="407294"/>
                    <a:pt x="2624140" y="407294"/>
                  </a:cubicBezTo>
                  <a:lnTo>
                    <a:pt x="101783" y="407294"/>
                  </a:lnTo>
                  <a:cubicBezTo>
                    <a:pt x="74789" y="407294"/>
                    <a:pt x="48900" y="396571"/>
                    <a:pt x="29812" y="377483"/>
                  </a:cubicBezTo>
                  <a:cubicBezTo>
                    <a:pt x="10724" y="358395"/>
                    <a:pt x="0" y="332506"/>
                    <a:pt x="0" y="305511"/>
                  </a:cubicBezTo>
                  <a:lnTo>
                    <a:pt x="0" y="101783"/>
                  </a:lnTo>
                  <a:cubicBezTo>
                    <a:pt x="0" y="74789"/>
                    <a:pt x="10724" y="48900"/>
                    <a:pt x="29812" y="29812"/>
                  </a:cubicBezTo>
                  <a:cubicBezTo>
                    <a:pt x="48900" y="10724"/>
                    <a:pt x="74789" y="0"/>
                    <a:pt x="10178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25923" cy="435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813757" y="0"/>
            <a:ext cx="1878243" cy="2146564"/>
          </a:xfrm>
          <a:custGeom>
            <a:avLst/>
            <a:gdLst/>
            <a:ahLst/>
            <a:cxnLst/>
            <a:rect l="l" t="t" r="r" b="b"/>
            <a:pathLst>
              <a:path w="1878243" h="2146564">
                <a:moveTo>
                  <a:pt x="0" y="0"/>
                </a:moveTo>
                <a:lnTo>
                  <a:pt x="1878243" y="0"/>
                </a:lnTo>
                <a:lnTo>
                  <a:pt x="1878243" y="2146564"/>
                </a:lnTo>
                <a:lnTo>
                  <a:pt x="0" y="214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152743" y="81587"/>
            <a:ext cx="2272790" cy="1781299"/>
          </a:xfrm>
          <a:custGeom>
            <a:avLst/>
            <a:gdLst/>
            <a:ahLst/>
            <a:cxnLst/>
            <a:rect l="l" t="t" r="r" b="b"/>
            <a:pathLst>
              <a:path w="2272790" h="1781299">
                <a:moveTo>
                  <a:pt x="0" y="0"/>
                </a:moveTo>
                <a:lnTo>
                  <a:pt x="2272790" y="0"/>
                </a:lnTo>
                <a:lnTo>
                  <a:pt x="2272790" y="1781299"/>
                </a:lnTo>
                <a:lnTo>
                  <a:pt x="0" y="178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TextBox 11"/>
          <p:cNvSpPr txBox="1"/>
          <p:nvPr/>
        </p:nvSpPr>
        <p:spPr>
          <a:xfrm>
            <a:off x="2173894" y="577901"/>
            <a:ext cx="63442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อ่านประโยค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1053" y="1848211"/>
            <a:ext cx="8761825" cy="514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สามัคคี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คือพลัง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มารยาท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ดีเป็นศรีแก่ผู้ปฏิบัติ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สมาชิก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กลุ่มมดแดงมีนํ้าใจต่อกลุ่มมดดำ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นักกีฬาต้องปฏิบัติตาม</a:t>
            </a: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กติกา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อย่างเคร่งครัด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การมี</a:t>
            </a: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วินัย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ในตนเองทําให้เราทํางานได้สําเร็จ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เราต้องกล้า</a:t>
            </a: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ปฏิเสธ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เมื่อถูกชักชวนไปในทางไม่ดี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การวางแผน</a:t>
            </a: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ปฏิบัติการ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ล่วงหน้าทําให้งานสําเร็จด้วยดี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4596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สายลับ</a:t>
            </a: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จิ๋วประชุมลับเพื่อวางแผนติดตามสุนัขที่หายไป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44420" y="5919769"/>
            <a:ext cx="10203160" cy="1487488"/>
            <a:chOff x="0" y="0"/>
            <a:chExt cx="1347648" cy="1964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648" cy="196470"/>
            </a:xfrm>
            <a:custGeom>
              <a:avLst/>
              <a:gdLst/>
              <a:ahLst/>
              <a:cxnLst/>
              <a:rect l="l" t="t" r="r" b="b"/>
              <a:pathLst>
                <a:path w="1347648" h="196470">
                  <a:moveTo>
                    <a:pt x="59279" y="0"/>
                  </a:moveTo>
                  <a:lnTo>
                    <a:pt x="1288369" y="0"/>
                  </a:lnTo>
                  <a:cubicBezTo>
                    <a:pt x="1304091" y="0"/>
                    <a:pt x="1319169" y="6245"/>
                    <a:pt x="1330286" y="17363"/>
                  </a:cubicBezTo>
                  <a:cubicBezTo>
                    <a:pt x="1341403" y="28480"/>
                    <a:pt x="1347648" y="43558"/>
                    <a:pt x="1347648" y="59279"/>
                  </a:cubicBezTo>
                  <a:lnTo>
                    <a:pt x="1347648" y="137190"/>
                  </a:lnTo>
                  <a:cubicBezTo>
                    <a:pt x="1347648" y="169929"/>
                    <a:pt x="1321108" y="196470"/>
                    <a:pt x="1288369" y="196470"/>
                  </a:cubicBezTo>
                  <a:lnTo>
                    <a:pt x="59279" y="196470"/>
                  </a:lnTo>
                  <a:cubicBezTo>
                    <a:pt x="43558" y="196470"/>
                    <a:pt x="28480" y="190224"/>
                    <a:pt x="17363" y="179107"/>
                  </a:cubicBezTo>
                  <a:cubicBezTo>
                    <a:pt x="6245" y="167990"/>
                    <a:pt x="0" y="152912"/>
                    <a:pt x="0" y="137190"/>
                  </a:cubicBezTo>
                  <a:lnTo>
                    <a:pt x="0" y="59279"/>
                  </a:lnTo>
                  <a:cubicBezTo>
                    <a:pt x="0" y="43558"/>
                    <a:pt x="6245" y="28480"/>
                    <a:pt x="17363" y="17363"/>
                  </a:cubicBezTo>
                  <a:cubicBezTo>
                    <a:pt x="28480" y="6245"/>
                    <a:pt x="43558" y="0"/>
                    <a:pt x="5927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347648" cy="225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2" y="6120532"/>
            <a:ext cx="942469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แบบทดสอบหลังเรียน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ทำการบ้านส่งครู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ตามหาคน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ตามหาแมว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๑. เด็ก ๆ วางแผนการประชุมเพื่ออะไร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855746" y="5308046"/>
            <a:ext cx="2895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ตามหาหมา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519136"/>
            <a:ext cx="10342659" cy="1814586"/>
            <a:chOff x="0" y="0"/>
            <a:chExt cx="3706575" cy="650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650307"/>
            </a:xfrm>
            <a:custGeom>
              <a:avLst/>
              <a:gdLst/>
              <a:ahLst/>
              <a:cxnLst/>
              <a:rect l="l" t="t" r="r" b="b"/>
              <a:pathLst>
                <a:path w="3706575" h="650307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617371"/>
                  </a:lnTo>
                  <a:cubicBezTo>
                    <a:pt x="3706575" y="635561"/>
                    <a:pt x="3691829" y="650307"/>
                    <a:pt x="3673639" y="650307"/>
                  </a:cubicBezTo>
                  <a:lnTo>
                    <a:pt x="32936" y="650307"/>
                  </a:lnTo>
                  <a:cubicBezTo>
                    <a:pt x="24201" y="650307"/>
                    <a:pt x="15823" y="646837"/>
                    <a:pt x="9647" y="640660"/>
                  </a:cubicBezTo>
                  <a:cubicBezTo>
                    <a:pt x="3470" y="634483"/>
                    <a:pt x="0" y="626106"/>
                    <a:pt x="0" y="617371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67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3312" y="5729629"/>
            <a:ext cx="9905377" cy="141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ในเขตลานวัดที่สงบร่มรื่น เด็ก ๆ ทั้งชายและหญิงกลุ่มหนึ่ง ประมาณ ๑๐ คน นั่งรวมกันบนพื้นหญ้า ต่างส่งเสียงพูดคุยกันจ้อกแจ้ก จนกระทั่งมีเด็กชายและเด็กหญิงท่าทางเป็นหัวหน้าเดินเข้ามา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มีการวางแผนที่ดี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ต่างคนต่างพูด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ฟังเมื่อผู้อื่นพูด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๒. กลุ่มมดดำทำงานอย่างไร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093733"/>
            <a:ext cx="2895335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แบ่งกลุ่มกันชัดเจน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ช่างเสริมสวย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คุณครู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นักร้อง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๓. น้าหวานประกอบอาชีพอะไร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284786"/>
            <a:ext cx="2895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พนักงานเสิร์ฟ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หกล้ม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หมากัด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เดินชนรั้ว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๔. ทำไมลุงใหญ่เดินโขยกเขยก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284786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ลูกเหล็กตกใส่เท้า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กลุ่มมดแดง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กลุ่มมดตะนอย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กลุ่มมดดำ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๕. กลุ่มใดทำงานได้สำเร็จ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284786"/>
            <a:ext cx="2895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ถูกทุกข้อ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86426" y="5755116"/>
            <a:ext cx="10119148" cy="1652141"/>
            <a:chOff x="0" y="0"/>
            <a:chExt cx="1336552" cy="2182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6552" cy="218217"/>
            </a:xfrm>
            <a:custGeom>
              <a:avLst/>
              <a:gdLst/>
              <a:ahLst/>
              <a:cxnLst/>
              <a:rect l="l" t="t" r="r" b="b"/>
              <a:pathLst>
                <a:path w="1336552" h="218217">
                  <a:moveTo>
                    <a:pt x="59772" y="0"/>
                  </a:moveTo>
                  <a:lnTo>
                    <a:pt x="1276780" y="0"/>
                  </a:lnTo>
                  <a:cubicBezTo>
                    <a:pt x="1292633" y="0"/>
                    <a:pt x="1307836" y="6297"/>
                    <a:pt x="1319045" y="17507"/>
                  </a:cubicBezTo>
                  <a:cubicBezTo>
                    <a:pt x="1330255" y="28716"/>
                    <a:pt x="1336552" y="43919"/>
                    <a:pt x="1336552" y="59772"/>
                  </a:cubicBezTo>
                  <a:lnTo>
                    <a:pt x="1336552" y="158446"/>
                  </a:lnTo>
                  <a:cubicBezTo>
                    <a:pt x="1336552" y="191457"/>
                    <a:pt x="1309791" y="218217"/>
                    <a:pt x="1276780" y="218217"/>
                  </a:cubicBezTo>
                  <a:lnTo>
                    <a:pt x="59772" y="218217"/>
                  </a:lnTo>
                  <a:cubicBezTo>
                    <a:pt x="43919" y="218217"/>
                    <a:pt x="28716" y="211920"/>
                    <a:pt x="17507" y="200711"/>
                  </a:cubicBezTo>
                  <a:cubicBezTo>
                    <a:pt x="6297" y="189501"/>
                    <a:pt x="0" y="174298"/>
                    <a:pt x="0" y="158446"/>
                  </a:cubicBezTo>
                  <a:lnTo>
                    <a:pt x="0" y="59772"/>
                  </a:lnTo>
                  <a:cubicBezTo>
                    <a:pt x="0" y="43919"/>
                    <a:pt x="6297" y="28716"/>
                    <a:pt x="17507" y="17507"/>
                  </a:cubicBezTo>
                  <a:cubicBezTo>
                    <a:pt x="28716" y="6297"/>
                    <a:pt x="43919" y="0"/>
                    <a:pt x="59772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CE1212"/>
              </a:solidFill>
              <a:prstDash val="lgDash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336552" cy="246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25349" y="6174849"/>
            <a:ext cx="9641302" cy="90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6"/>
              </a:lnSpc>
            </a:pPr>
            <a:r>
              <a:rPr lang="en-US" sz="6600">
                <a:solidFill>
                  <a:srgbClr val="CE1212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เฉลยแบบทดสอบหลังเรียน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713C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ทำการบ้านส่งครู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ตามหาคน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ตามหาแมว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๑. เด็ก ๆ วางแผนการประชุมเพื่ออะไร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855746" y="5308046"/>
            <a:ext cx="2895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ตามหาหมา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713C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มีการวางแผนที่ดี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ต่างคนต่างพูด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ฟังเมื่อผู้อื่นพูด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๒. กลุ่มมดดำทำงานอย่างไร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093733"/>
            <a:ext cx="2895335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แบ่งกลุ่มกันชัดเจน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713C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ช่างเสริมสวย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คุณครู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นักร้อง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๓. น้าหวานประกอบอาชีพอะไร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284786"/>
            <a:ext cx="2895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พนักงานเสิร์ฟ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713C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หกล้ม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หมากัด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เดินชนรั้ว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๔. ทำไมลุงใหญ่เดินโขยกเขยก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284786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ลูกเหล็กตกใส่เท้า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294683" y="627783"/>
            <a:ext cx="10102634" cy="6354062"/>
            <a:chOff x="0" y="0"/>
            <a:chExt cx="3620556" cy="2277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56" cy="2277152"/>
            </a:xfrm>
            <a:custGeom>
              <a:avLst/>
              <a:gdLst/>
              <a:ahLst/>
              <a:cxnLst/>
              <a:rect l="l" t="t" r="r" b="b"/>
              <a:pathLst>
                <a:path w="3620556" h="2277152">
                  <a:moveTo>
                    <a:pt x="45980" y="0"/>
                  </a:moveTo>
                  <a:lnTo>
                    <a:pt x="3574576" y="0"/>
                  </a:lnTo>
                  <a:cubicBezTo>
                    <a:pt x="3599970" y="0"/>
                    <a:pt x="3620556" y="20586"/>
                    <a:pt x="3620556" y="45980"/>
                  </a:cubicBezTo>
                  <a:lnTo>
                    <a:pt x="3620556" y="2231173"/>
                  </a:lnTo>
                  <a:cubicBezTo>
                    <a:pt x="3620556" y="2243367"/>
                    <a:pt x="3615712" y="2255062"/>
                    <a:pt x="3607089" y="2263685"/>
                  </a:cubicBezTo>
                  <a:cubicBezTo>
                    <a:pt x="3598466" y="2272308"/>
                    <a:pt x="3586771" y="2277152"/>
                    <a:pt x="3574576" y="2277152"/>
                  </a:cubicBezTo>
                  <a:lnTo>
                    <a:pt x="45980" y="2277152"/>
                  </a:lnTo>
                  <a:cubicBezTo>
                    <a:pt x="20586" y="2277152"/>
                    <a:pt x="0" y="2256567"/>
                    <a:pt x="0" y="2231173"/>
                  </a:cubicBezTo>
                  <a:lnTo>
                    <a:pt x="0" y="45980"/>
                  </a:lnTo>
                  <a:cubicBezTo>
                    <a:pt x="0" y="20586"/>
                    <a:pt x="20586" y="0"/>
                    <a:pt x="4598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20556" cy="2305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341" y="311350"/>
            <a:ext cx="5429318" cy="934553"/>
            <a:chOff x="0" y="0"/>
            <a:chExt cx="1945745" cy="334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45" cy="334923"/>
            </a:xfrm>
            <a:custGeom>
              <a:avLst/>
              <a:gdLst/>
              <a:ahLst/>
              <a:cxnLst/>
              <a:rect l="l" t="t" r="r" b="b"/>
              <a:pathLst>
                <a:path w="1945745" h="334923">
                  <a:moveTo>
                    <a:pt x="142595" y="0"/>
                  </a:moveTo>
                  <a:lnTo>
                    <a:pt x="1803150" y="0"/>
                  </a:lnTo>
                  <a:cubicBezTo>
                    <a:pt x="1840969" y="0"/>
                    <a:pt x="1877238" y="15023"/>
                    <a:pt x="1903980" y="41765"/>
                  </a:cubicBezTo>
                  <a:cubicBezTo>
                    <a:pt x="1930721" y="68507"/>
                    <a:pt x="1945745" y="104776"/>
                    <a:pt x="1945745" y="142595"/>
                  </a:cubicBezTo>
                  <a:lnTo>
                    <a:pt x="1945745" y="192328"/>
                  </a:lnTo>
                  <a:cubicBezTo>
                    <a:pt x="1945745" y="230146"/>
                    <a:pt x="1930721" y="266416"/>
                    <a:pt x="1903980" y="293158"/>
                  </a:cubicBezTo>
                  <a:cubicBezTo>
                    <a:pt x="1877238" y="319899"/>
                    <a:pt x="1840969" y="334923"/>
                    <a:pt x="1803150" y="334923"/>
                  </a:cubicBezTo>
                  <a:lnTo>
                    <a:pt x="142595" y="334923"/>
                  </a:lnTo>
                  <a:cubicBezTo>
                    <a:pt x="104776" y="334923"/>
                    <a:pt x="68507" y="319899"/>
                    <a:pt x="41765" y="293158"/>
                  </a:cubicBezTo>
                  <a:cubicBezTo>
                    <a:pt x="15023" y="266416"/>
                    <a:pt x="0" y="230146"/>
                    <a:pt x="0" y="192328"/>
                  </a:cubicBezTo>
                  <a:lnTo>
                    <a:pt x="0" y="142595"/>
                  </a:lnTo>
                  <a:cubicBezTo>
                    <a:pt x="0" y="104776"/>
                    <a:pt x="15023" y="68507"/>
                    <a:pt x="41765" y="41765"/>
                  </a:cubicBezTo>
                  <a:cubicBezTo>
                    <a:pt x="68507" y="15023"/>
                    <a:pt x="104776" y="0"/>
                    <a:pt x="14259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45745" cy="363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624" y="1418467"/>
            <a:ext cx="9372752" cy="1477850"/>
            <a:chOff x="0" y="0"/>
            <a:chExt cx="3282935" cy="5176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35" cy="517637"/>
            </a:xfrm>
            <a:custGeom>
              <a:avLst/>
              <a:gdLst/>
              <a:ahLst/>
              <a:cxnLst/>
              <a:rect l="l" t="t" r="r" b="b"/>
              <a:pathLst>
                <a:path w="3282935" h="517637">
                  <a:moveTo>
                    <a:pt x="35518" y="0"/>
                  </a:moveTo>
                  <a:lnTo>
                    <a:pt x="3247417" y="0"/>
                  </a:lnTo>
                  <a:cubicBezTo>
                    <a:pt x="3267033" y="0"/>
                    <a:pt x="3282935" y="15902"/>
                    <a:pt x="3282935" y="35518"/>
                  </a:cubicBezTo>
                  <a:lnTo>
                    <a:pt x="3282935" y="482119"/>
                  </a:lnTo>
                  <a:cubicBezTo>
                    <a:pt x="3282935" y="501735"/>
                    <a:pt x="3267033" y="517637"/>
                    <a:pt x="3247417" y="517637"/>
                  </a:cubicBezTo>
                  <a:lnTo>
                    <a:pt x="35518" y="517637"/>
                  </a:lnTo>
                  <a:cubicBezTo>
                    <a:pt x="15902" y="517637"/>
                    <a:pt x="0" y="501735"/>
                    <a:pt x="0" y="482119"/>
                  </a:cubicBezTo>
                  <a:lnTo>
                    <a:pt x="0" y="35518"/>
                  </a:lnTo>
                  <a:cubicBezTo>
                    <a:pt x="0" y="15902"/>
                    <a:pt x="15902" y="0"/>
                    <a:pt x="35518" y="0"/>
                  </a:cubicBezTo>
                  <a:close/>
                </a:path>
              </a:pathLst>
            </a:custGeom>
            <a:solidFill>
              <a:srgbClr val="90460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282935" cy="546212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9063" y="3068882"/>
            <a:ext cx="4594309" cy="1491451"/>
            <a:chOff x="0" y="0"/>
            <a:chExt cx="1609220" cy="5224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849" y="3179778"/>
            <a:ext cx="1262777" cy="1269659"/>
            <a:chOff x="0" y="0"/>
            <a:chExt cx="1683702" cy="16928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ก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17246" y="3068882"/>
            <a:ext cx="4594309" cy="1491451"/>
            <a:chOff x="0" y="0"/>
            <a:chExt cx="1609220" cy="522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26032" y="3179778"/>
            <a:ext cx="1262777" cy="1269659"/>
            <a:chOff x="0" y="0"/>
            <a:chExt cx="1683702" cy="16928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6000" y="4836558"/>
            <a:ext cx="4594309" cy="1491451"/>
            <a:chOff x="0" y="0"/>
            <a:chExt cx="1609220" cy="5224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713C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4786" y="4947454"/>
            <a:ext cx="1262777" cy="1269659"/>
            <a:chOff x="0" y="0"/>
            <a:chExt cx="1683702" cy="169287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ค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84183" y="4836558"/>
            <a:ext cx="4594309" cy="1491451"/>
            <a:chOff x="0" y="0"/>
            <a:chExt cx="1609220" cy="522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09220" cy="522401"/>
            </a:xfrm>
            <a:custGeom>
              <a:avLst/>
              <a:gdLst/>
              <a:ahLst/>
              <a:cxnLst/>
              <a:rect l="l" t="t" r="r" b="b"/>
              <a:pathLst>
                <a:path w="1609220" h="522401">
                  <a:moveTo>
                    <a:pt x="64034" y="0"/>
                  </a:moveTo>
                  <a:lnTo>
                    <a:pt x="1545186" y="0"/>
                  </a:lnTo>
                  <a:cubicBezTo>
                    <a:pt x="1562168" y="0"/>
                    <a:pt x="1578456" y="6746"/>
                    <a:pt x="1590465" y="18755"/>
                  </a:cubicBezTo>
                  <a:cubicBezTo>
                    <a:pt x="1602473" y="30764"/>
                    <a:pt x="1609220" y="47051"/>
                    <a:pt x="1609220" y="64034"/>
                  </a:cubicBezTo>
                  <a:lnTo>
                    <a:pt x="1609220" y="458367"/>
                  </a:lnTo>
                  <a:cubicBezTo>
                    <a:pt x="1609220" y="493732"/>
                    <a:pt x="1580551" y="522401"/>
                    <a:pt x="1545186" y="522401"/>
                  </a:cubicBezTo>
                  <a:lnTo>
                    <a:pt x="64034" y="522401"/>
                  </a:lnTo>
                  <a:cubicBezTo>
                    <a:pt x="28669" y="522401"/>
                    <a:pt x="0" y="493732"/>
                    <a:pt x="0" y="458367"/>
                  </a:cubicBezTo>
                  <a:lnTo>
                    <a:pt x="0" y="64034"/>
                  </a:lnTo>
                  <a:cubicBezTo>
                    <a:pt x="0" y="28669"/>
                    <a:pt x="28669" y="0"/>
                    <a:pt x="64034" y="0"/>
                  </a:cubicBezTo>
                  <a:close/>
                </a:path>
              </a:pathLst>
            </a:custGeom>
            <a:solidFill>
              <a:srgbClr val="FFCA10"/>
            </a:solidFill>
            <a:ln w="285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609220" cy="550976"/>
            </a:xfrm>
            <a:prstGeom prst="rect">
              <a:avLst/>
            </a:prstGeom>
          </p:spPr>
          <p:txBody>
            <a:bodyPr lIns="38198" tIns="38198" rIns="38198" bIns="38198" rtlCol="0" anchor="ctr"/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92969" y="4947454"/>
            <a:ext cx="1262777" cy="1269659"/>
            <a:chOff x="0" y="0"/>
            <a:chExt cx="1683702" cy="1692879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83702" cy="1692879"/>
              <a:chOff x="0" y="0"/>
              <a:chExt cx="442305" cy="4447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42305" cy="444716"/>
              </a:xfrm>
              <a:custGeom>
                <a:avLst/>
                <a:gdLst/>
                <a:ahLst/>
                <a:cxnLst/>
                <a:rect l="l" t="t" r="r" b="b"/>
                <a:pathLst>
                  <a:path w="442305" h="444716">
                    <a:moveTo>
                      <a:pt x="177795" y="0"/>
                    </a:moveTo>
                    <a:lnTo>
                      <a:pt x="264510" y="0"/>
                    </a:lnTo>
                    <a:cubicBezTo>
                      <a:pt x="311664" y="0"/>
                      <a:pt x="356887" y="18732"/>
                      <a:pt x="390230" y="52075"/>
                    </a:cubicBezTo>
                    <a:cubicBezTo>
                      <a:pt x="423573" y="85418"/>
                      <a:pt x="442305" y="130641"/>
                      <a:pt x="442305" y="177795"/>
                    </a:cubicBezTo>
                    <a:lnTo>
                      <a:pt x="442305" y="266920"/>
                    </a:lnTo>
                    <a:cubicBezTo>
                      <a:pt x="442305" y="314075"/>
                      <a:pt x="423573" y="359297"/>
                      <a:pt x="390230" y="392641"/>
                    </a:cubicBezTo>
                    <a:cubicBezTo>
                      <a:pt x="356887" y="425984"/>
                      <a:pt x="311664" y="444716"/>
                      <a:pt x="264510" y="444716"/>
                    </a:cubicBezTo>
                    <a:lnTo>
                      <a:pt x="177795" y="444716"/>
                    </a:lnTo>
                    <a:cubicBezTo>
                      <a:pt x="130641" y="444716"/>
                      <a:pt x="85418" y="425984"/>
                      <a:pt x="52075" y="392641"/>
                    </a:cubicBezTo>
                    <a:cubicBezTo>
                      <a:pt x="18732" y="359297"/>
                      <a:pt x="0" y="314075"/>
                      <a:pt x="0" y="266920"/>
                    </a:cubicBezTo>
                    <a:lnTo>
                      <a:pt x="0" y="177795"/>
                    </a:lnTo>
                    <a:cubicBezTo>
                      <a:pt x="0" y="130641"/>
                      <a:pt x="18732" y="85418"/>
                      <a:pt x="52075" y="52075"/>
                    </a:cubicBezTo>
                    <a:cubicBezTo>
                      <a:pt x="85418" y="18732"/>
                      <a:pt x="130641" y="0"/>
                      <a:pt x="177795" y="0"/>
                    </a:cubicBezTo>
                    <a:close/>
                  </a:path>
                </a:pathLst>
              </a:custGeom>
              <a:solidFill>
                <a:srgbClr val="90460A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442305" cy="482816"/>
              </a:xfrm>
              <a:prstGeom prst="rect">
                <a:avLst/>
              </a:prstGeom>
            </p:spPr>
            <p:txBody>
              <a:bodyPr lIns="38198" tIns="38198" rIns="38198" bIns="38198" rtlCol="0" anchor="ctr"/>
              <a:lstStyle/>
              <a:p>
                <a:pPr algn="ctr">
                  <a:lnSpc>
                    <a:spcPts val="20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3203" y="-158554"/>
              <a:ext cx="1337295" cy="15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5600">
                  <a:solidFill>
                    <a:srgbClr val="FFFFFF"/>
                  </a:solidFill>
                  <a:latin typeface="CkPastaBoldCV 2"/>
                  <a:ea typeface="CkPastaBoldCV 2"/>
                  <a:cs typeface="CkPastaBoldCV 2"/>
                  <a:sym typeface="CkPastaBoldCV 2"/>
                </a:rPr>
                <a:t>ง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06704" y="5308046"/>
            <a:ext cx="31406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กลุ่มมดแดง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2159" y="3501553"/>
            <a:ext cx="2967076" cy="51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กลุ่มมดตะนอย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14972" y="384291"/>
            <a:ext cx="487067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แบบทดสอบท้ายบท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3500" y="3482503"/>
            <a:ext cx="296707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กลุ่มมดดำ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5229" y="1763057"/>
            <a:ext cx="8810161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๕. กลุ่มใดทำงานได้สำเร็จ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922159" y="5284786"/>
            <a:ext cx="2895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kPastaBoldCV 2"/>
                <a:ea typeface="CkPastaBoldCV 2"/>
                <a:cs typeface="CkPastaBoldCV 2"/>
                <a:sym typeface="CkPastaBoldCV 2"/>
              </a:rPr>
              <a:t>ถูกทุกข้อ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519136"/>
            <a:ext cx="10342659" cy="1814586"/>
            <a:chOff x="0" y="0"/>
            <a:chExt cx="3706575" cy="650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650307"/>
            </a:xfrm>
            <a:custGeom>
              <a:avLst/>
              <a:gdLst/>
              <a:ahLst/>
              <a:cxnLst/>
              <a:rect l="l" t="t" r="r" b="b"/>
              <a:pathLst>
                <a:path w="3706575" h="650307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617371"/>
                  </a:lnTo>
                  <a:cubicBezTo>
                    <a:pt x="3706575" y="635561"/>
                    <a:pt x="3691829" y="650307"/>
                    <a:pt x="3673639" y="650307"/>
                  </a:cubicBezTo>
                  <a:lnTo>
                    <a:pt x="32936" y="650307"/>
                  </a:lnTo>
                  <a:cubicBezTo>
                    <a:pt x="24201" y="650307"/>
                    <a:pt x="15823" y="646837"/>
                    <a:pt x="9647" y="640660"/>
                  </a:cubicBezTo>
                  <a:cubicBezTo>
                    <a:pt x="3470" y="634483"/>
                    <a:pt x="0" y="626106"/>
                    <a:pt x="0" y="617371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678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9312" y="5689195"/>
            <a:ext cx="9905377" cy="141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“ทุกคนทําความเคารพหัวหน้าหนุ่ย หัวหน้าเปีย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ทั้งหมดยืนตรง คํานับ ๑ ครั้ง ก่อนจะแยกนั่งเป็น ๒ กลุ่ม กลุ่ม</a:t>
            </a:r>
            <a:r>
              <a:rPr lang="en-US" sz="27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และกลุ่มมดดํา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5634000" y="5430213"/>
            <a:ext cx="4795808" cy="1863897"/>
            <a:chOff x="0" y="0"/>
            <a:chExt cx="1578128" cy="6133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8128" cy="613342"/>
            </a:xfrm>
            <a:custGeom>
              <a:avLst/>
              <a:gdLst/>
              <a:ahLst/>
              <a:cxnLst/>
              <a:rect l="l" t="t" r="r" b="b"/>
              <a:pathLst>
                <a:path w="1578128" h="613342">
                  <a:moveTo>
                    <a:pt x="161431" y="0"/>
                  </a:moveTo>
                  <a:lnTo>
                    <a:pt x="1416697" y="0"/>
                  </a:lnTo>
                  <a:cubicBezTo>
                    <a:pt x="1459512" y="0"/>
                    <a:pt x="1500572" y="17008"/>
                    <a:pt x="1530846" y="47282"/>
                  </a:cubicBezTo>
                  <a:cubicBezTo>
                    <a:pt x="1561121" y="77556"/>
                    <a:pt x="1578128" y="118617"/>
                    <a:pt x="1578128" y="161431"/>
                  </a:cubicBezTo>
                  <a:lnTo>
                    <a:pt x="1578128" y="451911"/>
                  </a:lnTo>
                  <a:cubicBezTo>
                    <a:pt x="1578128" y="494725"/>
                    <a:pt x="1561121" y="535785"/>
                    <a:pt x="1530846" y="566059"/>
                  </a:cubicBezTo>
                  <a:cubicBezTo>
                    <a:pt x="1500572" y="596334"/>
                    <a:pt x="1459512" y="613342"/>
                    <a:pt x="1416697" y="613342"/>
                  </a:cubicBezTo>
                  <a:lnTo>
                    <a:pt x="161431" y="613342"/>
                  </a:lnTo>
                  <a:cubicBezTo>
                    <a:pt x="118617" y="613342"/>
                    <a:pt x="77556" y="596334"/>
                    <a:pt x="47282" y="566059"/>
                  </a:cubicBezTo>
                  <a:cubicBezTo>
                    <a:pt x="17008" y="535785"/>
                    <a:pt x="0" y="494725"/>
                    <a:pt x="0" y="451911"/>
                  </a:cubicBezTo>
                  <a:lnTo>
                    <a:pt x="0" y="161431"/>
                  </a:lnTo>
                  <a:cubicBezTo>
                    <a:pt x="0" y="118617"/>
                    <a:pt x="17008" y="77556"/>
                    <a:pt x="47282" y="47282"/>
                  </a:cubicBezTo>
                  <a:cubicBezTo>
                    <a:pt x="77556" y="17008"/>
                    <a:pt x="118617" y="0"/>
                    <a:pt x="161431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90460A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578128" cy="64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9808" y="5626024"/>
            <a:ext cx="4393245" cy="1475073"/>
            <a:chOff x="0" y="0"/>
            <a:chExt cx="1445659" cy="4853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5659" cy="485394"/>
            </a:xfrm>
            <a:custGeom>
              <a:avLst/>
              <a:gdLst/>
              <a:ahLst/>
              <a:cxnLst/>
              <a:rect l="l" t="t" r="r" b="b"/>
              <a:pathLst>
                <a:path w="1445659" h="485394">
                  <a:moveTo>
                    <a:pt x="176223" y="0"/>
                  </a:moveTo>
                  <a:lnTo>
                    <a:pt x="1269436" y="0"/>
                  </a:lnTo>
                  <a:cubicBezTo>
                    <a:pt x="1316173" y="0"/>
                    <a:pt x="1360996" y="18566"/>
                    <a:pt x="1394045" y="51615"/>
                  </a:cubicBezTo>
                  <a:cubicBezTo>
                    <a:pt x="1427093" y="84663"/>
                    <a:pt x="1445659" y="129486"/>
                    <a:pt x="1445659" y="176223"/>
                  </a:cubicBezTo>
                  <a:lnTo>
                    <a:pt x="1445659" y="309170"/>
                  </a:lnTo>
                  <a:cubicBezTo>
                    <a:pt x="1445659" y="355908"/>
                    <a:pt x="1427093" y="400731"/>
                    <a:pt x="1394045" y="433779"/>
                  </a:cubicBezTo>
                  <a:cubicBezTo>
                    <a:pt x="1360996" y="466827"/>
                    <a:pt x="1316173" y="485394"/>
                    <a:pt x="1269436" y="485394"/>
                  </a:cubicBezTo>
                  <a:lnTo>
                    <a:pt x="176223" y="485394"/>
                  </a:lnTo>
                  <a:cubicBezTo>
                    <a:pt x="129486" y="485394"/>
                    <a:pt x="84663" y="466827"/>
                    <a:pt x="51615" y="433779"/>
                  </a:cubicBezTo>
                  <a:cubicBezTo>
                    <a:pt x="18566" y="400731"/>
                    <a:pt x="0" y="355908"/>
                    <a:pt x="0" y="309170"/>
                  </a:cubicBezTo>
                  <a:lnTo>
                    <a:pt x="0" y="176223"/>
                  </a:lnTo>
                  <a:cubicBezTo>
                    <a:pt x="0" y="129486"/>
                    <a:pt x="18566" y="84663"/>
                    <a:pt x="51615" y="51615"/>
                  </a:cubicBezTo>
                  <a:cubicBezTo>
                    <a:pt x="84663" y="18566"/>
                    <a:pt x="129486" y="0"/>
                    <a:pt x="176223" y="0"/>
                  </a:cubicBezTo>
                  <a:close/>
                </a:path>
              </a:pathLst>
            </a:custGeom>
            <a:ln w="47625" cap="rnd">
              <a:solidFill>
                <a:srgbClr val="90460A"/>
              </a:solidFill>
              <a:prstDash val="dash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45659" cy="513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176348" y="5540080"/>
            <a:ext cx="3774706" cy="136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5"/>
              </a:lnSpc>
            </a:pPr>
            <a:r>
              <a:rPr lang="en-US" sz="7197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ขอบคุณ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9" r="-4401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4876726"/>
            <a:ext cx="10342659" cy="2456996"/>
            <a:chOff x="0" y="0"/>
            <a:chExt cx="3706575" cy="880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80532"/>
            </a:xfrm>
            <a:custGeom>
              <a:avLst/>
              <a:gdLst/>
              <a:ahLst/>
              <a:cxnLst/>
              <a:rect l="l" t="t" r="r" b="b"/>
              <a:pathLst>
                <a:path w="3706575" h="880532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847596"/>
                  </a:lnTo>
                  <a:cubicBezTo>
                    <a:pt x="3706575" y="856331"/>
                    <a:pt x="3703105" y="864709"/>
                    <a:pt x="3696929" y="870885"/>
                  </a:cubicBezTo>
                  <a:cubicBezTo>
                    <a:pt x="3690752" y="877062"/>
                    <a:pt x="3682374" y="880532"/>
                    <a:pt x="3673639" y="880532"/>
                  </a:cubicBezTo>
                  <a:lnTo>
                    <a:pt x="32936" y="880532"/>
                  </a:lnTo>
                  <a:cubicBezTo>
                    <a:pt x="14746" y="880532"/>
                    <a:pt x="0" y="865786"/>
                    <a:pt x="0" y="847596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90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3312" y="4991086"/>
            <a:ext cx="9905377" cy="214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 “สวัสดี สมาชิกสายลับจิ๋วทุกคน หนูติ๊ดตี่บ้านอยู่ท้ายซอย มาขอให้เราตามหาหมาจุด ผูกโบสีชมพู มันหายไปตั้งแต่เมื่อวานตอนเย็น ตอนนี้หนูติ๊ดตี่ร้องไห้ขี้มูกโป่งแล้ว” หัวหน้าหนุ่ยกล่าว</a:t>
            </a:r>
          </a:p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 ทุกคนล้วนแต่แสดงความเห็นใจหนูติ๊ดตี่เสียงดังเซ็งแซ่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494894"/>
            <a:ext cx="10342659" cy="1838828"/>
            <a:chOff x="0" y="0"/>
            <a:chExt cx="3706575" cy="658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658994"/>
            </a:xfrm>
            <a:custGeom>
              <a:avLst/>
              <a:gdLst/>
              <a:ahLst/>
              <a:cxnLst/>
              <a:rect l="l" t="t" r="r" b="b"/>
              <a:pathLst>
                <a:path w="3706575" h="658994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626058"/>
                  </a:lnTo>
                  <a:cubicBezTo>
                    <a:pt x="3706575" y="644248"/>
                    <a:pt x="3691829" y="658994"/>
                    <a:pt x="3673639" y="658994"/>
                  </a:cubicBezTo>
                  <a:lnTo>
                    <a:pt x="32936" y="658994"/>
                  </a:lnTo>
                  <a:cubicBezTo>
                    <a:pt x="14746" y="658994"/>
                    <a:pt x="0" y="644248"/>
                    <a:pt x="0" y="626058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687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84219" y="5644132"/>
            <a:ext cx="9723563" cy="152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“เอาละทุกคนแยกย้ายกันปฏิบัติงาน แล้วมาเจอกันหลังพระฉันเพล ฉันจะไปกับกลุ่มมดดํานะ ส่วนหัวหน้าหนุ่ย ไปกับกลุ่ม</a:t>
            </a:r>
            <a:r>
              <a:rPr lang="en-US" sz="27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ดีไหม”</a:t>
            </a:r>
          </a:p>
          <a:p>
            <a:pPr algn="l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หัวหน้าเปียออกความเห็น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" r="-367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894885"/>
            <a:ext cx="10342659" cy="1438837"/>
            <a:chOff x="0" y="0"/>
            <a:chExt cx="3706575" cy="5156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515647"/>
            </a:xfrm>
            <a:custGeom>
              <a:avLst/>
              <a:gdLst/>
              <a:ahLst/>
              <a:cxnLst/>
              <a:rect l="l" t="t" r="r" b="b"/>
              <a:pathLst>
                <a:path w="3706575" h="515647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482711"/>
                  </a:lnTo>
                  <a:cubicBezTo>
                    <a:pt x="3706575" y="500901"/>
                    <a:pt x="3691829" y="515647"/>
                    <a:pt x="3673639" y="515647"/>
                  </a:cubicBezTo>
                  <a:lnTo>
                    <a:pt x="32936" y="515647"/>
                  </a:lnTo>
                  <a:cubicBezTo>
                    <a:pt x="24201" y="515647"/>
                    <a:pt x="15823" y="512177"/>
                    <a:pt x="9647" y="506000"/>
                  </a:cubicBezTo>
                  <a:cubicBezTo>
                    <a:pt x="3470" y="499823"/>
                    <a:pt x="0" y="491446"/>
                    <a:pt x="0" y="482711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544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6944" y="6064525"/>
            <a:ext cx="9578111" cy="104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สมาชิกกลุ่มมดแดงและกลุ่มมดดํา แยกย้ายกันไปวางแผนก่อนปฏิบัติการ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60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010056"/>
            <a:ext cx="10342659" cy="2323666"/>
            <a:chOff x="0" y="0"/>
            <a:chExt cx="3706575" cy="8327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832749"/>
            </a:xfrm>
            <a:custGeom>
              <a:avLst/>
              <a:gdLst/>
              <a:ahLst/>
              <a:cxnLst/>
              <a:rect l="l" t="t" r="r" b="b"/>
              <a:pathLst>
                <a:path w="3706575" h="832749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799813"/>
                  </a:lnTo>
                  <a:cubicBezTo>
                    <a:pt x="3706575" y="808549"/>
                    <a:pt x="3703105" y="816926"/>
                    <a:pt x="3696929" y="823103"/>
                  </a:cubicBezTo>
                  <a:cubicBezTo>
                    <a:pt x="3690752" y="829279"/>
                    <a:pt x="3682374" y="832749"/>
                    <a:pt x="3673639" y="832749"/>
                  </a:cubicBezTo>
                  <a:lnTo>
                    <a:pt x="32936" y="832749"/>
                  </a:lnTo>
                  <a:cubicBezTo>
                    <a:pt x="14746" y="832749"/>
                    <a:pt x="0" y="818003"/>
                    <a:pt x="0" y="799813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861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14049" y="5159700"/>
            <a:ext cx="9463902" cy="19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มาดู....กลุ่ม</a:t>
            </a:r>
            <a:r>
              <a:rPr lang="en-US" sz="2800">
                <a:solidFill>
                  <a:srgbClr val="CE1212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มดแดง</a:t>
            </a:r>
            <a:r>
              <a:rPr lang="en-US" sz="28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ร่วมกันวางแผน ทํางาน ยกมือเพื่อขอแสดงความคิดเห็น ไม่ส่งเสียงดัง นิ่งฟังเมื่อคนอื่นพูด จดบันทึกข้อความ สรุปข้อตกลง ทบทวน จนเข้าใจ แล้วสายลับตัวจิ๋วก็แยกย้ายกันไปเป็นคู่ 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57464"/>
          </a:xfrm>
          <a:custGeom>
            <a:avLst/>
            <a:gdLst/>
            <a:ahLst/>
            <a:cxnLst/>
            <a:rect l="l" t="t" r="r" b="b"/>
            <a:pathLst>
              <a:path w="10692000" h="7557464">
                <a:moveTo>
                  <a:pt x="0" y="0"/>
                </a:moveTo>
                <a:lnTo>
                  <a:pt x="10692000" y="0"/>
                </a:lnTo>
                <a:lnTo>
                  <a:pt x="10692000" y="7557464"/>
                </a:lnTo>
                <a:lnTo>
                  <a:pt x="0" y="7557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2" r="-3892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74671" y="5991853"/>
            <a:ext cx="10342659" cy="1341869"/>
            <a:chOff x="0" y="0"/>
            <a:chExt cx="3706575" cy="4808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06575" cy="480896"/>
            </a:xfrm>
            <a:custGeom>
              <a:avLst/>
              <a:gdLst/>
              <a:ahLst/>
              <a:cxnLst/>
              <a:rect l="l" t="t" r="r" b="b"/>
              <a:pathLst>
                <a:path w="3706575" h="480896">
                  <a:moveTo>
                    <a:pt x="32936" y="0"/>
                  </a:moveTo>
                  <a:lnTo>
                    <a:pt x="3673639" y="0"/>
                  </a:lnTo>
                  <a:cubicBezTo>
                    <a:pt x="3691829" y="0"/>
                    <a:pt x="3706575" y="14746"/>
                    <a:pt x="3706575" y="32936"/>
                  </a:cubicBezTo>
                  <a:lnTo>
                    <a:pt x="3706575" y="447960"/>
                  </a:lnTo>
                  <a:cubicBezTo>
                    <a:pt x="3706575" y="456695"/>
                    <a:pt x="3703105" y="465072"/>
                    <a:pt x="3696929" y="471249"/>
                  </a:cubicBezTo>
                  <a:cubicBezTo>
                    <a:pt x="3690752" y="477426"/>
                    <a:pt x="3682374" y="480896"/>
                    <a:pt x="3673639" y="480896"/>
                  </a:cubicBezTo>
                  <a:lnTo>
                    <a:pt x="32936" y="480896"/>
                  </a:lnTo>
                  <a:cubicBezTo>
                    <a:pt x="14746" y="480896"/>
                    <a:pt x="0" y="466150"/>
                    <a:pt x="0" y="447960"/>
                  </a:cubicBezTo>
                  <a:lnTo>
                    <a:pt x="0" y="32936"/>
                  </a:lnTo>
                  <a:cubicBezTo>
                    <a:pt x="0" y="14746"/>
                    <a:pt x="14746" y="0"/>
                    <a:pt x="329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06575" cy="509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3218" y="6163679"/>
            <a:ext cx="9742684" cy="94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kPastaBoldCV 1"/>
                <a:ea typeface="CkPastaBoldCV 1"/>
                <a:cs typeface="CkPastaBoldCV 1"/>
                <a:sym typeface="CkPastaBoldCV 1"/>
              </a:rPr>
              <a:t>      มาดู...กลุ่มมดดํา ทุกคนล้วนมีท่าทางกระฉับกระเฉง กระตือรือร้นที่จะปฏิบัติงานได้ทันที ถ้าไม่ติดกติกาของสายลับที่ต้องวางแผนก่อน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1533</Words>
  <Application>Microsoft Macintosh PowerPoint</Application>
  <PresentationFormat>กำหนดเอง</PresentationFormat>
  <Paragraphs>215</Paragraphs>
  <Slides>40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45" baseType="lpstr">
      <vt:lpstr>CkPastaBoldCV 2</vt:lpstr>
      <vt:lpstr>Calibri</vt:lpstr>
      <vt:lpstr>CkPastaBoldCV 1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ปฏิบัติการสายลับจิ๋ว</dc:title>
  <cp:lastModifiedBy>ศุภชัย จิตราวุธ</cp:lastModifiedBy>
  <cp:revision>3</cp:revision>
  <dcterms:created xsi:type="dcterms:W3CDTF">2006-08-16T00:00:00Z</dcterms:created>
  <dcterms:modified xsi:type="dcterms:W3CDTF">2026-03-30T16:04:47Z</dcterms:modified>
  <dc:identifier>DAHFV3KQIl8</dc:identifier>
</cp:coreProperties>
</file>