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5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66"/>
    <a:srgbClr val="9900CC"/>
    <a:srgbClr val="FF9900"/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A37F-AC00-4326-860C-C891BDBC5B40}" type="datetimeFigureOut">
              <a:rPr lang="th-TH" smtClean="0"/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A8E9-1601-4AA7-8941-0F1AC972BBB4}" type="slidenum">
              <a:rPr lang="th-TH" smtClean="0"/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12.png"/><Relationship Id="rId7" Type="http://schemas.openxmlformats.org/officeDocument/2006/relationships/image" Target="../media/image5.GIF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.xml"/><Relationship Id="rId7" Type="http://schemas.openxmlformats.org/officeDocument/2006/relationships/image" Target="../media/image13.png"/><Relationship Id="rId6" Type="http://schemas.openxmlformats.org/officeDocument/2006/relationships/image" Target="../media/image5.GIF"/><Relationship Id="rId5" Type="http://schemas.openxmlformats.org/officeDocument/2006/relationships/image" Target="../media/image11.GIF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1.GIF"/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9043277" y="88621"/>
            <a:ext cx="2835972" cy="1178394"/>
            <a:chOff x="8964188" y="174506"/>
            <a:chExt cx="3017140" cy="1587531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88" y="174506"/>
              <a:ext cx="3017140" cy="1587531"/>
            </a:xfrm>
            <a:prstGeom prst="rect">
              <a:avLst/>
            </a:prstGeom>
          </p:spPr>
        </p:pic>
        <p:sp>
          <p:nvSpPr>
            <p:cNvPr id="8" name="กล่องข้อความ 7"/>
            <p:cNvSpPr txBox="1"/>
            <p:nvPr/>
          </p:nvSpPr>
          <p:spPr>
            <a:xfrm>
              <a:off x="9175355" y="1149297"/>
              <a:ext cx="2594806" cy="53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omplawanclass v.2" panose="00000500000000000000" pitchFamily="2" charset="-34"/>
                  <a:ea typeface="HGSSoeiKakugothicUB" panose="020B0400000000000000" pitchFamily="34" charset="-128"/>
                  <a:cs typeface="Momplawanclass v.2" panose="00000500000000000000" pitchFamily="2" charset="-34"/>
                </a:rPr>
                <a:t>ประถมศึกษาปีที่  ๑</a:t>
              </a:r>
              <a:endParaRPr lang="th-TH" sz="2000" b="1" dirty="0">
                <a:latin typeface="Momplawanclass v.2" panose="00000500000000000000" pitchFamily="2" charset="-34"/>
                <a:ea typeface="HGSSoeiKakugothicUB" panose="020B0400000000000000" pitchFamily="34" charset="-128"/>
                <a:cs typeface="Momplawanclass v.2" panose="00000500000000000000" pitchFamily="2" charset="-34"/>
              </a:endParaRPr>
            </a:p>
          </p:txBody>
        </p:sp>
      </p:grpSp>
      <p:sp>
        <p:nvSpPr>
          <p:cNvPr id="24" name="สี่เหลี่ยมผืนผ้า 23"/>
          <p:cNvSpPr/>
          <p:nvPr/>
        </p:nvSpPr>
        <p:spPr>
          <a:xfrm>
            <a:off x="5748025" y="4634100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h-TH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43" y="-236523"/>
            <a:ext cx="4319052" cy="126582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8739">
            <a:off x="7649256" y="762129"/>
            <a:ext cx="1333399" cy="95242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341" y="0"/>
            <a:ext cx="747872" cy="74787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555" y="75227"/>
            <a:ext cx="923624" cy="92362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110" y="18989"/>
            <a:ext cx="1246326" cy="1246326"/>
          </a:xfrm>
          <a:prstGeom prst="rect">
            <a:avLst/>
          </a:prstGeom>
        </p:spPr>
      </p:pic>
      <p:pic>
        <p:nvPicPr>
          <p:cNvPr id="3" name="Picture 2" descr="E:\ไฟล์ต้นฉบับเด็กนักเรียน เด็กไทย อาชีพ อาเซียน กีฬา\รหัสภาพ A014\A014-2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870" y="3174365"/>
            <a:ext cx="187452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E:\ไฟล์ต้นฉบับเด็กนักเรียน เด็กไทย อาชีพ อาเซียน กีฬา\ไฟล์งานสื่อ (ล่าสุด)\สื่อสุขศึกษาและพลศึกษา\สื่อ PPT สุขศึกษา ชั้น ป.1\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7908" y="998538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E:\ไฟล์ต้นฉบับเด็กนักเรียน เด็กไทย อาชีพ อาเซียน กีฬา\ไฟล์งานสื่อ (ล่าสุด)\สื่อสุขศึกษาและพลศึกษา\สื่อ PPT สุขศึกษา ชั้น ป.1\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46933" y="1276033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:\ไฟล์ต้นฉบับเด็กนักเรียน เด็กไทย อาชีพ อาเซียน กีฬา\ไฟล์งานสื่อ (ล่าสุด)\สื่อสุขศึกษาและพลศึกษา\สื่อ PPT สุขศึกษา ชั้น ป.1\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45678" y="845503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 l="979" t="12312" r="32458" b="21188"/>
          <a:stretch>
            <a:fillRect/>
          </a:stretch>
        </p:blipFill>
        <p:spPr>
          <a:xfrm>
            <a:off x="2854325" y="1633220"/>
            <a:ext cx="7127240" cy="40036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77"/>
    </mc:Choice>
    <mc:Fallback>
      <p:transition spd="slow" advTm="5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9391181" y="-141522"/>
            <a:ext cx="2835972" cy="1178394"/>
            <a:chOff x="8964188" y="174506"/>
            <a:chExt cx="3017140" cy="1587531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88" y="174506"/>
              <a:ext cx="3017140" cy="1587531"/>
            </a:xfrm>
            <a:prstGeom prst="rect">
              <a:avLst/>
            </a:prstGeom>
          </p:spPr>
        </p:pic>
        <p:sp>
          <p:nvSpPr>
            <p:cNvPr id="8" name="กล่องข้อความ 7"/>
            <p:cNvSpPr txBox="1"/>
            <p:nvPr/>
          </p:nvSpPr>
          <p:spPr>
            <a:xfrm>
              <a:off x="9175355" y="1149297"/>
              <a:ext cx="2594806" cy="53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omplawanclass v.2" panose="00000500000000000000" pitchFamily="2" charset="-34"/>
                  <a:ea typeface="HGSSoeiKakugothicUB" panose="020B0400000000000000" pitchFamily="34" charset="-128"/>
                  <a:cs typeface="Momplawanclass v.2" panose="00000500000000000000" pitchFamily="2" charset="-34"/>
                </a:rPr>
                <a:t>ประถมศึกษาปีที่  ๑</a:t>
              </a:r>
              <a:endParaRPr lang="th-TH" sz="2000" b="1" dirty="0">
                <a:latin typeface="Momplawanclass v.2" panose="00000500000000000000" pitchFamily="2" charset="-34"/>
                <a:ea typeface="HGSSoeiKakugothicUB" panose="020B0400000000000000" pitchFamily="34" charset="-128"/>
                <a:cs typeface="Momplawanclass v.2" panose="00000500000000000000" pitchFamily="2" charset="-34"/>
              </a:endParaRPr>
            </a:p>
          </p:txBody>
        </p:sp>
      </p:grp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0000"/>
                    </a14:imgEffect>
                    <a14:imgEffect>
                      <a14:colorTemperature colorTemp="6556"/>
                    </a14:imgEffect>
                    <a14:imgEffect>
                      <a14:saturation sat="113000"/>
                    </a14:imgEffect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2" y="89407"/>
            <a:ext cx="1299750" cy="129975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43" y="-236523"/>
            <a:ext cx="4319052" cy="126582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4033" y="4233036"/>
            <a:ext cx="1855180" cy="2087925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9341" y="0"/>
            <a:ext cx="747872" cy="74787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555" y="75227"/>
            <a:ext cx="923624" cy="92362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110" y="18989"/>
            <a:ext cx="1246326" cy="1246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rcRect l="1120" t="12590" r="32453" b="20706"/>
          <a:stretch>
            <a:fillRect/>
          </a:stretch>
        </p:blipFill>
        <p:spPr>
          <a:xfrm>
            <a:off x="2575560" y="1265555"/>
            <a:ext cx="8120380" cy="45847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69"/>
    </mc:Choice>
    <mc:Fallback>
      <p:transition spd="slow" advTm="390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9043277" y="88621"/>
            <a:ext cx="2835972" cy="1178394"/>
            <a:chOff x="8964188" y="174506"/>
            <a:chExt cx="3017140" cy="1587531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88" y="174506"/>
              <a:ext cx="3017140" cy="1587531"/>
            </a:xfrm>
            <a:prstGeom prst="rect">
              <a:avLst/>
            </a:prstGeom>
          </p:spPr>
        </p:pic>
        <p:sp>
          <p:nvSpPr>
            <p:cNvPr id="8" name="กล่องข้อความ 7"/>
            <p:cNvSpPr txBox="1"/>
            <p:nvPr/>
          </p:nvSpPr>
          <p:spPr>
            <a:xfrm>
              <a:off x="9175355" y="1149297"/>
              <a:ext cx="2594806" cy="53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omplawanclass v.2" panose="00000500000000000000" pitchFamily="2" charset="-34"/>
                  <a:ea typeface="HGSSoeiKakugothicUB" panose="020B0400000000000000" pitchFamily="34" charset="-128"/>
                  <a:cs typeface="Momplawanclass v.2" panose="00000500000000000000" pitchFamily="2" charset="-34"/>
                </a:rPr>
                <a:t>ประถมศึกษาปีที่  ๑</a:t>
              </a:r>
              <a:endParaRPr lang="th-TH" sz="2000" b="1" dirty="0">
                <a:latin typeface="Momplawanclass v.2" panose="00000500000000000000" pitchFamily="2" charset="-34"/>
                <a:ea typeface="HGSSoeiKakugothicUB" panose="020B0400000000000000" pitchFamily="34" charset="-128"/>
                <a:cs typeface="Momplawanclass v.2" panose="00000500000000000000" pitchFamily="2" charset="-34"/>
              </a:endParaRPr>
            </a:p>
          </p:txBody>
        </p:sp>
      </p:grp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0000"/>
                    </a14:imgEffect>
                    <a14:imgEffect>
                      <a14:colorTemperature colorTemp="6556"/>
                    </a14:imgEffect>
                    <a14:imgEffect>
                      <a14:saturation sat="113000"/>
                    </a14:imgEffect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2" y="89407"/>
            <a:ext cx="1299750" cy="1299750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4727" y="4124712"/>
            <a:ext cx="1855180" cy="2087925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341" y="0"/>
            <a:ext cx="747872" cy="74787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555" y="75227"/>
            <a:ext cx="923624" cy="92362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293" y="-34026"/>
            <a:ext cx="1330260" cy="1330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rcRect l="979" t="11821" r="32458" b="23328"/>
          <a:stretch>
            <a:fillRect/>
          </a:stretch>
        </p:blipFill>
        <p:spPr>
          <a:xfrm>
            <a:off x="2494915" y="1389380"/>
            <a:ext cx="7675880" cy="42043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82"/>
    </mc:Choice>
    <mc:Fallback>
      <p:transition spd="slow" advTm="792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9043277" y="88621"/>
            <a:ext cx="2835972" cy="1178394"/>
            <a:chOff x="8964188" y="174506"/>
            <a:chExt cx="3017140" cy="1587531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188" y="174506"/>
              <a:ext cx="3017140" cy="1587531"/>
            </a:xfrm>
            <a:prstGeom prst="rect">
              <a:avLst/>
            </a:prstGeom>
          </p:spPr>
        </p:pic>
        <p:sp>
          <p:nvSpPr>
            <p:cNvPr id="8" name="กล่องข้อความ 7"/>
            <p:cNvSpPr txBox="1"/>
            <p:nvPr/>
          </p:nvSpPr>
          <p:spPr>
            <a:xfrm>
              <a:off x="9175355" y="1149297"/>
              <a:ext cx="2594806" cy="53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Momplawanclass v.2" panose="00000500000000000000" pitchFamily="2" charset="-34"/>
                  <a:ea typeface="HGSSoeiKakugothicUB" panose="020B0400000000000000" pitchFamily="34" charset="-128"/>
                  <a:cs typeface="Momplawanclass v.2" panose="00000500000000000000" pitchFamily="2" charset="-34"/>
                </a:rPr>
                <a:t>ประถมศึกษาปีที่  ๑</a:t>
              </a:r>
              <a:endParaRPr lang="th-TH" sz="2000" b="1" dirty="0">
                <a:latin typeface="Momplawanclass v.2" panose="00000500000000000000" pitchFamily="2" charset="-34"/>
                <a:ea typeface="HGSSoeiKakugothicUB" panose="020B0400000000000000" pitchFamily="34" charset="-128"/>
                <a:cs typeface="Momplawanclass v.2" panose="00000500000000000000" pitchFamily="2" charset="-34"/>
              </a:endParaRPr>
            </a:p>
          </p:txBody>
        </p:sp>
      </p:grp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43" y="-236523"/>
            <a:ext cx="4319052" cy="126582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6117" y="4090887"/>
            <a:ext cx="1855180" cy="2087925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341" y="0"/>
            <a:ext cx="747872" cy="747872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555" y="75227"/>
            <a:ext cx="923624" cy="923624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293" y="-34026"/>
            <a:ext cx="1330260" cy="13302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 l="1245" t="11821" r="32193" b="21429"/>
          <a:stretch>
            <a:fillRect/>
          </a:stretch>
        </p:blipFill>
        <p:spPr>
          <a:xfrm>
            <a:off x="3032125" y="1341120"/>
            <a:ext cx="7406640" cy="41757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1"/>
    </mc:Choice>
    <mc:Fallback>
      <p:transition spd="slow" advTm="33911"/>
    </mc:Fallback>
  </mc:AlternateContent>
</p:sld>
</file>

<file path=ppt/tags/tag1.xml><?xml version="1.0" encoding="utf-8"?>
<p:tagLst xmlns:p="http://schemas.openxmlformats.org/presentationml/2006/main">
  <p:tag name="TIMING" val="|7.5|7.8"/>
</p:tagLst>
</file>

<file path=ppt/tags/tag2.xml><?xml version="1.0" encoding="utf-8"?>
<p:tagLst xmlns:p="http://schemas.openxmlformats.org/presentationml/2006/main">
  <p:tag name="TIMING" val="|2.3"/>
</p:tagLst>
</file>

<file path=ppt/tags/tag3.xml><?xml version="1.0" encoding="utf-8"?>
<p:tagLst xmlns:p="http://schemas.openxmlformats.org/presentationml/2006/main">
  <p:tag name="TIMING" val="|15.3|10.9|9.6|9.8|11.5|9.7"/>
</p:tagLst>
</file>

<file path=ppt/tags/tag4.xml><?xml version="1.0" encoding="utf-8"?>
<p:tagLst xmlns:p="http://schemas.openxmlformats.org/presentationml/2006/main">
  <p:tag name="TIMING" val="|1.4|12.5|9.9"/>
</p:tagLst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WPS Presentation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Momplawanclass v.2</vt:lpstr>
      <vt:lpstr>TH Charm of AU</vt:lpstr>
      <vt:lpstr>HGSSoeiKakugothicUB</vt:lpstr>
      <vt:lpstr>TH SarabunPSK</vt:lpstr>
      <vt:lpstr>Cordia New</vt:lpstr>
      <vt:lpstr>Microsoft YaHei</vt:lpstr>
      <vt:lpstr>Arial Unicode MS</vt:lpstr>
      <vt:lpstr>Angsana New</vt:lpstr>
      <vt:lpstr>Calibri</vt:lpstr>
      <vt:lpstr>Yu Gothic UI Semilight</vt:lpstr>
      <vt:lpstr>ธีมของ 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Natchada Supamoon</dc:creator>
  <cp:lastModifiedBy>Admin</cp:lastModifiedBy>
  <cp:revision>73</cp:revision>
  <dcterms:created xsi:type="dcterms:W3CDTF">2022-02-25T03:46:00Z</dcterms:created>
  <dcterms:modified xsi:type="dcterms:W3CDTF">2026-06-07T14:52:38Z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196578F6EB4643C4B71AE7047DCB3F42_13</vt:lpwstr>
  </property>
  <property fmtid="{D5CDD505-2E9C-101B-9397-08002B2CF9AE}" pid="3" name="KSOProductBuildVer">
    <vt:lpwstr>1033-12.1.0.26372</vt:lpwstr>
  </property>
</Properties>
</file>